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/>
    <p:restoredTop sz="94689"/>
  </p:normalViewPr>
  <p:slideViewPr>
    <p:cSldViewPr snapToGrid="0" snapToObjects="1">
      <p:cViewPr varScale="1">
        <p:scale>
          <a:sx n="175" d="100"/>
          <a:sy n="175" d="100"/>
        </p:scale>
        <p:origin x="17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6583-FE73-6848-9FA3-20A64EC6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A368-3CC7-C042-9116-E542ED12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3C7E-DE3F-754B-AF88-09359D22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1834-5866-EA49-943B-BAE46BF1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6951B-863D-F54B-B735-47CB5E52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573-76C1-654F-83B6-486CC465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C42-97BD-244D-BCC1-C4B5655D2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11B4-E0F4-A742-AC6A-F2E2E15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0362-C8AE-104B-AC60-B337B7E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FC70-B0F3-C447-8F09-F949F535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C5C5-34A4-DF4F-A4EB-CA0CA6F5C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2C11-942A-AC46-A6DB-9D14F130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DDFC-8991-C84F-8054-9F72B60F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FA7B-AE31-F040-A21D-FBA3974F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AC95-624A-6A4B-AB98-FBB95C70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4FFC-1AD4-6442-A888-EA806183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942E-257F-C745-B4F9-450B6E9A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88BC-E3A0-EE4A-83A8-886E586F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4398-277C-7944-B09E-2CEEE2E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E61E-5AD2-4E44-A865-D645CE0F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02AD-0E2D-A648-9C32-F2E0693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1F2B-3641-DD46-84B3-42F60C8B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DD83-88AB-C54E-9722-F160CDE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DB80-E3EC-3040-AC71-181A74FB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4C68-D889-074E-B624-30F1B50B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D4D7-7887-604C-9B75-EF964764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269E-B805-8140-A054-1EF67151A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40DC6-8B26-DD4E-A6E1-D9B1B5FE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E5400-D335-BF42-B23D-3D9134B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A1803-9436-1D4C-9E64-F3E9F3B6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2323E-A265-C841-BDFF-E62B31BD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587F-2FFB-B34A-9997-A185CF4B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9474-9377-4548-A466-1F75A62B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071F1-042E-F247-92B6-BD2E7C54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3FBFB-FA3E-7242-8E30-9256C11D0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D994E-323C-3B49-9B00-D3FDD2DC8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95399-F430-6C42-A6DD-81530728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0F3DA-EDA6-EA45-93F5-E969C7FB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65FB5-5BE7-624E-97C3-1D383517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A927-2BC2-8A49-BB19-570841B6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6390F-91BD-6B41-84C1-FA47C45D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8558B-C733-4D48-8255-9083DA17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23486-3238-5B4C-B163-1966260B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5699C-9975-2349-95F1-B82AC557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C2BED-B295-B04D-AC5B-F627406C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87A40-868D-1D42-8A78-6B244C59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1830-B9EA-5643-BAEE-5A758D79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6B17-E1BE-B94B-AD69-6C177F33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B6A30-AB28-7A44-86CB-F4FBA92A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9DE61-3B74-4F45-84DE-5B8F4087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CB1B-AA7F-134A-A168-6F9858F7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2C1F4-8416-8B42-9896-A4F8463A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2952-D8F6-374A-ACFE-4302E656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08CE3-6CB4-A24F-B423-AD234455D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CD18-950D-084C-884C-B3312E08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CB3B6-CB26-7E4F-A1D2-45C78903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51DF-6C39-1647-803A-4E4C59A6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AAB0-CB0A-4B40-8A4F-4B34D0C2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04AEB-5FD0-5A4E-897D-9646E955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ADE17-F71D-E84E-BE16-C974AAD2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19EC-FB57-664C-B6B4-2BE781C30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9C4C-93D1-6243-89E9-AF969639DBE4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5831-03C0-A145-9813-7D880CAD3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0676-3371-8740-80B8-836BB9565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1A63-7DF6-C344-BE1C-03FA4E62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0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05B94E-D835-E840-81D5-4E29B07634D1}"/>
              </a:ext>
            </a:extLst>
          </p:cNvPr>
          <p:cNvGrpSpPr/>
          <p:nvPr/>
        </p:nvGrpSpPr>
        <p:grpSpPr>
          <a:xfrm>
            <a:off x="1027367" y="1670280"/>
            <a:ext cx="2238703" cy="551584"/>
            <a:chOff x="504497" y="648065"/>
            <a:chExt cx="2238703" cy="551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CEB98E-CACB-B643-9460-2DABAE09A804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AA2704-DACF-8C4A-8880-9D87C687F8DE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793E2-9345-C446-9832-2401A2A1FF01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D6658E-DE27-FD42-8731-631156A34D66}"/>
              </a:ext>
            </a:extLst>
          </p:cNvPr>
          <p:cNvGrpSpPr/>
          <p:nvPr/>
        </p:nvGrpSpPr>
        <p:grpSpPr>
          <a:xfrm>
            <a:off x="1027366" y="2501240"/>
            <a:ext cx="2238703" cy="551584"/>
            <a:chOff x="504497" y="648065"/>
            <a:chExt cx="2238703" cy="5515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4C05BE-8A9A-2E43-86BE-8BCD5BC04562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ED7AE0-F693-4D43-9701-B17F0DB89845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7F926-F829-5947-AADC-79C1AA923913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99A557-6ADB-EF4E-8168-70A2284E650F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2146718" y="2083760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433328-BA07-1F41-8658-9CBE45F72974}"/>
              </a:ext>
            </a:extLst>
          </p:cNvPr>
          <p:cNvCxnSpPr/>
          <p:nvPr/>
        </p:nvCxnSpPr>
        <p:spPr>
          <a:xfrm flipH="1">
            <a:off x="2130567" y="300556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00CEE2-E82D-E34A-9761-007374C84B05}"/>
              </a:ext>
            </a:extLst>
          </p:cNvPr>
          <p:cNvGrpSpPr/>
          <p:nvPr/>
        </p:nvGrpSpPr>
        <p:grpSpPr>
          <a:xfrm>
            <a:off x="988541" y="5211841"/>
            <a:ext cx="2238703" cy="551584"/>
            <a:chOff x="504497" y="648065"/>
            <a:chExt cx="2238703" cy="5515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791D0C-2859-724E-846A-020859F6242F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77CE3A-E116-8B46-A34E-27B1B772B524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97D3D1-36B1-F647-8E52-61D546A053E9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077827-4D0F-694F-8024-C5B8B8722768}"/>
              </a:ext>
            </a:extLst>
          </p:cNvPr>
          <p:cNvCxnSpPr/>
          <p:nvPr/>
        </p:nvCxnSpPr>
        <p:spPr>
          <a:xfrm flipH="1">
            <a:off x="1883002" y="565118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B317FB-E8D9-E24C-AD48-4FD69CC25C0C}"/>
              </a:ext>
            </a:extLst>
          </p:cNvPr>
          <p:cNvGrpSpPr/>
          <p:nvPr/>
        </p:nvGrpSpPr>
        <p:grpSpPr>
          <a:xfrm>
            <a:off x="1027366" y="3453631"/>
            <a:ext cx="2238703" cy="551584"/>
            <a:chOff x="504497" y="648065"/>
            <a:chExt cx="2238703" cy="55158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81B982-92E7-7E4D-9893-E9F760C67B14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70623-A435-DE49-903F-5BE815B03349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9357F0-996C-5A40-AD90-A609720A0E63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798F6E-9BEE-7847-A2A0-0176DA9C91A1}"/>
              </a:ext>
            </a:extLst>
          </p:cNvPr>
          <p:cNvCxnSpPr/>
          <p:nvPr/>
        </p:nvCxnSpPr>
        <p:spPr>
          <a:xfrm flipH="1">
            <a:off x="1921827" y="389297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B251FC-A64B-2744-BB3A-D3D60C0D49C1}"/>
              </a:ext>
            </a:extLst>
          </p:cNvPr>
          <p:cNvGrpSpPr/>
          <p:nvPr/>
        </p:nvGrpSpPr>
        <p:grpSpPr>
          <a:xfrm>
            <a:off x="1027366" y="4355018"/>
            <a:ext cx="2238703" cy="551584"/>
            <a:chOff x="504497" y="648065"/>
            <a:chExt cx="2238703" cy="55158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CE1577-5B69-0443-B2D0-710169B5824F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C544F2-1391-1140-B91B-16370FA7918C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E40768-C9F1-E94B-BA21-1EE1579085D5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53CC58-3FF1-0F43-A18D-BC944FCC79B7}"/>
              </a:ext>
            </a:extLst>
          </p:cNvPr>
          <p:cNvCxnSpPr/>
          <p:nvPr/>
        </p:nvCxnSpPr>
        <p:spPr>
          <a:xfrm flipH="1">
            <a:off x="1921827" y="4794361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B978241-4E7D-4949-AFCC-993DEA55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10" y="213040"/>
            <a:ext cx="1079500" cy="11176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D6C1644-62B4-EC4A-BF1F-3F5D70D58E05}"/>
              </a:ext>
            </a:extLst>
          </p:cNvPr>
          <p:cNvGrpSpPr/>
          <p:nvPr/>
        </p:nvGrpSpPr>
        <p:grpSpPr>
          <a:xfrm>
            <a:off x="3986535" y="1679030"/>
            <a:ext cx="2238703" cy="537497"/>
            <a:chOff x="504497" y="662152"/>
            <a:chExt cx="2238703" cy="53749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7A80D8-8AC2-304D-B93E-438E0B2062D5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DB59CE-1082-8440-A2E3-934D5F663AA6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32A123-AC4A-0D40-A63E-D5CCB85C77F1}"/>
              </a:ext>
            </a:extLst>
          </p:cNvPr>
          <p:cNvGrpSpPr/>
          <p:nvPr/>
        </p:nvGrpSpPr>
        <p:grpSpPr>
          <a:xfrm>
            <a:off x="3986534" y="2509990"/>
            <a:ext cx="2238703" cy="537497"/>
            <a:chOff x="504497" y="662152"/>
            <a:chExt cx="2238703" cy="53749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E8B176-74F1-2A4A-A9F9-18E659C0D4F5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AB6013-B51E-F347-ACB3-5525224E25DC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D95161-0445-A141-A54C-29DACE3E174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5105886" y="2078423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57FEDB-6FDE-164C-B53F-19EB81D7D56F}"/>
              </a:ext>
            </a:extLst>
          </p:cNvPr>
          <p:cNvCxnSpPr/>
          <p:nvPr/>
        </p:nvCxnSpPr>
        <p:spPr>
          <a:xfrm flipH="1">
            <a:off x="5089735" y="3000227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7B39C5-0A76-6A40-8DC1-5DAC93BAE891}"/>
              </a:ext>
            </a:extLst>
          </p:cNvPr>
          <p:cNvGrpSpPr/>
          <p:nvPr/>
        </p:nvGrpSpPr>
        <p:grpSpPr>
          <a:xfrm>
            <a:off x="3947709" y="5220591"/>
            <a:ext cx="2238703" cy="537497"/>
            <a:chOff x="504497" y="662152"/>
            <a:chExt cx="2238703" cy="53749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A5B8BD-5BB3-2D4E-BB50-D83336BAB6F2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8B03-CCAE-7D40-906E-5FD00BCF649F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908E6E-8B0A-184C-BA7C-3DAABD7DA3AE}"/>
              </a:ext>
            </a:extLst>
          </p:cNvPr>
          <p:cNvCxnSpPr/>
          <p:nvPr/>
        </p:nvCxnSpPr>
        <p:spPr>
          <a:xfrm flipH="1">
            <a:off x="4842170" y="5645847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4476094-3A19-ED40-ACFA-3BA582A30F4C}"/>
              </a:ext>
            </a:extLst>
          </p:cNvPr>
          <p:cNvGrpSpPr/>
          <p:nvPr/>
        </p:nvGrpSpPr>
        <p:grpSpPr>
          <a:xfrm>
            <a:off x="3986534" y="3462381"/>
            <a:ext cx="2238703" cy="537497"/>
            <a:chOff x="504497" y="662152"/>
            <a:chExt cx="2238703" cy="5374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BD7D89-C559-564C-A605-6AC6EE7EB492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7FDD1B-D1E9-C943-A0BC-768CEF774305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9A72A9-653F-CD4E-B7F9-50F81D4132B3}"/>
              </a:ext>
            </a:extLst>
          </p:cNvPr>
          <p:cNvCxnSpPr/>
          <p:nvPr/>
        </p:nvCxnSpPr>
        <p:spPr>
          <a:xfrm flipH="1">
            <a:off x="4880995" y="3887637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E618E6-5FE4-474F-9538-55A337135263}"/>
              </a:ext>
            </a:extLst>
          </p:cNvPr>
          <p:cNvGrpSpPr/>
          <p:nvPr/>
        </p:nvGrpSpPr>
        <p:grpSpPr>
          <a:xfrm>
            <a:off x="3986534" y="4363768"/>
            <a:ext cx="2238703" cy="537497"/>
            <a:chOff x="504497" y="662152"/>
            <a:chExt cx="2238703" cy="53749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FA9199-A740-A74E-A3F5-64E2E419BF4A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775905-DFBB-FE43-A624-E6C5808D7407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ADB8B9F-BD1A-B449-8984-D660FB1E3A1E}"/>
              </a:ext>
            </a:extLst>
          </p:cNvPr>
          <p:cNvCxnSpPr/>
          <p:nvPr/>
        </p:nvCxnSpPr>
        <p:spPr>
          <a:xfrm flipH="1">
            <a:off x="4880995" y="478902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B37A314-C18A-8D41-80E3-BDB9672C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35" y="1764849"/>
            <a:ext cx="736600" cy="22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F6AC5-3129-FD44-BA8D-2CA92FECA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35" y="2597871"/>
            <a:ext cx="8382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6D04D-7F0D-A944-9115-7A1D5D215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210" y="3581362"/>
            <a:ext cx="901700" cy="20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8891A8-2A67-DD40-A45F-958496475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391" y="4438242"/>
            <a:ext cx="109220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5A36E1-2F07-4649-A9FD-980702D98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559" y="5320465"/>
            <a:ext cx="1016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05B94E-D835-E840-81D5-4E29B07634D1}"/>
              </a:ext>
            </a:extLst>
          </p:cNvPr>
          <p:cNvGrpSpPr/>
          <p:nvPr/>
        </p:nvGrpSpPr>
        <p:grpSpPr>
          <a:xfrm>
            <a:off x="2807295" y="1550219"/>
            <a:ext cx="2238703" cy="551584"/>
            <a:chOff x="504497" y="648065"/>
            <a:chExt cx="2238703" cy="551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CEB98E-CACB-B643-9460-2DABAE09A804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AA2704-DACF-8C4A-8880-9D87C687F8DE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793E2-9345-C446-9832-2401A2A1FF01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D6658E-DE27-FD42-8731-631156A34D66}"/>
              </a:ext>
            </a:extLst>
          </p:cNvPr>
          <p:cNvGrpSpPr/>
          <p:nvPr/>
        </p:nvGrpSpPr>
        <p:grpSpPr>
          <a:xfrm>
            <a:off x="2807294" y="2381179"/>
            <a:ext cx="2238703" cy="551584"/>
            <a:chOff x="504497" y="648065"/>
            <a:chExt cx="2238703" cy="5515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4C05BE-8A9A-2E43-86BE-8BCD5BC04562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ED7AE0-F693-4D43-9701-B17F0DB89845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7F926-F829-5947-AADC-79C1AA923913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99A557-6ADB-EF4E-8168-70A2284E650F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926646" y="1963699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8223A0-CD03-B34D-BB39-1D31CA4B93E6}"/>
              </a:ext>
            </a:extLst>
          </p:cNvPr>
          <p:cNvGrpSpPr/>
          <p:nvPr/>
        </p:nvGrpSpPr>
        <p:grpSpPr>
          <a:xfrm>
            <a:off x="2949183" y="3372046"/>
            <a:ext cx="1445971" cy="551584"/>
            <a:chOff x="504498" y="648065"/>
            <a:chExt cx="1445971" cy="5515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E76560-DAE9-0449-A4A5-C98E5CDBD992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9DA4EC-A262-A04F-80B1-3C67CC04F8E7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CD460C-E8D4-3E48-B2E6-9A417E7C31C7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if…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433328-BA07-1F41-8658-9CBE45F72974}"/>
              </a:ext>
            </a:extLst>
          </p:cNvPr>
          <p:cNvCxnSpPr/>
          <p:nvPr/>
        </p:nvCxnSpPr>
        <p:spPr>
          <a:xfrm flipH="1">
            <a:off x="3469012" y="2924410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9F3EDD-251B-4C45-AD92-390807301767}"/>
              </a:ext>
            </a:extLst>
          </p:cNvPr>
          <p:cNvCxnSpPr>
            <a:cxnSpLocks/>
          </p:cNvCxnSpPr>
          <p:nvPr/>
        </p:nvCxnSpPr>
        <p:spPr>
          <a:xfrm flipV="1">
            <a:off x="3971908" y="3548886"/>
            <a:ext cx="1606134" cy="15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AF6F43-6253-AF4C-A8BF-AC2D23466EA5}"/>
              </a:ext>
            </a:extLst>
          </p:cNvPr>
          <p:cNvGrpSpPr/>
          <p:nvPr/>
        </p:nvGrpSpPr>
        <p:grpSpPr>
          <a:xfrm>
            <a:off x="2967189" y="4248216"/>
            <a:ext cx="2238703" cy="551584"/>
            <a:chOff x="504497" y="648065"/>
            <a:chExt cx="2238703" cy="55158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88F5FD-5AF4-D840-BD78-F8C9BF5F4500}"/>
                </a:ext>
              </a:extLst>
            </p:cNvPr>
            <p:cNvSpPr/>
            <p:nvPr/>
          </p:nvSpPr>
          <p:spPr>
            <a:xfrm>
              <a:off x="504498" y="662152"/>
              <a:ext cx="187721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572903-9F26-EE47-AF2E-15A5D1057DF2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B30B0A-EEC4-4747-85FC-811DBF60F195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DBB200-EACA-9040-B7F7-A66EAC5F957B}"/>
              </a:ext>
            </a:extLst>
          </p:cNvPr>
          <p:cNvCxnSpPr/>
          <p:nvPr/>
        </p:nvCxnSpPr>
        <p:spPr>
          <a:xfrm flipH="1">
            <a:off x="3475986" y="473339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9D25FF-B6A0-B741-AEE5-CB4A4FD0E313}"/>
              </a:ext>
            </a:extLst>
          </p:cNvPr>
          <p:cNvCxnSpPr/>
          <p:nvPr/>
        </p:nvCxnSpPr>
        <p:spPr>
          <a:xfrm flipH="1">
            <a:off x="3470876" y="3815398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5D84CC-22A7-604C-A638-7F59D2A1F67B}"/>
              </a:ext>
            </a:extLst>
          </p:cNvPr>
          <p:cNvCxnSpPr>
            <a:cxnSpLocks/>
          </p:cNvCxnSpPr>
          <p:nvPr/>
        </p:nvCxnSpPr>
        <p:spPr>
          <a:xfrm flipV="1">
            <a:off x="3506101" y="5134589"/>
            <a:ext cx="2077849" cy="162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B2C62F-237E-4B4D-B026-4F6B9665A1F0}"/>
              </a:ext>
            </a:extLst>
          </p:cNvPr>
          <p:cNvCxnSpPr>
            <a:cxnSpLocks/>
          </p:cNvCxnSpPr>
          <p:nvPr/>
        </p:nvCxnSpPr>
        <p:spPr>
          <a:xfrm flipH="1">
            <a:off x="4374364" y="5149197"/>
            <a:ext cx="1" cy="7274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00CEE2-E82D-E34A-9761-007374C84B05}"/>
              </a:ext>
            </a:extLst>
          </p:cNvPr>
          <p:cNvGrpSpPr/>
          <p:nvPr/>
        </p:nvGrpSpPr>
        <p:grpSpPr>
          <a:xfrm>
            <a:off x="3091071" y="5876620"/>
            <a:ext cx="2238703" cy="551584"/>
            <a:chOff x="504497" y="648065"/>
            <a:chExt cx="2238703" cy="5515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791D0C-2859-724E-846A-020859F6242F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77CE3A-E116-8B46-A34E-27B1B772B524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97D3D1-36B1-F647-8E52-61D546A053E9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077827-4D0F-694F-8024-C5B8B8722768}"/>
              </a:ext>
            </a:extLst>
          </p:cNvPr>
          <p:cNvCxnSpPr/>
          <p:nvPr/>
        </p:nvCxnSpPr>
        <p:spPr>
          <a:xfrm flipH="1">
            <a:off x="3985532" y="6315963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D72BA7-6AE2-2B4A-8F6E-61D09B0AE550}"/>
              </a:ext>
            </a:extLst>
          </p:cNvPr>
          <p:cNvCxnSpPr>
            <a:cxnSpLocks/>
          </p:cNvCxnSpPr>
          <p:nvPr/>
        </p:nvCxnSpPr>
        <p:spPr>
          <a:xfrm>
            <a:off x="5575666" y="3534880"/>
            <a:ext cx="8284" cy="16221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D752D96-62AE-814D-AC21-A00B4958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11" y="190936"/>
            <a:ext cx="1574800" cy="111760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03E094C3-CA89-D441-BE5A-7E416AF3637B}"/>
              </a:ext>
            </a:extLst>
          </p:cNvPr>
          <p:cNvGrpSpPr/>
          <p:nvPr/>
        </p:nvGrpSpPr>
        <p:grpSpPr>
          <a:xfrm>
            <a:off x="6425938" y="1550219"/>
            <a:ext cx="2238703" cy="537497"/>
            <a:chOff x="504497" y="662152"/>
            <a:chExt cx="2238703" cy="53749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340722-3151-B743-9CAA-01AE3479F720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217CC3-AABC-F142-88F4-2913FC3D0A3A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80FB87-881A-AD4F-8528-6EA8084A5EBB}"/>
              </a:ext>
            </a:extLst>
          </p:cNvPr>
          <p:cNvGrpSpPr/>
          <p:nvPr/>
        </p:nvGrpSpPr>
        <p:grpSpPr>
          <a:xfrm>
            <a:off x="6425937" y="2381179"/>
            <a:ext cx="2238703" cy="537497"/>
            <a:chOff x="504497" y="662152"/>
            <a:chExt cx="2238703" cy="53749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716A395-E5B7-084B-B60F-94E52569542F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2C9545C-1210-BA4A-A6E7-3DB6EB1B0D2E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9DFCF9-6DDD-0147-B5B2-1E9F5813C66F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7545289" y="1949612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FBACD70-9024-D748-8CBB-740AF88C5BBC}"/>
              </a:ext>
            </a:extLst>
          </p:cNvPr>
          <p:cNvGrpSpPr/>
          <p:nvPr/>
        </p:nvGrpSpPr>
        <p:grpSpPr>
          <a:xfrm>
            <a:off x="6567826" y="3372046"/>
            <a:ext cx="1445971" cy="537497"/>
            <a:chOff x="504498" y="662152"/>
            <a:chExt cx="1445971" cy="53749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CC28297-3551-0441-AE9E-23182D0D3E1B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9B01F6-6876-BE45-90B4-808B183040BF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233F3B-2450-BE45-9F35-9598E4C6F73D}"/>
              </a:ext>
            </a:extLst>
          </p:cNvPr>
          <p:cNvCxnSpPr/>
          <p:nvPr/>
        </p:nvCxnSpPr>
        <p:spPr>
          <a:xfrm flipH="1">
            <a:off x="7087655" y="2910323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62BFEE-BDC9-4B47-956A-88731E0EDB82}"/>
              </a:ext>
            </a:extLst>
          </p:cNvPr>
          <p:cNvCxnSpPr>
            <a:cxnSpLocks/>
          </p:cNvCxnSpPr>
          <p:nvPr/>
        </p:nvCxnSpPr>
        <p:spPr>
          <a:xfrm flipV="1">
            <a:off x="7590551" y="3534799"/>
            <a:ext cx="1606134" cy="15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53E041D-26AF-CD40-AC19-4A53D8FC3B86}"/>
              </a:ext>
            </a:extLst>
          </p:cNvPr>
          <p:cNvGrpSpPr/>
          <p:nvPr/>
        </p:nvGrpSpPr>
        <p:grpSpPr>
          <a:xfrm>
            <a:off x="6585833" y="4248216"/>
            <a:ext cx="1877214" cy="537497"/>
            <a:chOff x="504498" y="662152"/>
            <a:chExt cx="1877214" cy="53749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F52D80-9EA3-514A-A672-9A277949824D}"/>
                </a:ext>
              </a:extLst>
            </p:cNvPr>
            <p:cNvSpPr/>
            <p:nvPr/>
          </p:nvSpPr>
          <p:spPr>
            <a:xfrm>
              <a:off x="504498" y="662152"/>
              <a:ext cx="187721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A1288FE-F254-814B-98A8-317570AEF230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AEDBE3-E698-3A48-90E1-996E1DD1A67D}"/>
              </a:ext>
            </a:extLst>
          </p:cNvPr>
          <p:cNvCxnSpPr/>
          <p:nvPr/>
        </p:nvCxnSpPr>
        <p:spPr>
          <a:xfrm flipH="1">
            <a:off x="7094629" y="4719307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31F80FD-8C83-FC48-BCBF-3D89C520481A}"/>
              </a:ext>
            </a:extLst>
          </p:cNvPr>
          <p:cNvCxnSpPr/>
          <p:nvPr/>
        </p:nvCxnSpPr>
        <p:spPr>
          <a:xfrm flipH="1">
            <a:off x="7089519" y="3801311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1978176-77FC-C747-9A7C-5439C7F02239}"/>
              </a:ext>
            </a:extLst>
          </p:cNvPr>
          <p:cNvCxnSpPr>
            <a:cxnSpLocks/>
          </p:cNvCxnSpPr>
          <p:nvPr/>
        </p:nvCxnSpPr>
        <p:spPr>
          <a:xfrm flipV="1">
            <a:off x="7124744" y="5120502"/>
            <a:ext cx="2077849" cy="162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D8DCF9-BFF9-8A4E-B926-60794C973A12}"/>
              </a:ext>
            </a:extLst>
          </p:cNvPr>
          <p:cNvCxnSpPr>
            <a:cxnSpLocks/>
          </p:cNvCxnSpPr>
          <p:nvPr/>
        </p:nvCxnSpPr>
        <p:spPr>
          <a:xfrm flipH="1">
            <a:off x="7993007" y="5135110"/>
            <a:ext cx="1" cy="7274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71B5466-0063-B942-95DC-3A5572857BF1}"/>
              </a:ext>
            </a:extLst>
          </p:cNvPr>
          <p:cNvGrpSpPr/>
          <p:nvPr/>
        </p:nvGrpSpPr>
        <p:grpSpPr>
          <a:xfrm>
            <a:off x="6709714" y="5876620"/>
            <a:ext cx="2238703" cy="537497"/>
            <a:chOff x="504497" y="662152"/>
            <a:chExt cx="2238703" cy="53749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754A4E8-33F9-A741-96C2-FAB154962EA8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F1FCF0F-133F-D946-BD8E-BF29E2C41B66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BCBA8E0-68D3-E34F-93CC-B6B85E49A24A}"/>
              </a:ext>
            </a:extLst>
          </p:cNvPr>
          <p:cNvCxnSpPr/>
          <p:nvPr/>
        </p:nvCxnSpPr>
        <p:spPr>
          <a:xfrm flipH="1">
            <a:off x="7604175" y="6301876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3AA63E-D72A-9348-918D-8B6CE6AC1E6A}"/>
              </a:ext>
            </a:extLst>
          </p:cNvPr>
          <p:cNvCxnSpPr>
            <a:cxnSpLocks/>
          </p:cNvCxnSpPr>
          <p:nvPr/>
        </p:nvCxnSpPr>
        <p:spPr>
          <a:xfrm>
            <a:off x="9194309" y="3520793"/>
            <a:ext cx="8284" cy="16221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946997E-1B2C-7241-957D-AD511FA7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62" y="1620624"/>
            <a:ext cx="698500" cy="29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90C5EB-D73E-BB4A-B3E4-7E8330D59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462" y="2436870"/>
            <a:ext cx="711200" cy="241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63F6FE-F9A6-DC46-963A-C6150F7E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277" y="3457551"/>
            <a:ext cx="1092200" cy="241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A138FF-D662-514B-931E-957568911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714" y="4315321"/>
            <a:ext cx="1600200" cy="26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8C6D57-8A8D-E14A-AF03-FE090E470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9412" y="5946045"/>
            <a:ext cx="952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05B94E-D835-E840-81D5-4E29B07634D1}"/>
              </a:ext>
            </a:extLst>
          </p:cNvPr>
          <p:cNvGrpSpPr/>
          <p:nvPr/>
        </p:nvGrpSpPr>
        <p:grpSpPr>
          <a:xfrm>
            <a:off x="38826" y="567484"/>
            <a:ext cx="2238703" cy="551584"/>
            <a:chOff x="504497" y="648065"/>
            <a:chExt cx="2238703" cy="551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CEB98E-CACB-B643-9460-2DABAE09A804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AA2704-DACF-8C4A-8880-9D87C687F8DE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793E2-9345-C446-9832-2401A2A1FF01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D6658E-DE27-FD42-8731-631156A34D66}"/>
              </a:ext>
            </a:extLst>
          </p:cNvPr>
          <p:cNvGrpSpPr/>
          <p:nvPr/>
        </p:nvGrpSpPr>
        <p:grpSpPr>
          <a:xfrm>
            <a:off x="38825" y="1398444"/>
            <a:ext cx="2238703" cy="551584"/>
            <a:chOff x="504497" y="648065"/>
            <a:chExt cx="2238703" cy="5515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4C05BE-8A9A-2E43-86BE-8BCD5BC04562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ED7AE0-F693-4D43-9701-B17F0DB89845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7F926-F829-5947-AADC-79C1AA923913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99A557-6ADB-EF4E-8168-70A2284E650F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1158177" y="98096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8223A0-CD03-B34D-BB39-1D31CA4B93E6}"/>
              </a:ext>
            </a:extLst>
          </p:cNvPr>
          <p:cNvGrpSpPr/>
          <p:nvPr/>
        </p:nvGrpSpPr>
        <p:grpSpPr>
          <a:xfrm>
            <a:off x="180714" y="2389311"/>
            <a:ext cx="1445971" cy="551584"/>
            <a:chOff x="504498" y="648065"/>
            <a:chExt cx="1445971" cy="5515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E76560-DAE9-0449-A4A5-C98E5CDBD992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9DA4EC-A262-A04F-80B1-3C67CC04F8E7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CD460C-E8D4-3E48-B2E6-9A417E7C31C7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if…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E26182-CD45-7643-807B-A27BD7B1524F}"/>
              </a:ext>
            </a:extLst>
          </p:cNvPr>
          <p:cNvGrpSpPr/>
          <p:nvPr/>
        </p:nvGrpSpPr>
        <p:grpSpPr>
          <a:xfrm>
            <a:off x="2809573" y="2381485"/>
            <a:ext cx="1445971" cy="551584"/>
            <a:chOff x="504498" y="648065"/>
            <a:chExt cx="1445971" cy="55158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78DDCF-9520-1C4F-8E0D-54EA28CBC61A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FDCF41-5253-AD48-93E1-1559EC64B0A4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374E31-0DF8-724A-BFE5-A74DC8D6C1CB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433328-BA07-1F41-8658-9CBE45F72974}"/>
              </a:ext>
            </a:extLst>
          </p:cNvPr>
          <p:cNvCxnSpPr/>
          <p:nvPr/>
        </p:nvCxnSpPr>
        <p:spPr>
          <a:xfrm flipH="1">
            <a:off x="700543" y="1941675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9F3EDD-251B-4C45-AD92-39080730176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203439" y="2566151"/>
            <a:ext cx="1606134" cy="15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B8A540-6DEB-5046-8FAF-9E2AB999108B}"/>
              </a:ext>
            </a:extLst>
          </p:cNvPr>
          <p:cNvGrpSpPr/>
          <p:nvPr/>
        </p:nvGrpSpPr>
        <p:grpSpPr>
          <a:xfrm>
            <a:off x="2809573" y="3279288"/>
            <a:ext cx="2238703" cy="551584"/>
            <a:chOff x="504497" y="648065"/>
            <a:chExt cx="2238703" cy="55158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23FC0E-927F-934C-8096-9A79BDE5A4E4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B927FC-D16E-F548-BBB0-189FE1939B2B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18D526-4FA8-3C42-AA62-E5D5D1DEA652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0A8E76-B798-AE46-8AE4-5F719644016C}"/>
              </a:ext>
            </a:extLst>
          </p:cNvPr>
          <p:cNvCxnSpPr/>
          <p:nvPr/>
        </p:nvCxnSpPr>
        <p:spPr>
          <a:xfrm flipH="1">
            <a:off x="3298304" y="3692768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AF6F43-6253-AF4C-A8BF-AC2D23466EA5}"/>
              </a:ext>
            </a:extLst>
          </p:cNvPr>
          <p:cNvGrpSpPr/>
          <p:nvPr/>
        </p:nvGrpSpPr>
        <p:grpSpPr>
          <a:xfrm>
            <a:off x="198720" y="3265481"/>
            <a:ext cx="2238703" cy="551584"/>
            <a:chOff x="504497" y="648065"/>
            <a:chExt cx="2238703" cy="55158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88F5FD-5AF4-D840-BD78-F8C9BF5F4500}"/>
                </a:ext>
              </a:extLst>
            </p:cNvPr>
            <p:cNvSpPr/>
            <p:nvPr/>
          </p:nvSpPr>
          <p:spPr>
            <a:xfrm>
              <a:off x="504498" y="662152"/>
              <a:ext cx="187721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572903-9F26-EE47-AF2E-15A5D1057DF2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B30B0A-EEC4-4747-85FC-811DBF60F195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DBB200-EACA-9040-B7F7-A66EAC5F957B}"/>
              </a:ext>
            </a:extLst>
          </p:cNvPr>
          <p:cNvCxnSpPr/>
          <p:nvPr/>
        </p:nvCxnSpPr>
        <p:spPr>
          <a:xfrm flipH="1">
            <a:off x="707517" y="3750659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9D25FF-B6A0-B741-AEE5-CB4A4FD0E313}"/>
              </a:ext>
            </a:extLst>
          </p:cNvPr>
          <p:cNvCxnSpPr/>
          <p:nvPr/>
        </p:nvCxnSpPr>
        <p:spPr>
          <a:xfrm flipH="1">
            <a:off x="702407" y="2832663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5ACBEA-E63F-A34D-A24B-391A3D10F257}"/>
              </a:ext>
            </a:extLst>
          </p:cNvPr>
          <p:cNvCxnSpPr/>
          <p:nvPr/>
        </p:nvCxnSpPr>
        <p:spPr>
          <a:xfrm flipH="1">
            <a:off x="3298304" y="2812648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5D84CC-22A7-604C-A638-7F59D2A1F67B}"/>
              </a:ext>
            </a:extLst>
          </p:cNvPr>
          <p:cNvCxnSpPr>
            <a:cxnSpLocks/>
          </p:cNvCxnSpPr>
          <p:nvPr/>
        </p:nvCxnSpPr>
        <p:spPr>
          <a:xfrm flipV="1">
            <a:off x="737632" y="4168139"/>
            <a:ext cx="256067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B2C62F-237E-4B4D-B026-4F6B9665A1F0}"/>
              </a:ext>
            </a:extLst>
          </p:cNvPr>
          <p:cNvCxnSpPr>
            <a:cxnSpLocks/>
          </p:cNvCxnSpPr>
          <p:nvPr/>
        </p:nvCxnSpPr>
        <p:spPr>
          <a:xfrm flipH="1">
            <a:off x="1605895" y="4166462"/>
            <a:ext cx="1" cy="7274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00CEE2-E82D-E34A-9761-007374C84B05}"/>
              </a:ext>
            </a:extLst>
          </p:cNvPr>
          <p:cNvGrpSpPr/>
          <p:nvPr/>
        </p:nvGrpSpPr>
        <p:grpSpPr>
          <a:xfrm>
            <a:off x="322602" y="4893885"/>
            <a:ext cx="2238703" cy="551584"/>
            <a:chOff x="504497" y="648065"/>
            <a:chExt cx="2238703" cy="5515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791D0C-2859-724E-846A-020859F6242F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77CE3A-E116-8B46-A34E-27B1B772B524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97D3D1-36B1-F647-8E52-61D546A053E9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077827-4D0F-694F-8024-C5B8B8722768}"/>
              </a:ext>
            </a:extLst>
          </p:cNvPr>
          <p:cNvCxnSpPr/>
          <p:nvPr/>
        </p:nvCxnSpPr>
        <p:spPr>
          <a:xfrm flipH="1">
            <a:off x="1217063" y="5333228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3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05B94E-D835-E840-81D5-4E29B07634D1}"/>
              </a:ext>
            </a:extLst>
          </p:cNvPr>
          <p:cNvGrpSpPr/>
          <p:nvPr/>
        </p:nvGrpSpPr>
        <p:grpSpPr>
          <a:xfrm>
            <a:off x="38826" y="567484"/>
            <a:ext cx="2238703" cy="551584"/>
            <a:chOff x="504497" y="648065"/>
            <a:chExt cx="2238703" cy="551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CEB98E-CACB-B643-9460-2DABAE09A804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AA2704-DACF-8C4A-8880-9D87C687F8DE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793E2-9345-C446-9832-2401A2A1FF01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D6658E-DE27-FD42-8731-631156A34D66}"/>
              </a:ext>
            </a:extLst>
          </p:cNvPr>
          <p:cNvGrpSpPr/>
          <p:nvPr/>
        </p:nvGrpSpPr>
        <p:grpSpPr>
          <a:xfrm>
            <a:off x="38825" y="1398444"/>
            <a:ext cx="2238703" cy="551584"/>
            <a:chOff x="504497" y="648065"/>
            <a:chExt cx="2238703" cy="5515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4C05BE-8A9A-2E43-86BE-8BCD5BC04562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ED7AE0-F693-4D43-9701-B17F0DB89845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7F926-F829-5947-AADC-79C1AA923913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A0737-9D11-2043-9BD0-CA9C3302208B}"/>
              </a:ext>
            </a:extLst>
          </p:cNvPr>
          <p:cNvGrpSpPr/>
          <p:nvPr/>
        </p:nvGrpSpPr>
        <p:grpSpPr>
          <a:xfrm>
            <a:off x="8144217" y="2390489"/>
            <a:ext cx="1445971" cy="551584"/>
            <a:chOff x="504498" y="648065"/>
            <a:chExt cx="1445971" cy="5515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E5E9B0-D1E6-9A41-8794-45DCCA122BEB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FD366F-4CEA-1249-9E72-3585437F76BD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62BD08-A54E-F949-928A-1124EFDD2E6D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else…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99A557-6ADB-EF4E-8168-70A2284E650F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1158177" y="98096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8223A0-CD03-B34D-BB39-1D31CA4B93E6}"/>
              </a:ext>
            </a:extLst>
          </p:cNvPr>
          <p:cNvGrpSpPr/>
          <p:nvPr/>
        </p:nvGrpSpPr>
        <p:grpSpPr>
          <a:xfrm>
            <a:off x="180714" y="2389311"/>
            <a:ext cx="1445971" cy="551584"/>
            <a:chOff x="504498" y="648065"/>
            <a:chExt cx="1445971" cy="5515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E76560-DAE9-0449-A4A5-C98E5CDBD992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9DA4EC-A262-A04F-80B1-3C67CC04F8E7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CD460C-E8D4-3E48-B2E6-9A417E7C31C7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if…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E26182-CD45-7643-807B-A27BD7B1524F}"/>
              </a:ext>
            </a:extLst>
          </p:cNvPr>
          <p:cNvGrpSpPr/>
          <p:nvPr/>
        </p:nvGrpSpPr>
        <p:grpSpPr>
          <a:xfrm>
            <a:off x="2809573" y="2381485"/>
            <a:ext cx="1445971" cy="551584"/>
            <a:chOff x="504498" y="648065"/>
            <a:chExt cx="1445971" cy="55158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78DDCF-9520-1C4F-8E0D-54EA28CBC61A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FDCF41-5253-AD48-93E1-1559EC64B0A4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374E31-0DF8-724A-BFE5-A74DC8D6C1CB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elif…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35BCA5-2FB4-294D-BB7E-FC4620ABECAB}"/>
              </a:ext>
            </a:extLst>
          </p:cNvPr>
          <p:cNvGrpSpPr/>
          <p:nvPr/>
        </p:nvGrpSpPr>
        <p:grpSpPr>
          <a:xfrm>
            <a:off x="5466783" y="2401642"/>
            <a:ext cx="1445971" cy="551584"/>
            <a:chOff x="504498" y="648065"/>
            <a:chExt cx="1445971" cy="5515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6DF884-1EB0-044D-BF0E-2203CAA03B3F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84C468-C38E-1049-8E1A-D617B89C8388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4E121F-A326-2B42-BB9B-743F77533BD7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elif…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433328-BA07-1F41-8658-9CBE45F72974}"/>
              </a:ext>
            </a:extLst>
          </p:cNvPr>
          <p:cNvCxnSpPr/>
          <p:nvPr/>
        </p:nvCxnSpPr>
        <p:spPr>
          <a:xfrm flipH="1">
            <a:off x="700543" y="1941675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9F3EDD-251B-4C45-AD92-39080730176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203439" y="2566151"/>
            <a:ext cx="1606134" cy="15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B8A540-6DEB-5046-8FAF-9E2AB999108B}"/>
              </a:ext>
            </a:extLst>
          </p:cNvPr>
          <p:cNvGrpSpPr/>
          <p:nvPr/>
        </p:nvGrpSpPr>
        <p:grpSpPr>
          <a:xfrm>
            <a:off x="2809573" y="3279288"/>
            <a:ext cx="2238703" cy="551584"/>
            <a:chOff x="504497" y="648065"/>
            <a:chExt cx="2238703" cy="55158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23FC0E-927F-934C-8096-9A79BDE5A4E4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B927FC-D16E-F548-BBB0-189FE1939B2B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18D526-4FA8-3C42-AA62-E5D5D1DEA652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0A8E76-B798-AE46-8AE4-5F719644016C}"/>
              </a:ext>
            </a:extLst>
          </p:cNvPr>
          <p:cNvCxnSpPr/>
          <p:nvPr/>
        </p:nvCxnSpPr>
        <p:spPr>
          <a:xfrm flipH="1">
            <a:off x="3298304" y="3692768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AF6F43-6253-AF4C-A8BF-AC2D23466EA5}"/>
              </a:ext>
            </a:extLst>
          </p:cNvPr>
          <p:cNvGrpSpPr/>
          <p:nvPr/>
        </p:nvGrpSpPr>
        <p:grpSpPr>
          <a:xfrm>
            <a:off x="198720" y="3265481"/>
            <a:ext cx="2238703" cy="551584"/>
            <a:chOff x="504497" y="648065"/>
            <a:chExt cx="2238703" cy="55158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88F5FD-5AF4-D840-BD78-F8C9BF5F4500}"/>
                </a:ext>
              </a:extLst>
            </p:cNvPr>
            <p:cNvSpPr/>
            <p:nvPr/>
          </p:nvSpPr>
          <p:spPr>
            <a:xfrm>
              <a:off x="504498" y="662152"/>
              <a:ext cx="187721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572903-9F26-EE47-AF2E-15A5D1057DF2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B30B0A-EEC4-4747-85FC-811DBF60F195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DBB200-EACA-9040-B7F7-A66EAC5F957B}"/>
              </a:ext>
            </a:extLst>
          </p:cNvPr>
          <p:cNvCxnSpPr/>
          <p:nvPr/>
        </p:nvCxnSpPr>
        <p:spPr>
          <a:xfrm flipH="1">
            <a:off x="707517" y="3750659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C995FF-D390-904D-A908-AD3793025AA5}"/>
              </a:ext>
            </a:extLst>
          </p:cNvPr>
          <p:cNvGrpSpPr/>
          <p:nvPr/>
        </p:nvGrpSpPr>
        <p:grpSpPr>
          <a:xfrm>
            <a:off x="5466783" y="3278087"/>
            <a:ext cx="2238703" cy="551584"/>
            <a:chOff x="504497" y="648065"/>
            <a:chExt cx="2238703" cy="55158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4B57CF-3A72-6744-AD6B-4279D536D4CC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2CEDD1-A119-7E45-B34C-BE48DF5F8E97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02455A-2BAB-9941-BB49-1F808909AD54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0A6602-6EB8-4244-8A6B-0929AEE6BA68}"/>
              </a:ext>
            </a:extLst>
          </p:cNvPr>
          <p:cNvCxnSpPr/>
          <p:nvPr/>
        </p:nvCxnSpPr>
        <p:spPr>
          <a:xfrm flipH="1">
            <a:off x="5979360" y="3747306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E068C2-0301-0E4F-92CC-98E1663B2AE3}"/>
              </a:ext>
            </a:extLst>
          </p:cNvPr>
          <p:cNvGrpSpPr/>
          <p:nvPr/>
        </p:nvGrpSpPr>
        <p:grpSpPr>
          <a:xfrm>
            <a:off x="8144217" y="3252572"/>
            <a:ext cx="2238703" cy="551584"/>
            <a:chOff x="504497" y="648065"/>
            <a:chExt cx="2238703" cy="55158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714DCC-0E83-F34B-A0F0-A677A472C7D9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7480CC-BC6B-3247-837D-8478B23D42DA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0DAF68-BFD4-BB42-B2FA-15F708D1507D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F6FAA0-705A-974A-B78D-FD3ECAB2AC26}"/>
              </a:ext>
            </a:extLst>
          </p:cNvPr>
          <p:cNvCxnSpPr/>
          <p:nvPr/>
        </p:nvCxnSpPr>
        <p:spPr>
          <a:xfrm flipH="1">
            <a:off x="8650370" y="3693560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9D25FF-B6A0-B741-AEE5-CB4A4FD0E313}"/>
              </a:ext>
            </a:extLst>
          </p:cNvPr>
          <p:cNvCxnSpPr/>
          <p:nvPr/>
        </p:nvCxnSpPr>
        <p:spPr>
          <a:xfrm flipH="1">
            <a:off x="702407" y="2832663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5ACBEA-E63F-A34D-A24B-391A3D10F257}"/>
              </a:ext>
            </a:extLst>
          </p:cNvPr>
          <p:cNvCxnSpPr/>
          <p:nvPr/>
        </p:nvCxnSpPr>
        <p:spPr>
          <a:xfrm flipH="1">
            <a:off x="3298304" y="2812648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7EEB36-1F0C-ED4E-851D-6781D600930A}"/>
              </a:ext>
            </a:extLst>
          </p:cNvPr>
          <p:cNvCxnSpPr/>
          <p:nvPr/>
        </p:nvCxnSpPr>
        <p:spPr>
          <a:xfrm flipH="1">
            <a:off x="5955514" y="2828127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00283A-20A3-FF43-9199-191CCC2510FE}"/>
              </a:ext>
            </a:extLst>
          </p:cNvPr>
          <p:cNvCxnSpPr/>
          <p:nvPr/>
        </p:nvCxnSpPr>
        <p:spPr>
          <a:xfrm flipH="1">
            <a:off x="8650370" y="2833742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5D84CC-22A7-604C-A638-7F59D2A1F67B}"/>
              </a:ext>
            </a:extLst>
          </p:cNvPr>
          <p:cNvCxnSpPr>
            <a:cxnSpLocks/>
          </p:cNvCxnSpPr>
          <p:nvPr/>
        </p:nvCxnSpPr>
        <p:spPr>
          <a:xfrm flipV="1">
            <a:off x="737632" y="4164786"/>
            <a:ext cx="7912738" cy="33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B2C62F-237E-4B4D-B026-4F6B9665A1F0}"/>
              </a:ext>
            </a:extLst>
          </p:cNvPr>
          <p:cNvCxnSpPr>
            <a:cxnSpLocks/>
          </p:cNvCxnSpPr>
          <p:nvPr/>
        </p:nvCxnSpPr>
        <p:spPr>
          <a:xfrm flipH="1">
            <a:off x="1605895" y="4166462"/>
            <a:ext cx="1" cy="7274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00CEE2-E82D-E34A-9761-007374C84B05}"/>
              </a:ext>
            </a:extLst>
          </p:cNvPr>
          <p:cNvGrpSpPr/>
          <p:nvPr/>
        </p:nvGrpSpPr>
        <p:grpSpPr>
          <a:xfrm>
            <a:off x="322602" y="4893885"/>
            <a:ext cx="2238703" cy="551584"/>
            <a:chOff x="504497" y="648065"/>
            <a:chExt cx="2238703" cy="5515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791D0C-2859-724E-846A-020859F6242F}"/>
                </a:ext>
              </a:extLst>
            </p:cNvPr>
            <p:cNvSpPr/>
            <p:nvPr/>
          </p:nvSpPr>
          <p:spPr>
            <a:xfrm>
              <a:off x="504497" y="662152"/>
              <a:ext cx="223870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77CE3A-E116-8B46-A34E-27B1B772B524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97D3D1-36B1-F647-8E52-61D546A053E9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077827-4D0F-694F-8024-C5B8B8722768}"/>
              </a:ext>
            </a:extLst>
          </p:cNvPr>
          <p:cNvCxnSpPr/>
          <p:nvPr/>
        </p:nvCxnSpPr>
        <p:spPr>
          <a:xfrm flipH="1">
            <a:off x="1217063" y="5333228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D1A07C-870E-1140-A512-6306E0222FA3}"/>
              </a:ext>
            </a:extLst>
          </p:cNvPr>
          <p:cNvCxnSpPr>
            <a:cxnSpLocks/>
          </p:cNvCxnSpPr>
          <p:nvPr/>
        </p:nvCxnSpPr>
        <p:spPr>
          <a:xfrm flipV="1">
            <a:off x="3801557" y="2571563"/>
            <a:ext cx="1606134" cy="15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13483F-A085-1D47-BF8D-CD481C6721C9}"/>
              </a:ext>
            </a:extLst>
          </p:cNvPr>
          <p:cNvCxnSpPr>
            <a:cxnSpLocks/>
          </p:cNvCxnSpPr>
          <p:nvPr/>
        </p:nvCxnSpPr>
        <p:spPr>
          <a:xfrm flipV="1">
            <a:off x="6499129" y="2586980"/>
            <a:ext cx="1606134" cy="151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2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05B94E-D835-E840-81D5-4E29B07634D1}"/>
              </a:ext>
            </a:extLst>
          </p:cNvPr>
          <p:cNvGrpSpPr/>
          <p:nvPr/>
        </p:nvGrpSpPr>
        <p:grpSpPr>
          <a:xfrm>
            <a:off x="382957" y="1235708"/>
            <a:ext cx="1528973" cy="551584"/>
            <a:chOff x="504498" y="648065"/>
            <a:chExt cx="1528973" cy="551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CEB98E-CACB-B643-9460-2DABAE09A804}"/>
                </a:ext>
              </a:extLst>
            </p:cNvPr>
            <p:cNvSpPr/>
            <p:nvPr/>
          </p:nvSpPr>
          <p:spPr>
            <a:xfrm>
              <a:off x="504498" y="662152"/>
              <a:ext cx="152897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AA2704-DACF-8C4A-8880-9D87C687F8DE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793E2-9345-C446-9832-2401A2A1FF01}"/>
                </a:ext>
              </a:extLst>
            </p:cNvPr>
            <p:cNvSpPr txBox="1"/>
            <p:nvPr/>
          </p:nvSpPr>
          <p:spPr>
            <a:xfrm>
              <a:off x="504498" y="648065"/>
              <a:ext cx="14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99A557-6ADB-EF4E-8168-70A2284E650F}"/>
              </a:ext>
            </a:extLst>
          </p:cNvPr>
          <p:cNvCxnSpPr>
            <a:cxnSpLocks/>
          </p:cNvCxnSpPr>
          <p:nvPr/>
        </p:nvCxnSpPr>
        <p:spPr>
          <a:xfrm flipH="1">
            <a:off x="982918" y="1676003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8223A0-CD03-B34D-BB39-1D31CA4B93E6}"/>
              </a:ext>
            </a:extLst>
          </p:cNvPr>
          <p:cNvGrpSpPr/>
          <p:nvPr/>
        </p:nvGrpSpPr>
        <p:grpSpPr>
          <a:xfrm>
            <a:off x="465959" y="2233529"/>
            <a:ext cx="1445971" cy="551584"/>
            <a:chOff x="504498" y="648065"/>
            <a:chExt cx="1445971" cy="5515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E76560-DAE9-0449-A4A5-C98E5CDBD992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9DA4EC-A262-A04F-80B1-3C67CC04F8E7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CD460C-E8D4-3E48-B2E6-9A417E7C31C7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if…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9F3EDD-251B-4C45-AD92-390807301767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488684" y="2418195"/>
            <a:ext cx="826092" cy="73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AF6F43-6253-AF4C-A8BF-AC2D23466EA5}"/>
              </a:ext>
            </a:extLst>
          </p:cNvPr>
          <p:cNvGrpSpPr/>
          <p:nvPr/>
        </p:nvGrpSpPr>
        <p:grpSpPr>
          <a:xfrm>
            <a:off x="483965" y="3109699"/>
            <a:ext cx="2238703" cy="551584"/>
            <a:chOff x="504497" y="648065"/>
            <a:chExt cx="2238703" cy="55158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88F5FD-5AF4-D840-BD78-F8C9BF5F4500}"/>
                </a:ext>
              </a:extLst>
            </p:cNvPr>
            <p:cNvSpPr/>
            <p:nvPr/>
          </p:nvSpPr>
          <p:spPr>
            <a:xfrm>
              <a:off x="504498" y="662152"/>
              <a:ext cx="14279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572903-9F26-EE47-AF2E-15A5D1057DF2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B30B0A-EEC4-4747-85FC-811DBF60F195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DBB200-EACA-9040-B7F7-A66EAC5F957B}"/>
              </a:ext>
            </a:extLst>
          </p:cNvPr>
          <p:cNvCxnSpPr/>
          <p:nvPr/>
        </p:nvCxnSpPr>
        <p:spPr>
          <a:xfrm flipH="1">
            <a:off x="992762" y="3594877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9D25FF-B6A0-B741-AEE5-CB4A4FD0E313}"/>
              </a:ext>
            </a:extLst>
          </p:cNvPr>
          <p:cNvCxnSpPr/>
          <p:nvPr/>
        </p:nvCxnSpPr>
        <p:spPr>
          <a:xfrm flipH="1">
            <a:off x="987652" y="2676881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5D84CC-22A7-604C-A638-7F59D2A1F67B}"/>
              </a:ext>
            </a:extLst>
          </p:cNvPr>
          <p:cNvCxnSpPr>
            <a:cxnSpLocks/>
          </p:cNvCxnSpPr>
          <p:nvPr/>
        </p:nvCxnSpPr>
        <p:spPr>
          <a:xfrm>
            <a:off x="1022877" y="4012358"/>
            <a:ext cx="3286730" cy="16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B2C62F-237E-4B4D-B026-4F6B9665A1F0}"/>
              </a:ext>
            </a:extLst>
          </p:cNvPr>
          <p:cNvCxnSpPr>
            <a:cxnSpLocks/>
          </p:cNvCxnSpPr>
          <p:nvPr/>
        </p:nvCxnSpPr>
        <p:spPr>
          <a:xfrm flipH="1">
            <a:off x="1602903" y="4003636"/>
            <a:ext cx="1" cy="7274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00CEE2-E82D-E34A-9761-007374C84B05}"/>
              </a:ext>
            </a:extLst>
          </p:cNvPr>
          <p:cNvGrpSpPr/>
          <p:nvPr/>
        </p:nvGrpSpPr>
        <p:grpSpPr>
          <a:xfrm>
            <a:off x="607847" y="4738103"/>
            <a:ext cx="2238703" cy="551584"/>
            <a:chOff x="504497" y="648065"/>
            <a:chExt cx="2238703" cy="5515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791D0C-2859-724E-846A-020859F6242F}"/>
                </a:ext>
              </a:extLst>
            </p:cNvPr>
            <p:cNvSpPr/>
            <p:nvPr/>
          </p:nvSpPr>
          <p:spPr>
            <a:xfrm>
              <a:off x="504498" y="662152"/>
              <a:ext cx="1445971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77CE3A-E116-8B46-A34E-27B1B772B524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97D3D1-36B1-F647-8E52-61D546A053E9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077827-4D0F-694F-8024-C5B8B8722768}"/>
              </a:ext>
            </a:extLst>
          </p:cNvPr>
          <p:cNvCxnSpPr/>
          <p:nvPr/>
        </p:nvCxnSpPr>
        <p:spPr>
          <a:xfrm flipH="1">
            <a:off x="1502308" y="5177446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190C6F4-75D2-124F-A6AB-37F2527774A3}"/>
              </a:ext>
            </a:extLst>
          </p:cNvPr>
          <p:cNvGrpSpPr/>
          <p:nvPr/>
        </p:nvGrpSpPr>
        <p:grpSpPr>
          <a:xfrm>
            <a:off x="2314776" y="2233529"/>
            <a:ext cx="1445971" cy="551584"/>
            <a:chOff x="504498" y="648065"/>
            <a:chExt cx="1445971" cy="55158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2F16B4-6BBA-FC4B-A898-0D728E928A4D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10D392-C6D2-AA4F-AF64-6E5B657B0ADB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0B52865-6878-EA4B-9422-FC8E6F9D5679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elif…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8E5F7A-DA1D-B448-A73A-848F82D9B638}"/>
              </a:ext>
            </a:extLst>
          </p:cNvPr>
          <p:cNvGrpSpPr/>
          <p:nvPr/>
        </p:nvGrpSpPr>
        <p:grpSpPr>
          <a:xfrm>
            <a:off x="2314776" y="3131332"/>
            <a:ext cx="2238703" cy="551584"/>
            <a:chOff x="504497" y="648065"/>
            <a:chExt cx="2238703" cy="55158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CE6F243-71BC-DB44-BFF0-B7AC7F24A240}"/>
                </a:ext>
              </a:extLst>
            </p:cNvPr>
            <p:cNvSpPr/>
            <p:nvPr/>
          </p:nvSpPr>
          <p:spPr>
            <a:xfrm>
              <a:off x="504498" y="662152"/>
              <a:ext cx="1445970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B53AB2-FDBF-0C47-B119-908BE60CDD16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C0E754-0272-354E-AAE2-069BA57DFC5F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8CB25B-0D5A-2342-917A-54C22BE02C3F}"/>
              </a:ext>
            </a:extLst>
          </p:cNvPr>
          <p:cNvCxnSpPr/>
          <p:nvPr/>
        </p:nvCxnSpPr>
        <p:spPr>
          <a:xfrm flipH="1">
            <a:off x="2803507" y="3544812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160B40-D648-DE47-8A42-3142B578770F}"/>
              </a:ext>
            </a:extLst>
          </p:cNvPr>
          <p:cNvCxnSpPr/>
          <p:nvPr/>
        </p:nvCxnSpPr>
        <p:spPr>
          <a:xfrm flipH="1">
            <a:off x="2803507" y="2664692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B2C4B7-B915-5849-BA52-922636435FF3}"/>
              </a:ext>
            </a:extLst>
          </p:cNvPr>
          <p:cNvCxnSpPr>
            <a:cxnSpLocks/>
          </p:cNvCxnSpPr>
          <p:nvPr/>
        </p:nvCxnSpPr>
        <p:spPr>
          <a:xfrm flipV="1">
            <a:off x="3325907" y="2398202"/>
            <a:ext cx="983700" cy="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0F25F92-C738-DE41-BC24-8E92E41C770E}"/>
              </a:ext>
            </a:extLst>
          </p:cNvPr>
          <p:cNvCxnSpPr>
            <a:cxnSpLocks/>
          </p:cNvCxnSpPr>
          <p:nvPr/>
        </p:nvCxnSpPr>
        <p:spPr>
          <a:xfrm>
            <a:off x="4309607" y="2406290"/>
            <a:ext cx="0" cy="155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5E971BE-6F56-CA44-8FE3-AF0859008C58}"/>
              </a:ext>
            </a:extLst>
          </p:cNvPr>
          <p:cNvGrpSpPr/>
          <p:nvPr/>
        </p:nvGrpSpPr>
        <p:grpSpPr>
          <a:xfrm>
            <a:off x="5456080" y="338927"/>
            <a:ext cx="1528973" cy="551584"/>
            <a:chOff x="504498" y="648065"/>
            <a:chExt cx="1528973" cy="55158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990D38E-66D4-FA40-8C30-0F6CCA6AD002}"/>
                </a:ext>
              </a:extLst>
            </p:cNvPr>
            <p:cNvSpPr/>
            <p:nvPr/>
          </p:nvSpPr>
          <p:spPr>
            <a:xfrm>
              <a:off x="504498" y="662152"/>
              <a:ext cx="152897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990FE0F-29B4-784A-8F84-867001E4B872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DA8073C-E296-1242-BB73-4CD82C51F60F}"/>
                </a:ext>
              </a:extLst>
            </p:cNvPr>
            <p:cNvSpPr txBox="1"/>
            <p:nvPr/>
          </p:nvSpPr>
          <p:spPr>
            <a:xfrm>
              <a:off x="504498" y="648065"/>
              <a:ext cx="14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EB71CAC-2CDE-6C45-94B5-6C53DDBBC9E9}"/>
              </a:ext>
            </a:extLst>
          </p:cNvPr>
          <p:cNvCxnSpPr>
            <a:cxnSpLocks/>
          </p:cNvCxnSpPr>
          <p:nvPr/>
        </p:nvCxnSpPr>
        <p:spPr>
          <a:xfrm flipH="1">
            <a:off x="6056041" y="779222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08077E9-9896-5E4D-8B1E-085B1F23136D}"/>
              </a:ext>
            </a:extLst>
          </p:cNvPr>
          <p:cNvGrpSpPr/>
          <p:nvPr/>
        </p:nvGrpSpPr>
        <p:grpSpPr>
          <a:xfrm>
            <a:off x="5539082" y="1336748"/>
            <a:ext cx="1445971" cy="551584"/>
            <a:chOff x="504498" y="648065"/>
            <a:chExt cx="1445971" cy="55158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E44C7FA-FC84-4F46-9010-D216232AFF1C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41334B3-44B2-0C48-B842-4EF00D6659BA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04FF833-285E-F449-9439-2D35FF66F0D4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if…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88C885D-7BF7-BC4E-AFEE-1A52EE9C943C}"/>
              </a:ext>
            </a:extLst>
          </p:cNvPr>
          <p:cNvCxnSpPr>
            <a:cxnSpLocks/>
          </p:cNvCxnSpPr>
          <p:nvPr/>
        </p:nvCxnSpPr>
        <p:spPr>
          <a:xfrm flipV="1">
            <a:off x="6561807" y="1521414"/>
            <a:ext cx="826092" cy="73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5D88D28-691C-4740-83CB-60A68104AEF6}"/>
              </a:ext>
            </a:extLst>
          </p:cNvPr>
          <p:cNvGrpSpPr/>
          <p:nvPr/>
        </p:nvGrpSpPr>
        <p:grpSpPr>
          <a:xfrm>
            <a:off x="5557088" y="2212918"/>
            <a:ext cx="2238703" cy="551584"/>
            <a:chOff x="504497" y="648065"/>
            <a:chExt cx="2238703" cy="551584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1934863-A73C-4C4E-B04E-47CEE818BC47}"/>
                </a:ext>
              </a:extLst>
            </p:cNvPr>
            <p:cNvSpPr/>
            <p:nvPr/>
          </p:nvSpPr>
          <p:spPr>
            <a:xfrm>
              <a:off x="504498" y="662152"/>
              <a:ext cx="14279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EAC214C-7EB6-4E40-98CE-527AC96F3C95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D952D-3A4C-C94C-9380-D27943F64DD8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4A970AB-30B3-A946-AEE1-30DB7E830989}"/>
              </a:ext>
            </a:extLst>
          </p:cNvPr>
          <p:cNvCxnSpPr/>
          <p:nvPr/>
        </p:nvCxnSpPr>
        <p:spPr>
          <a:xfrm flipH="1">
            <a:off x="6065885" y="2698096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F09404-A250-AF48-A287-C3ED80BF837D}"/>
              </a:ext>
            </a:extLst>
          </p:cNvPr>
          <p:cNvCxnSpPr/>
          <p:nvPr/>
        </p:nvCxnSpPr>
        <p:spPr>
          <a:xfrm flipH="1">
            <a:off x="6060775" y="1780100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3434C78-5C0A-B94F-91F2-134A55A4DC3D}"/>
              </a:ext>
            </a:extLst>
          </p:cNvPr>
          <p:cNvCxnSpPr>
            <a:cxnSpLocks/>
          </p:cNvCxnSpPr>
          <p:nvPr/>
        </p:nvCxnSpPr>
        <p:spPr>
          <a:xfrm>
            <a:off x="5988197" y="3098646"/>
            <a:ext cx="1399702" cy="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B638723-2BD5-954C-8A92-CE441C59069A}"/>
              </a:ext>
            </a:extLst>
          </p:cNvPr>
          <p:cNvCxnSpPr>
            <a:cxnSpLocks/>
          </p:cNvCxnSpPr>
          <p:nvPr/>
        </p:nvCxnSpPr>
        <p:spPr>
          <a:xfrm>
            <a:off x="6380172" y="5252815"/>
            <a:ext cx="1" cy="456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AA953A-17D3-234F-8A3A-96A3E5A9A010}"/>
              </a:ext>
            </a:extLst>
          </p:cNvPr>
          <p:cNvGrpSpPr/>
          <p:nvPr/>
        </p:nvGrpSpPr>
        <p:grpSpPr>
          <a:xfrm>
            <a:off x="5672731" y="5733990"/>
            <a:ext cx="2238703" cy="551584"/>
            <a:chOff x="504497" y="648065"/>
            <a:chExt cx="2238703" cy="551584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C98E4D3-41F8-1740-B4FF-32649B7FD9E6}"/>
                </a:ext>
              </a:extLst>
            </p:cNvPr>
            <p:cNvSpPr/>
            <p:nvPr/>
          </p:nvSpPr>
          <p:spPr>
            <a:xfrm>
              <a:off x="504498" y="662152"/>
              <a:ext cx="1445971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2BD9288-BF69-2140-B8F0-C92C13CDC218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9A833AE-FB25-5640-94AA-100553CA157C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94A2D0E-F1EA-764E-8A46-AAAA341094DC}"/>
              </a:ext>
            </a:extLst>
          </p:cNvPr>
          <p:cNvCxnSpPr/>
          <p:nvPr/>
        </p:nvCxnSpPr>
        <p:spPr>
          <a:xfrm flipH="1">
            <a:off x="6567192" y="6173333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3AE0842-0AAC-A44C-8C47-08D1FC2B74C1}"/>
              </a:ext>
            </a:extLst>
          </p:cNvPr>
          <p:cNvCxnSpPr>
            <a:cxnSpLocks/>
          </p:cNvCxnSpPr>
          <p:nvPr/>
        </p:nvCxnSpPr>
        <p:spPr>
          <a:xfrm>
            <a:off x="7387899" y="1538359"/>
            <a:ext cx="0" cy="155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9D124BF-1981-5D45-B293-8C34A5925337}"/>
              </a:ext>
            </a:extLst>
          </p:cNvPr>
          <p:cNvGrpSpPr/>
          <p:nvPr/>
        </p:nvGrpSpPr>
        <p:grpSpPr>
          <a:xfrm>
            <a:off x="5672732" y="3479031"/>
            <a:ext cx="1445971" cy="551584"/>
            <a:chOff x="504498" y="648065"/>
            <a:chExt cx="1445971" cy="55158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91DAABA-B439-854A-A187-B12464D27E87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591CC93-8E0B-6746-AB8D-97EA37AD16B1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3D7A17E-7213-C144-8B14-4AB4920CB74E}"/>
                </a:ext>
              </a:extLst>
            </p:cNvPr>
            <p:cNvSpPr txBox="1"/>
            <p:nvPr/>
          </p:nvSpPr>
          <p:spPr>
            <a:xfrm>
              <a:off x="504498" y="648065"/>
              <a:ext cx="83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if…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561C84C-5BE8-E748-A49F-4D6DC85133C4}"/>
              </a:ext>
            </a:extLst>
          </p:cNvPr>
          <p:cNvGrpSpPr/>
          <p:nvPr/>
        </p:nvGrpSpPr>
        <p:grpSpPr>
          <a:xfrm>
            <a:off x="5672732" y="4376834"/>
            <a:ext cx="2238703" cy="551584"/>
            <a:chOff x="504497" y="648065"/>
            <a:chExt cx="2238703" cy="551584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547C01F-A1C3-BE42-A2C1-B1123BC0828A}"/>
                </a:ext>
              </a:extLst>
            </p:cNvPr>
            <p:cNvSpPr/>
            <p:nvPr/>
          </p:nvSpPr>
          <p:spPr>
            <a:xfrm>
              <a:off x="504498" y="662152"/>
              <a:ext cx="1445970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2FFF592-5592-254D-A5C0-298B6D1B09EB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CD2BEB0-A4C1-8F4A-9204-52B07570B8C4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59F3CAA-F8FB-4B45-9F32-7C286B42EE0D}"/>
              </a:ext>
            </a:extLst>
          </p:cNvPr>
          <p:cNvCxnSpPr/>
          <p:nvPr/>
        </p:nvCxnSpPr>
        <p:spPr>
          <a:xfrm flipH="1">
            <a:off x="6161463" y="479031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6DC7DBF-C04A-C84D-A658-C393C266A1AA}"/>
              </a:ext>
            </a:extLst>
          </p:cNvPr>
          <p:cNvCxnSpPr/>
          <p:nvPr/>
        </p:nvCxnSpPr>
        <p:spPr>
          <a:xfrm flipH="1">
            <a:off x="6161463" y="391019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EA2F6FB-10FB-294B-AB09-9219B317C4F2}"/>
              </a:ext>
            </a:extLst>
          </p:cNvPr>
          <p:cNvCxnSpPr>
            <a:cxnSpLocks/>
          </p:cNvCxnSpPr>
          <p:nvPr/>
        </p:nvCxnSpPr>
        <p:spPr>
          <a:xfrm flipV="1">
            <a:off x="6650196" y="3663640"/>
            <a:ext cx="826092" cy="73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9ABE18F-D73D-8B45-BD53-2D44CA6816FA}"/>
              </a:ext>
            </a:extLst>
          </p:cNvPr>
          <p:cNvCxnSpPr>
            <a:cxnSpLocks/>
          </p:cNvCxnSpPr>
          <p:nvPr/>
        </p:nvCxnSpPr>
        <p:spPr>
          <a:xfrm>
            <a:off x="7476288" y="3680585"/>
            <a:ext cx="0" cy="155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3334B24-6A36-FB4B-B11B-49E3FE0CA0BD}"/>
              </a:ext>
            </a:extLst>
          </p:cNvPr>
          <p:cNvCxnSpPr>
            <a:cxnSpLocks/>
          </p:cNvCxnSpPr>
          <p:nvPr/>
        </p:nvCxnSpPr>
        <p:spPr>
          <a:xfrm>
            <a:off x="6109834" y="5227341"/>
            <a:ext cx="1399702" cy="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07F2061-A4FE-2F49-B123-EE16F7D40119}"/>
              </a:ext>
            </a:extLst>
          </p:cNvPr>
          <p:cNvCxnSpPr>
            <a:cxnSpLocks/>
          </p:cNvCxnSpPr>
          <p:nvPr/>
        </p:nvCxnSpPr>
        <p:spPr>
          <a:xfrm>
            <a:off x="6309397" y="3103050"/>
            <a:ext cx="0" cy="372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9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84795B-EB3F-D740-A5DF-99C5F1B5D949}"/>
              </a:ext>
            </a:extLst>
          </p:cNvPr>
          <p:cNvCxnSpPr>
            <a:cxnSpLocks/>
          </p:cNvCxnSpPr>
          <p:nvPr/>
        </p:nvCxnSpPr>
        <p:spPr>
          <a:xfrm flipH="1">
            <a:off x="3820461" y="1668746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B3D5A81-A107-5641-8324-EB131610ED57}"/>
              </a:ext>
            </a:extLst>
          </p:cNvPr>
          <p:cNvGrpSpPr/>
          <p:nvPr/>
        </p:nvGrpSpPr>
        <p:grpSpPr>
          <a:xfrm>
            <a:off x="3303502" y="2240126"/>
            <a:ext cx="1445971" cy="537730"/>
            <a:chOff x="504498" y="661919"/>
            <a:chExt cx="1445971" cy="5377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5CB87F-9BBC-B044-82F6-DB5F4ECE2D73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1CBC13-A341-7C4E-AB87-B46AAED0F840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6C53FD-6015-334A-9D4A-164C82C59507}"/>
                </a:ext>
              </a:extLst>
            </p:cNvPr>
            <p:cNvSpPr txBox="1"/>
            <p:nvPr/>
          </p:nvSpPr>
          <p:spPr>
            <a:xfrm>
              <a:off x="509850" y="661919"/>
              <a:ext cx="101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while...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6B42B-0BE5-0746-BDEA-9FC85789EAD8}"/>
              </a:ext>
            </a:extLst>
          </p:cNvPr>
          <p:cNvCxnSpPr>
            <a:cxnSpLocks/>
          </p:cNvCxnSpPr>
          <p:nvPr/>
        </p:nvCxnSpPr>
        <p:spPr>
          <a:xfrm flipV="1">
            <a:off x="4326227" y="2410938"/>
            <a:ext cx="826092" cy="73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2F9BC-14E6-874A-8222-0E7B355156D3}"/>
              </a:ext>
            </a:extLst>
          </p:cNvPr>
          <p:cNvGrpSpPr/>
          <p:nvPr/>
        </p:nvGrpSpPr>
        <p:grpSpPr>
          <a:xfrm>
            <a:off x="3321508" y="3102442"/>
            <a:ext cx="2238703" cy="551584"/>
            <a:chOff x="504497" y="648065"/>
            <a:chExt cx="2238703" cy="5515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D51333-8CA3-4F4A-8B71-F5B8C3AEEF48}"/>
                </a:ext>
              </a:extLst>
            </p:cNvPr>
            <p:cNvSpPr/>
            <p:nvPr/>
          </p:nvSpPr>
          <p:spPr>
            <a:xfrm>
              <a:off x="504498" y="662152"/>
              <a:ext cx="14279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BB016-612E-FA4F-A7B6-C1F5CD854B3E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265660-4797-7E41-9CE8-F4FE3473E0CD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6972B7-2615-E340-9C8E-EDDF16280620}"/>
              </a:ext>
            </a:extLst>
          </p:cNvPr>
          <p:cNvCxnSpPr/>
          <p:nvPr/>
        </p:nvCxnSpPr>
        <p:spPr>
          <a:xfrm flipH="1">
            <a:off x="3830305" y="3587620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3EC303-23BB-CB4C-969A-4215A26E8E77}"/>
              </a:ext>
            </a:extLst>
          </p:cNvPr>
          <p:cNvCxnSpPr/>
          <p:nvPr/>
        </p:nvCxnSpPr>
        <p:spPr>
          <a:xfrm flipH="1">
            <a:off x="3825195" y="266962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1D660-2FC1-2042-A577-3DACB617061C}"/>
              </a:ext>
            </a:extLst>
          </p:cNvPr>
          <p:cNvCxnSpPr>
            <a:cxnSpLocks/>
          </p:cNvCxnSpPr>
          <p:nvPr/>
        </p:nvCxnSpPr>
        <p:spPr>
          <a:xfrm>
            <a:off x="2786743" y="3976027"/>
            <a:ext cx="1030797" cy="5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14497-8545-6645-81A5-53DDE764C9FB}"/>
              </a:ext>
            </a:extLst>
          </p:cNvPr>
          <p:cNvCxnSpPr>
            <a:cxnSpLocks/>
          </p:cNvCxnSpPr>
          <p:nvPr/>
        </p:nvCxnSpPr>
        <p:spPr>
          <a:xfrm flipH="1">
            <a:off x="4280966" y="4018349"/>
            <a:ext cx="866198" cy="719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040C53-4D08-B14F-A642-1B5CE6C3FA57}"/>
              </a:ext>
            </a:extLst>
          </p:cNvPr>
          <p:cNvGrpSpPr/>
          <p:nvPr/>
        </p:nvGrpSpPr>
        <p:grpSpPr>
          <a:xfrm>
            <a:off x="3445390" y="4730846"/>
            <a:ext cx="2238703" cy="551584"/>
            <a:chOff x="504497" y="648065"/>
            <a:chExt cx="2238703" cy="5515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BD09EF-5D22-244F-AF3E-E11BB75F3735}"/>
                </a:ext>
              </a:extLst>
            </p:cNvPr>
            <p:cNvSpPr/>
            <p:nvPr/>
          </p:nvSpPr>
          <p:spPr>
            <a:xfrm>
              <a:off x="504498" y="662152"/>
              <a:ext cx="1445971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06919D-6907-D64A-8030-94D11A5C3029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0E63C3-A11A-454A-9157-90C40E189675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41BBD1-8041-284A-85D5-82A5957F1B24}"/>
              </a:ext>
            </a:extLst>
          </p:cNvPr>
          <p:cNvCxnSpPr/>
          <p:nvPr/>
        </p:nvCxnSpPr>
        <p:spPr>
          <a:xfrm flipH="1">
            <a:off x="4339851" y="5170189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FA56A0-9F14-5547-99F2-1B8A019F7F3D}"/>
              </a:ext>
            </a:extLst>
          </p:cNvPr>
          <p:cNvGrpSpPr/>
          <p:nvPr/>
        </p:nvGrpSpPr>
        <p:grpSpPr>
          <a:xfrm>
            <a:off x="3259034" y="1186582"/>
            <a:ext cx="1528973" cy="551584"/>
            <a:chOff x="504498" y="648065"/>
            <a:chExt cx="1528973" cy="55158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37CB1A-D295-1B4B-8904-0CC5DE10452A}"/>
                </a:ext>
              </a:extLst>
            </p:cNvPr>
            <p:cNvSpPr/>
            <p:nvPr/>
          </p:nvSpPr>
          <p:spPr>
            <a:xfrm>
              <a:off x="504498" y="662152"/>
              <a:ext cx="152897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175085-4E42-7C4B-9366-8628FD222E48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98E72-9CA7-C045-8C3C-A08248074F2F}"/>
                </a:ext>
              </a:extLst>
            </p:cNvPr>
            <p:cNvSpPr txBox="1"/>
            <p:nvPr/>
          </p:nvSpPr>
          <p:spPr>
            <a:xfrm>
              <a:off x="504498" y="648065"/>
              <a:ext cx="14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55FA05-7ACD-724F-994A-585C7E893080}"/>
              </a:ext>
            </a:extLst>
          </p:cNvPr>
          <p:cNvCxnSpPr>
            <a:cxnSpLocks/>
          </p:cNvCxnSpPr>
          <p:nvPr/>
        </p:nvCxnSpPr>
        <p:spPr>
          <a:xfrm flipV="1">
            <a:off x="2786743" y="2560351"/>
            <a:ext cx="0" cy="1395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B137CF-A132-F843-9D86-83017F4D885C}"/>
              </a:ext>
            </a:extLst>
          </p:cNvPr>
          <p:cNvCxnSpPr>
            <a:cxnSpLocks/>
          </p:cNvCxnSpPr>
          <p:nvPr/>
        </p:nvCxnSpPr>
        <p:spPr>
          <a:xfrm>
            <a:off x="2786743" y="2528974"/>
            <a:ext cx="4714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F062E-2CD3-C041-ADFE-925F1B3EB7E4}"/>
              </a:ext>
            </a:extLst>
          </p:cNvPr>
          <p:cNvCxnSpPr>
            <a:cxnSpLocks/>
          </p:cNvCxnSpPr>
          <p:nvPr/>
        </p:nvCxnSpPr>
        <p:spPr>
          <a:xfrm>
            <a:off x="5147165" y="2424792"/>
            <a:ext cx="0" cy="1672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469AF8-5180-BC40-9969-7151A370B193}"/>
              </a:ext>
            </a:extLst>
          </p:cNvPr>
          <p:cNvCxnSpPr>
            <a:cxnSpLocks/>
          </p:cNvCxnSpPr>
          <p:nvPr/>
        </p:nvCxnSpPr>
        <p:spPr>
          <a:xfrm flipH="1">
            <a:off x="6821450" y="1668746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CAF20C-742D-F14F-9A65-B483C91E8B90}"/>
              </a:ext>
            </a:extLst>
          </p:cNvPr>
          <p:cNvGrpSpPr/>
          <p:nvPr/>
        </p:nvGrpSpPr>
        <p:grpSpPr>
          <a:xfrm>
            <a:off x="6304491" y="2240126"/>
            <a:ext cx="1445971" cy="537730"/>
            <a:chOff x="504498" y="661919"/>
            <a:chExt cx="1445971" cy="53773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6CA249E-ADDB-C04E-9AB0-D4DD244B199F}"/>
                </a:ext>
              </a:extLst>
            </p:cNvPr>
            <p:cNvSpPr/>
            <p:nvPr/>
          </p:nvSpPr>
          <p:spPr>
            <a:xfrm>
              <a:off x="504498" y="662152"/>
              <a:ext cx="9774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8AAB01-B1D5-A849-BF09-0485486D15A2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132129-5282-E647-A9E6-CABF671941E1}"/>
                </a:ext>
              </a:extLst>
            </p:cNvPr>
            <p:cNvSpPr txBox="1"/>
            <p:nvPr/>
          </p:nvSpPr>
          <p:spPr>
            <a:xfrm>
              <a:off x="509850" y="661919"/>
              <a:ext cx="101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...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342C41-7A78-4340-B73C-96688A8F69B9}"/>
              </a:ext>
            </a:extLst>
          </p:cNvPr>
          <p:cNvCxnSpPr>
            <a:cxnSpLocks/>
          </p:cNvCxnSpPr>
          <p:nvPr/>
        </p:nvCxnSpPr>
        <p:spPr>
          <a:xfrm flipV="1">
            <a:off x="7327216" y="2410938"/>
            <a:ext cx="826092" cy="73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4642F7-EC46-7E4B-9C7D-6483D18619EC}"/>
              </a:ext>
            </a:extLst>
          </p:cNvPr>
          <p:cNvGrpSpPr/>
          <p:nvPr/>
        </p:nvGrpSpPr>
        <p:grpSpPr>
          <a:xfrm>
            <a:off x="6322497" y="3102442"/>
            <a:ext cx="2238703" cy="551584"/>
            <a:chOff x="504497" y="648065"/>
            <a:chExt cx="2238703" cy="55158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D2E216-28BB-2B41-9D46-1BC64B3DCE67}"/>
                </a:ext>
              </a:extLst>
            </p:cNvPr>
            <p:cNvSpPr/>
            <p:nvPr/>
          </p:nvSpPr>
          <p:spPr>
            <a:xfrm>
              <a:off x="504498" y="662152"/>
              <a:ext cx="1427964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983649-44C0-7F45-8EED-A2F4CB55A3E2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AB5C7B-AC71-5143-AB35-450C3FC89ED8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D86B5B-7454-F84A-9665-AACFE48139B3}"/>
              </a:ext>
            </a:extLst>
          </p:cNvPr>
          <p:cNvCxnSpPr/>
          <p:nvPr/>
        </p:nvCxnSpPr>
        <p:spPr>
          <a:xfrm flipH="1">
            <a:off x="6831294" y="3587620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47BCA4-99DF-2E48-988E-AF8A1BC81B6D}"/>
              </a:ext>
            </a:extLst>
          </p:cNvPr>
          <p:cNvCxnSpPr/>
          <p:nvPr/>
        </p:nvCxnSpPr>
        <p:spPr>
          <a:xfrm flipH="1">
            <a:off x="6826184" y="2669624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A8A087-70E4-6B43-B8E4-FB1D9155441D}"/>
              </a:ext>
            </a:extLst>
          </p:cNvPr>
          <p:cNvCxnSpPr>
            <a:cxnSpLocks/>
          </p:cNvCxnSpPr>
          <p:nvPr/>
        </p:nvCxnSpPr>
        <p:spPr>
          <a:xfrm>
            <a:off x="5787732" y="3976027"/>
            <a:ext cx="1030797" cy="5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2BDFED-3B6A-2540-9F03-C8695E0DB9C0}"/>
              </a:ext>
            </a:extLst>
          </p:cNvPr>
          <p:cNvCxnSpPr>
            <a:cxnSpLocks/>
          </p:cNvCxnSpPr>
          <p:nvPr/>
        </p:nvCxnSpPr>
        <p:spPr>
          <a:xfrm flipH="1">
            <a:off x="7281955" y="4018349"/>
            <a:ext cx="866198" cy="719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778E869-AE0E-B645-83A9-715B041A1091}"/>
              </a:ext>
            </a:extLst>
          </p:cNvPr>
          <p:cNvGrpSpPr/>
          <p:nvPr/>
        </p:nvGrpSpPr>
        <p:grpSpPr>
          <a:xfrm>
            <a:off x="6446379" y="4730846"/>
            <a:ext cx="2238703" cy="551584"/>
            <a:chOff x="504497" y="648065"/>
            <a:chExt cx="2238703" cy="55158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1E0962-C2E3-E843-82C5-ACF891555C3B}"/>
                </a:ext>
              </a:extLst>
            </p:cNvPr>
            <p:cNvSpPr/>
            <p:nvPr/>
          </p:nvSpPr>
          <p:spPr>
            <a:xfrm>
              <a:off x="504498" y="662152"/>
              <a:ext cx="1445971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02C33D-03E0-514D-A86E-767CFC611DA1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B4CD10-630A-5F45-986C-357CA8908E78}"/>
                </a:ext>
              </a:extLst>
            </p:cNvPr>
            <p:cNvSpPr txBox="1"/>
            <p:nvPr/>
          </p:nvSpPr>
          <p:spPr>
            <a:xfrm>
              <a:off x="504497" y="648065"/>
              <a:ext cx="22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E72694-4F77-6942-8543-C44663B06BAC}"/>
              </a:ext>
            </a:extLst>
          </p:cNvPr>
          <p:cNvCxnSpPr/>
          <p:nvPr/>
        </p:nvCxnSpPr>
        <p:spPr>
          <a:xfrm flipH="1">
            <a:off x="7340840" y="5170189"/>
            <a:ext cx="1" cy="417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4C4BC04-A814-CB47-A123-C03EABDB3AC5}"/>
              </a:ext>
            </a:extLst>
          </p:cNvPr>
          <p:cNvGrpSpPr/>
          <p:nvPr/>
        </p:nvGrpSpPr>
        <p:grpSpPr>
          <a:xfrm>
            <a:off x="6260023" y="1186582"/>
            <a:ext cx="1528973" cy="551584"/>
            <a:chOff x="504498" y="648065"/>
            <a:chExt cx="1528973" cy="55158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D911A71-5EED-D347-B87E-6A566DA85A7C}"/>
                </a:ext>
              </a:extLst>
            </p:cNvPr>
            <p:cNvSpPr/>
            <p:nvPr/>
          </p:nvSpPr>
          <p:spPr>
            <a:xfrm>
              <a:off x="504498" y="662152"/>
              <a:ext cx="1528973" cy="3993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9A603DB-21A8-C54B-B0B1-1798A2FD50A9}"/>
                </a:ext>
              </a:extLst>
            </p:cNvPr>
            <p:cNvSpPr txBox="1"/>
            <p:nvPr/>
          </p:nvSpPr>
          <p:spPr>
            <a:xfrm>
              <a:off x="1765738" y="8303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A0EC08-B37E-234F-B6EF-4303DC3411AA}"/>
                </a:ext>
              </a:extLst>
            </p:cNvPr>
            <p:cNvSpPr txBox="1"/>
            <p:nvPr/>
          </p:nvSpPr>
          <p:spPr>
            <a:xfrm>
              <a:off x="504498" y="648065"/>
              <a:ext cx="14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Instruction...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6D2588-7B0B-9441-8AE2-D949731AA21C}"/>
              </a:ext>
            </a:extLst>
          </p:cNvPr>
          <p:cNvCxnSpPr>
            <a:cxnSpLocks/>
          </p:cNvCxnSpPr>
          <p:nvPr/>
        </p:nvCxnSpPr>
        <p:spPr>
          <a:xfrm flipV="1">
            <a:off x="5787732" y="2560351"/>
            <a:ext cx="0" cy="1395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A105A0-7702-E54B-971F-106ED3FCF038}"/>
              </a:ext>
            </a:extLst>
          </p:cNvPr>
          <p:cNvCxnSpPr>
            <a:cxnSpLocks/>
          </p:cNvCxnSpPr>
          <p:nvPr/>
        </p:nvCxnSpPr>
        <p:spPr>
          <a:xfrm>
            <a:off x="5787732" y="2528974"/>
            <a:ext cx="4714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7BC409-CF93-0D49-BF27-0D53761A0197}"/>
              </a:ext>
            </a:extLst>
          </p:cNvPr>
          <p:cNvCxnSpPr>
            <a:cxnSpLocks/>
          </p:cNvCxnSpPr>
          <p:nvPr/>
        </p:nvCxnSpPr>
        <p:spPr>
          <a:xfrm>
            <a:off x="8148154" y="2424792"/>
            <a:ext cx="0" cy="1672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2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95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Vul, Edward</dc:creator>
  <cp:lastModifiedBy>Vul, Edward</cp:lastModifiedBy>
  <cp:revision>4</cp:revision>
  <dcterms:created xsi:type="dcterms:W3CDTF">2021-07-01T14:15:06Z</dcterms:created>
  <dcterms:modified xsi:type="dcterms:W3CDTF">2021-07-01T15:08:27Z</dcterms:modified>
</cp:coreProperties>
</file>