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4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84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C325-3372-7FAB-A4A5-73BE1B7BE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Multi-Offset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2ABEA-0D98-320A-6ACC-5A8B33DB4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~Arya d. </a:t>
            </a:r>
            <a:r>
              <a:rPr lang="en-US"/>
              <a:t>Keni</a:t>
            </a:r>
          </a:p>
        </p:txBody>
      </p:sp>
    </p:spTree>
    <p:extLst>
      <p:ext uri="{BB962C8B-B14F-4D97-AF65-F5344CB8AC3E}">
        <p14:creationId xmlns:p14="http://schemas.microsoft.com/office/powerpoint/2010/main" val="240494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95803-AA8D-9A03-27CB-F9FFDAB8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Test Signal: Thresholding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3796-2F64-4CDE-FD05-E7C92A3B6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Determining the threshold of noise level is key to acquiring meaningful data from the CFO Precited spectrogram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Of course, the higher the amplitude of the ping (or power), the easier for the CFO predictor to predict all n channels (in a linear relationship) </a:t>
            </a:r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1785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95803-AA8D-9A03-27CB-F9FFDAB8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E"/>
                </a:solidFill>
              </a:rPr>
              <a:t>Test Signal: Number of Offsets and Range</a:t>
            </a:r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15C5351-95E7-010F-3BEB-80FDECB66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Accuracy of CFO Predictor with increase in channel distance (in frequency domain), from minimum of 2.5kHz</a:t>
            </a:r>
          </a:p>
        </p:txBody>
      </p:sp>
    </p:spTree>
    <p:extLst>
      <p:ext uri="{BB962C8B-B14F-4D97-AF65-F5344CB8AC3E}">
        <p14:creationId xmlns:p14="http://schemas.microsoft.com/office/powerpoint/2010/main" val="1033817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95803-AA8D-9A03-27CB-F9FFDAB8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Test Signal: Number of Offsets (purely “N”)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15C5351-95E7-010F-3BEB-80FDECB66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Performance of CFO Predictor with 2 to 15 offsets to predict</a:t>
            </a:r>
          </a:p>
        </p:txBody>
      </p:sp>
    </p:spTree>
    <p:extLst>
      <p:ext uri="{BB962C8B-B14F-4D97-AF65-F5344CB8AC3E}">
        <p14:creationId xmlns:p14="http://schemas.microsoft.com/office/powerpoint/2010/main" val="241662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5803-AA8D-9A03-27CB-F9FFDAB8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3796-2F64-4CDE-FD05-E7C92A3B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Utilized algorithms: parallel processed BLUE for a 64-symbol signal batch, for initial predictions with mixed signal</a:t>
            </a:r>
          </a:p>
          <a:p>
            <a:r>
              <a:rPr lang="en-US" dirty="0"/>
              <a:t>With the BLUE output, a Costas 4</a:t>
            </a:r>
            <a:r>
              <a:rPr lang="en-US" baseline="30000" dirty="0"/>
              <a:t>th</a:t>
            </a:r>
            <a:r>
              <a:rPr lang="en-US" dirty="0"/>
              <a:t> Order feedback loop for about 256 iterations (4 times batch size) is operated, to separate joint probabilities of each channel </a:t>
            </a:r>
            <a:r>
              <a:rPr lang="en-US" dirty="0" err="1"/>
              <a:t>w.r.t.</a:t>
            </a:r>
            <a:r>
              <a:rPr lang="en-US" dirty="0"/>
              <a:t> </a:t>
            </a:r>
            <a:r>
              <a:rPr lang="en-US"/>
              <a:t>each other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0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5803-AA8D-9A03-27CB-F9FFDAB8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3796-2F64-4CDE-FD05-E7C92A3B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caveats: Relative amplitudes of each channel are unknown, which could be a huge steppingstone into accuracy across all metrics for the current CFO Predictor </a:t>
            </a:r>
          </a:p>
        </p:txBody>
      </p:sp>
    </p:spTree>
    <p:extLst>
      <p:ext uri="{BB962C8B-B14F-4D97-AF65-F5344CB8AC3E}">
        <p14:creationId xmlns:p14="http://schemas.microsoft.com/office/powerpoint/2010/main" val="1122783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</TotalTime>
  <Words>195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Multi-Offset Predictions</vt:lpstr>
      <vt:lpstr>Test Signal: Thresholding</vt:lpstr>
      <vt:lpstr>Test Signal: Number of Offsets and Range</vt:lpstr>
      <vt:lpstr>Test Signal: Number of Offsets (purely “N”)</vt:lpstr>
      <vt:lpstr>Technical Implications</vt:lpstr>
      <vt:lpstr>Further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 Frequency Offset Estimation Methods</dc:title>
  <dc:creator>Keni, Arya Deepak</dc:creator>
  <cp:lastModifiedBy>Keni, Arya Deepak</cp:lastModifiedBy>
  <cp:revision>107</cp:revision>
  <dcterms:created xsi:type="dcterms:W3CDTF">2022-06-10T00:29:22Z</dcterms:created>
  <dcterms:modified xsi:type="dcterms:W3CDTF">2022-12-12T23:15:41Z</dcterms:modified>
</cp:coreProperties>
</file>