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4de0da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e4de0da70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de0da7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de0da7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de0da7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4de0da7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de0da70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4de0da70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de0da7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de0da7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luxonis.com/en/latest/pages/tutorials/first_steps/" TargetMode="External"/><Relationship Id="rId4" Type="http://schemas.openxmlformats.org/officeDocument/2006/relationships/hyperlink" Target="https://docs.luxonis.com/install_depthai.sh" TargetMode="External"/><Relationship Id="rId5" Type="http://schemas.openxmlformats.org/officeDocument/2006/relationships/hyperlink" Target="https://github.com/luxonis/depthai/releases/download/v3.4.0/DepthAI-setup-v3.4.0.ex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luxonis.com/projects/api/en/latest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l6U-Yuc_TL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52700" y="482216"/>
            <a:ext cx="70386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COSMOS: Cluster #11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Intro to Autonomous Vehicles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89902" y="3269592"/>
            <a:ext cx="63705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Introduction to OpenCV Python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Moises Lopez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ECE Grad Student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First steps with DepthAI — DepthAI documentation | Luxonis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bash -c "$(curl -fL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https://docs.luxonis.com/install_depthai.sh</a:t>
            </a:r>
            <a:r>
              <a:rPr lang="en"/>
              <a:t>)"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installer: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https://github.com/luxonis/depthai/releases/download/v3.4.0/DepthAI-setup-v3.4.0.exe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wget -qO- https://docs.luxonis.com/install_depthai.sh | bash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DepthAI API Documentation — DepthAI documentation | Luxonis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700" y="1042975"/>
            <a:ext cx="61531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404040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Installation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04040"/>
                </a:solidFill>
                <a:highlight>
                  <a:srgbClr val="FCFCFC"/>
                </a:highlight>
              </a:rPr>
              <a:t>DepthAI SDK is available on PyPI. You can install it with the following command:</a:t>
            </a:r>
            <a:endParaRPr sz="16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3D7B7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Linux, MacOS, and Windows</a:t>
            </a:r>
            <a:endParaRPr b="1" sz="1300">
              <a:solidFill>
                <a:srgbClr val="40404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40404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python3</a:t>
            </a:r>
            <a:r>
              <a:rPr b="1" lang="en" sz="130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40404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-m</a:t>
            </a:r>
            <a:r>
              <a:rPr b="1" lang="en" sz="130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40404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r>
              <a:rPr b="1" lang="en" sz="130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40404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b="1" lang="en" sz="1300">
                <a:solidFill>
                  <a:srgbClr val="BBBBB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40404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depthai-sdk</a:t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Seeker Demo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UCSD | MAE 148 Seeker Demo Team 1 Winter22 - YouTube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