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246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6C30-675D-A943-81C8-FD09AE026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C9ED2-E4A3-2F43-9C60-60ABEA210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809C7-E89F-2847-B9DC-95F599E4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F1DAA-6CA2-2D47-A69F-4ABFF37C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EB41-9BE7-4D43-840B-2078BA8D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5BBF-54DA-8B48-8089-C4CD16C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13AF5-E9AF-FC41-BAA1-224191917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54857-DD40-234C-8DA2-D4A2CEEB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91F40-E68C-3E48-9772-9CE7A2D9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8B13-246A-C342-98E3-0CFFFEF2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C43FA-9E99-6642-8018-62DD0070D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8A3F1-1130-D843-BFC7-1B56E01D3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F0C4-2B74-9A45-BBDA-843A15B2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B2ED-81CF-E84D-9369-61F06E9C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EA34-B8A5-6A45-8946-0199D6A1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4F9D-ED46-5A47-8D3E-DE62E522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3270-9A9B-8A4C-A540-8C5997373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1A57-6C76-F441-BB0E-642F08BC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D3422-AC54-994D-AB11-29333EA4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FA919-44BE-9E4B-979D-7CAD98BE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4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A013-013D-6448-93B5-520964AF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4292F-D0EC-1245-8A23-D4101B5DC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5514-794C-C04D-A64C-7EEF0517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C984-E820-0A48-BB2F-547A35B7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022D7-3B69-0646-8684-3C66FE81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6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51DD-6275-2E49-96CC-B60E09F2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4571F-0DE0-7142-B040-A54B0C3B8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CBCB9-9A0B-C949-AC58-76BB71F0E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1A6A1-310C-5E43-AA03-BDA67DE5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1C5D8-D511-D743-808C-18B6A0CC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6F2B8-7427-AB47-829E-B8E875FF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5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FC54-EBD6-5A4D-8B96-984294B5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4F5D8-C3BA-A447-BECB-E7AF82FC4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D6395-7D67-EC48-95FC-2F8EC71DC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874D3-6414-9245-9620-3432B5E5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9865A-7E88-6D4D-8132-CCFA10FB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38D58-1C03-E54A-956D-E8E35AA7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3026E-743B-E94A-AA9A-16358473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FD284-D1B0-B241-AC8B-89EB9434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3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1967-58D1-984A-B2DD-52F3A9E1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2A0F3-A1B8-964B-9EDE-8D80372A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EE893-5B2B-A941-A04F-B321DC88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1A1AC-1483-7A44-9E36-2D2118F8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120B0-6C12-1F4A-8A01-5689071F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9AA3F-2FA7-834A-AAE1-17220F79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E7E3B-3CA1-5748-8532-F3553C06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9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486D-1EF0-2F40-80DC-171DB5AF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4B75-F5FD-9441-853F-68CE58172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37846-D1A0-BD4A-AD72-8AAEC2711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DF2F5-E047-4C4C-BFC9-6B7A4BCA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C2E24-E6BB-4E4B-B794-EBD2671E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E01E7-5B58-CC4E-81B6-52DD8187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9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E772-27FE-7F47-9F84-9B58D54B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7F54D-B85B-AE45-83B6-7F5F0B32E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6D73-DC52-CD46-A5D9-8BD93FEE0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26392-BE2B-5449-BA70-372B382C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226F3-568A-E941-A730-B9417D6C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8FBF6-FAD6-1F40-A4E8-AFB93F94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2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661B6-1DA1-8E48-823B-D156DC69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BAF73-9A61-4849-964E-F72C90F05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09C0-009E-1B44-AAC8-40AFBBC73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5A567-E088-9C4A-BDFF-DE123A658445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16ED-516C-C44C-AC32-5897AD045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B950-D96F-E44F-8455-6C164E449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8ABE1-3BB3-6C4E-BCFD-1B7C9341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38A4CD-3F5B-6847-8AFD-25BF6B5D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75199" y="401876"/>
            <a:ext cx="8178800" cy="584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D9E7F4-4973-564D-8116-7DA6907C53CF}"/>
              </a:ext>
            </a:extLst>
          </p:cNvPr>
          <p:cNvSpPr txBox="1"/>
          <p:nvPr/>
        </p:nvSpPr>
        <p:spPr>
          <a:xfrm>
            <a:off x="8777925" y="6212508"/>
            <a:ext cx="18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more likely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32DB65-0161-B944-A72A-086BC33991B1}"/>
              </a:ext>
            </a:extLst>
          </p:cNvPr>
          <p:cNvSpPr txBox="1"/>
          <p:nvPr/>
        </p:nvSpPr>
        <p:spPr>
          <a:xfrm>
            <a:off x="1925177" y="6212508"/>
            <a:ext cx="176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more likely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AF5D6A-9735-E545-A411-1D822908782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687199" y="6397174"/>
            <a:ext cx="5090726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8452B9F-9E1E-7240-B09D-A0212930AAAB}"/>
              </a:ext>
            </a:extLst>
          </p:cNvPr>
          <p:cNvSpPr/>
          <p:nvPr/>
        </p:nvSpPr>
        <p:spPr>
          <a:xfrm>
            <a:off x="9899375" y="2107096"/>
            <a:ext cx="424069" cy="1205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E8B91-FB94-ED44-A52C-2F4E63393ACC}"/>
              </a:ext>
            </a:extLst>
          </p:cNvPr>
          <p:cNvSpPr/>
          <p:nvPr/>
        </p:nvSpPr>
        <p:spPr>
          <a:xfrm>
            <a:off x="10404856" y="2703947"/>
            <a:ext cx="4240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ABB176-34AD-601F-4E2C-4D50285FE29A}"/>
              </a:ext>
            </a:extLst>
          </p:cNvPr>
          <p:cNvSpPr/>
          <p:nvPr/>
        </p:nvSpPr>
        <p:spPr>
          <a:xfrm>
            <a:off x="10111409" y="352816"/>
            <a:ext cx="4240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Trott</dc:creator>
  <cp:lastModifiedBy>Cameron R Jones</cp:lastModifiedBy>
  <cp:revision>19</cp:revision>
  <dcterms:created xsi:type="dcterms:W3CDTF">2022-05-12T23:29:53Z</dcterms:created>
  <dcterms:modified xsi:type="dcterms:W3CDTF">2022-10-16T03:13:31Z</dcterms:modified>
</cp:coreProperties>
</file>