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3" r:id="rId2"/>
  </p:sldMasterIdLst>
  <p:notesMasterIdLst>
    <p:notesMasterId r:id="rId12"/>
  </p:notesMasterIdLst>
  <p:sldIdLst>
    <p:sldId id="291" r:id="rId3"/>
    <p:sldId id="893" r:id="rId4"/>
    <p:sldId id="894" r:id="rId5"/>
    <p:sldId id="898" r:id="rId6"/>
    <p:sldId id="895" r:id="rId7"/>
    <p:sldId id="896" r:id="rId8"/>
    <p:sldId id="897" r:id="rId9"/>
    <p:sldId id="899" r:id="rId10"/>
    <p:sldId id="29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2048"/>
    <a:srgbClr val="F5F5F5"/>
    <a:srgbClr val="716FB2"/>
    <a:srgbClr val="748293"/>
    <a:srgbClr val="0024DB"/>
    <a:srgbClr val="000000"/>
    <a:srgbClr val="5B93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40"/>
    <p:restoredTop sz="94719"/>
  </p:normalViewPr>
  <p:slideViewPr>
    <p:cSldViewPr>
      <p:cViewPr varScale="1">
        <p:scale>
          <a:sx n="141" d="100"/>
          <a:sy n="141" d="100"/>
        </p:scale>
        <p:origin x="192" y="31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9/17/21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a:fld id="{111E5896-917A-4035-A860-408E1EC3CD51}" type="slidenum">
              <a:rPr lang="en-US" smtClean="0">
                <a:solidFill>
                  <a:srgbClr val="052049"/>
                </a:solidFill>
                <a:latin typeface="Arial" pitchFamily="34" charset="0"/>
                <a:cs typeface="Arial" pitchFamily="34" charset="0"/>
              </a:rPr>
              <a:pPr algn="r"/>
              <a:t>2</a:t>
            </a:fld>
            <a:endParaRPr lang="en-US" dirty="0">
              <a:solidFill>
                <a:srgbClr val="052049"/>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sz="800">
                <a:solidFill>
                  <a:srgbClr val="052049"/>
                </a:solidFill>
                <a:latin typeface="+mj-lt"/>
              </a:rPr>
              <a:t>| [footer text here]</a:t>
            </a:r>
            <a:endParaRPr lang="en-US" sz="800" dirty="0">
              <a:solidFill>
                <a:srgbClr val="052049"/>
              </a:solidFill>
              <a:latin typeface="+mj-lt"/>
            </a:endParaRPr>
          </a:p>
        </p:txBody>
      </p:sp>
    </p:spTree>
    <p:extLst>
      <p:ext uri="{BB962C8B-B14F-4D97-AF65-F5344CB8AC3E}">
        <p14:creationId xmlns:p14="http://schemas.microsoft.com/office/powerpoint/2010/main" val="3205321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a:fld id="{111E5896-917A-4035-A860-408E1EC3CD51}" type="slidenum">
              <a:rPr lang="en-US" smtClean="0">
                <a:solidFill>
                  <a:srgbClr val="052049"/>
                </a:solidFill>
                <a:latin typeface="Arial" pitchFamily="34" charset="0"/>
                <a:cs typeface="Arial" pitchFamily="34" charset="0"/>
              </a:rPr>
              <a:pPr algn="r"/>
              <a:t>3</a:t>
            </a:fld>
            <a:endParaRPr lang="en-US" dirty="0">
              <a:solidFill>
                <a:srgbClr val="052049"/>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sz="800">
                <a:solidFill>
                  <a:srgbClr val="052049"/>
                </a:solidFill>
                <a:latin typeface="+mj-lt"/>
              </a:rPr>
              <a:t>| [footer text here]</a:t>
            </a:r>
            <a:endParaRPr lang="en-US" sz="800" dirty="0">
              <a:solidFill>
                <a:srgbClr val="052049"/>
              </a:solidFill>
              <a:latin typeface="+mj-lt"/>
            </a:endParaRPr>
          </a:p>
        </p:txBody>
      </p:sp>
    </p:spTree>
    <p:extLst>
      <p:ext uri="{BB962C8B-B14F-4D97-AF65-F5344CB8AC3E}">
        <p14:creationId xmlns:p14="http://schemas.microsoft.com/office/powerpoint/2010/main" val="640688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a:fld id="{111E5896-917A-4035-A860-408E1EC3CD51}" type="slidenum">
              <a:rPr lang="en-US" smtClean="0">
                <a:solidFill>
                  <a:srgbClr val="052049"/>
                </a:solidFill>
                <a:latin typeface="Arial" pitchFamily="34" charset="0"/>
                <a:cs typeface="Arial" pitchFamily="34" charset="0"/>
              </a:rPr>
              <a:pPr algn="r"/>
              <a:t>4</a:t>
            </a:fld>
            <a:endParaRPr lang="en-US" dirty="0">
              <a:solidFill>
                <a:srgbClr val="052049"/>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sz="800">
                <a:solidFill>
                  <a:srgbClr val="052049"/>
                </a:solidFill>
                <a:latin typeface="+mj-lt"/>
              </a:rPr>
              <a:t>| [footer text here]</a:t>
            </a:r>
            <a:endParaRPr lang="en-US" sz="800" dirty="0">
              <a:solidFill>
                <a:srgbClr val="052049"/>
              </a:solidFill>
              <a:latin typeface="+mj-lt"/>
            </a:endParaRPr>
          </a:p>
        </p:txBody>
      </p:sp>
    </p:spTree>
    <p:extLst>
      <p:ext uri="{BB962C8B-B14F-4D97-AF65-F5344CB8AC3E}">
        <p14:creationId xmlns:p14="http://schemas.microsoft.com/office/powerpoint/2010/main" val="882096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a:fld id="{111E5896-917A-4035-A860-408E1EC3CD51}" type="slidenum">
              <a:rPr lang="en-US" smtClean="0">
                <a:solidFill>
                  <a:srgbClr val="052049"/>
                </a:solidFill>
                <a:latin typeface="Arial" pitchFamily="34" charset="0"/>
                <a:cs typeface="Arial" pitchFamily="34" charset="0"/>
              </a:rPr>
              <a:pPr algn="r"/>
              <a:t>5</a:t>
            </a:fld>
            <a:endParaRPr lang="en-US" dirty="0">
              <a:solidFill>
                <a:srgbClr val="052049"/>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sz="800">
                <a:solidFill>
                  <a:srgbClr val="052049"/>
                </a:solidFill>
                <a:latin typeface="+mj-lt"/>
              </a:rPr>
              <a:t>| [footer text here]</a:t>
            </a:r>
            <a:endParaRPr lang="en-US" sz="800" dirty="0">
              <a:solidFill>
                <a:srgbClr val="052049"/>
              </a:solidFill>
              <a:latin typeface="+mj-lt"/>
            </a:endParaRPr>
          </a:p>
        </p:txBody>
      </p:sp>
    </p:spTree>
    <p:extLst>
      <p:ext uri="{BB962C8B-B14F-4D97-AF65-F5344CB8AC3E}">
        <p14:creationId xmlns:p14="http://schemas.microsoft.com/office/powerpoint/2010/main" val="578222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a:fld id="{111E5896-917A-4035-A860-408E1EC3CD51}" type="slidenum">
              <a:rPr lang="en-US" smtClean="0">
                <a:solidFill>
                  <a:srgbClr val="052049"/>
                </a:solidFill>
                <a:latin typeface="Arial" pitchFamily="34" charset="0"/>
                <a:cs typeface="Arial" pitchFamily="34" charset="0"/>
              </a:rPr>
              <a:pPr algn="r"/>
              <a:t>6</a:t>
            </a:fld>
            <a:endParaRPr lang="en-US" dirty="0">
              <a:solidFill>
                <a:srgbClr val="052049"/>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sz="800">
                <a:solidFill>
                  <a:srgbClr val="052049"/>
                </a:solidFill>
                <a:latin typeface="+mj-lt"/>
              </a:rPr>
              <a:t>| [footer text here]</a:t>
            </a:r>
            <a:endParaRPr lang="en-US" sz="800" dirty="0">
              <a:solidFill>
                <a:srgbClr val="052049"/>
              </a:solidFill>
              <a:latin typeface="+mj-lt"/>
            </a:endParaRPr>
          </a:p>
        </p:txBody>
      </p:sp>
    </p:spTree>
    <p:extLst>
      <p:ext uri="{BB962C8B-B14F-4D97-AF65-F5344CB8AC3E}">
        <p14:creationId xmlns:p14="http://schemas.microsoft.com/office/powerpoint/2010/main" val="3709485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a:fld id="{111E5896-917A-4035-A860-408E1EC3CD51}" type="slidenum">
              <a:rPr lang="en-US" smtClean="0">
                <a:solidFill>
                  <a:srgbClr val="052049"/>
                </a:solidFill>
                <a:latin typeface="Arial" pitchFamily="34" charset="0"/>
                <a:cs typeface="Arial" pitchFamily="34" charset="0"/>
              </a:rPr>
              <a:pPr algn="r"/>
              <a:t>7</a:t>
            </a:fld>
            <a:endParaRPr lang="en-US" dirty="0">
              <a:solidFill>
                <a:srgbClr val="052049"/>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sz="800">
                <a:solidFill>
                  <a:srgbClr val="052049"/>
                </a:solidFill>
                <a:latin typeface="+mj-lt"/>
              </a:rPr>
              <a:t>| [footer text here]</a:t>
            </a:r>
            <a:endParaRPr lang="en-US" sz="800" dirty="0">
              <a:solidFill>
                <a:srgbClr val="052049"/>
              </a:solidFill>
              <a:latin typeface="+mj-lt"/>
            </a:endParaRPr>
          </a:p>
        </p:txBody>
      </p:sp>
    </p:spTree>
    <p:extLst>
      <p:ext uri="{BB962C8B-B14F-4D97-AF65-F5344CB8AC3E}">
        <p14:creationId xmlns:p14="http://schemas.microsoft.com/office/powerpoint/2010/main" val="1409691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a:fld id="{111E5896-917A-4035-A860-408E1EC3CD51}" type="slidenum">
              <a:rPr lang="en-US" smtClean="0">
                <a:solidFill>
                  <a:srgbClr val="052049"/>
                </a:solidFill>
                <a:latin typeface="Arial" pitchFamily="34" charset="0"/>
                <a:cs typeface="Arial" pitchFamily="34" charset="0"/>
              </a:rPr>
              <a:pPr algn="r"/>
              <a:t>8</a:t>
            </a:fld>
            <a:endParaRPr lang="en-US" dirty="0">
              <a:solidFill>
                <a:srgbClr val="052049"/>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sz="800">
                <a:solidFill>
                  <a:srgbClr val="052049"/>
                </a:solidFill>
                <a:latin typeface="+mj-lt"/>
              </a:rPr>
              <a:t>| [footer text here]</a:t>
            </a:r>
            <a:endParaRPr lang="en-US" sz="800" dirty="0">
              <a:solidFill>
                <a:srgbClr val="052049"/>
              </a:solidFill>
              <a:latin typeface="+mj-lt"/>
            </a:endParaRPr>
          </a:p>
        </p:txBody>
      </p:sp>
    </p:spTree>
    <p:extLst>
      <p:ext uri="{BB962C8B-B14F-4D97-AF65-F5344CB8AC3E}">
        <p14:creationId xmlns:p14="http://schemas.microsoft.com/office/powerpoint/2010/main" val="2368557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know a little more about the types of online resources you may encounter when you just google it, you should be able to select the resources that fit your needs when you see the google results! Thank you.</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811066-0135-4CAA-8AD4-89A97190AC0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90263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emf"/><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8.emf"/><Relationship Id="rId1" Type="http://schemas.openxmlformats.org/officeDocument/2006/relationships/slideMaster" Target="../slideMasters/slideMaster2.xml"/><Relationship Id="rId4" Type="http://schemas.openxmlformats.org/officeDocument/2006/relationships/image" Target="../media/image12.jpe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8.emf"/><Relationship Id="rId1" Type="http://schemas.openxmlformats.org/officeDocument/2006/relationships/slideMaster" Target="../slideMasters/slideMaster2.xml"/><Relationship Id="rId4" Type="http://schemas.openxmlformats.org/officeDocument/2006/relationships/image" Target="../media/image12.jpe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DDF6-627D-E34A-9CE2-81385FFFE7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869542-D5BA-4A4D-922B-19DBAEF447C4}"/>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D2C9C3-227F-3143-8EE7-941E22CB245E}"/>
              </a:ext>
            </a:extLst>
          </p:cNvPr>
          <p:cNvSpPr>
            <a:spLocks noGrp="1"/>
          </p:cNvSpPr>
          <p:nvPr>
            <p:ph type="dt" sz="half" idx="10"/>
          </p:nvPr>
        </p:nvSpPr>
        <p:spPr/>
        <p:txBody>
          <a:bodyPr/>
          <a:lstStyle/>
          <a:p>
            <a:fld id="{7BFB377E-53ED-FE4D-83F9-4165E39010D6}" type="datetimeFigureOut">
              <a:rPr lang="en-US" smtClean="0"/>
              <a:t>9/17/21</a:t>
            </a:fld>
            <a:endParaRPr lang="en-US"/>
          </a:p>
        </p:txBody>
      </p:sp>
      <p:sp>
        <p:nvSpPr>
          <p:cNvPr id="5" name="Footer Placeholder 4">
            <a:extLst>
              <a:ext uri="{FF2B5EF4-FFF2-40B4-BE49-F238E27FC236}">
                <a16:creationId xmlns:a16="http://schemas.microsoft.com/office/drawing/2014/main" id="{C510DB11-BA66-C146-8589-1CAA30F88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7C2918-10C7-A247-A1AA-38893DF4648A}"/>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231454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4A8C-8D48-744E-8786-1883EF8FBD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ADCF70-BC65-0840-9D01-CCDF20C44C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605423-D277-6441-9AC7-21E9945ABE5B}"/>
              </a:ext>
            </a:extLst>
          </p:cNvPr>
          <p:cNvSpPr>
            <a:spLocks noGrp="1"/>
          </p:cNvSpPr>
          <p:nvPr>
            <p:ph type="dt" sz="half" idx="10"/>
          </p:nvPr>
        </p:nvSpPr>
        <p:spPr/>
        <p:txBody>
          <a:bodyPr/>
          <a:lstStyle/>
          <a:p>
            <a:fld id="{7BFB377E-53ED-FE4D-83F9-4165E39010D6}" type="datetimeFigureOut">
              <a:rPr lang="en-US" smtClean="0"/>
              <a:t>9/17/21</a:t>
            </a:fld>
            <a:endParaRPr lang="en-US"/>
          </a:p>
        </p:txBody>
      </p:sp>
      <p:sp>
        <p:nvSpPr>
          <p:cNvPr id="5" name="Footer Placeholder 4">
            <a:extLst>
              <a:ext uri="{FF2B5EF4-FFF2-40B4-BE49-F238E27FC236}">
                <a16:creationId xmlns:a16="http://schemas.microsoft.com/office/drawing/2014/main" id="{ECB051C2-C84E-DA43-91AF-9885D05A03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E65FE-E332-7741-902F-B8DA5DA124B2}"/>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2663182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BABC5C-4FA2-FE49-A64F-3E395C33F49E}"/>
              </a:ext>
            </a:extLst>
          </p:cNvPr>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3D0165-3B60-6E41-9F7D-8400E165B5B2}"/>
              </a:ext>
            </a:extLst>
          </p:cNvPr>
          <p:cNvSpPr>
            <a:spLocks noGrp="1"/>
          </p:cNvSpPr>
          <p:nvPr>
            <p:ph type="body" orient="vert" idx="1"/>
          </p:nvPr>
        </p:nvSpPr>
        <p:spPr>
          <a:xfrm>
            <a:off x="838201" y="365126"/>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4486AA-1B56-1C4B-B654-6E75DA42F607}"/>
              </a:ext>
            </a:extLst>
          </p:cNvPr>
          <p:cNvSpPr>
            <a:spLocks noGrp="1"/>
          </p:cNvSpPr>
          <p:nvPr>
            <p:ph type="dt" sz="half" idx="10"/>
          </p:nvPr>
        </p:nvSpPr>
        <p:spPr/>
        <p:txBody>
          <a:bodyPr/>
          <a:lstStyle/>
          <a:p>
            <a:fld id="{7BFB377E-53ED-FE4D-83F9-4165E39010D6}" type="datetimeFigureOut">
              <a:rPr lang="en-US" smtClean="0"/>
              <a:t>9/17/21</a:t>
            </a:fld>
            <a:endParaRPr lang="en-US"/>
          </a:p>
        </p:txBody>
      </p:sp>
      <p:sp>
        <p:nvSpPr>
          <p:cNvPr id="5" name="Footer Placeholder 4">
            <a:extLst>
              <a:ext uri="{FF2B5EF4-FFF2-40B4-BE49-F238E27FC236}">
                <a16:creationId xmlns:a16="http://schemas.microsoft.com/office/drawing/2014/main" id="{B996A97B-9A05-E84A-B246-402CD20BC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C5D34B-6FA6-7842-86B4-77FB0C1FF2BC}"/>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1334263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Column Slide – White">
    <p:spTree>
      <p:nvGrpSpPr>
        <p:cNvPr id="1" name=""/>
        <p:cNvGrpSpPr/>
        <p:nvPr/>
      </p:nvGrpSpPr>
      <p:grpSpPr>
        <a:xfrm>
          <a:off x="0" y="0"/>
          <a:ext cx="0" cy="0"/>
          <a:chOff x="0" y="0"/>
          <a:chExt cx="0" cy="0"/>
        </a:xfrm>
      </p:grpSpPr>
      <p:sp>
        <p:nvSpPr>
          <p:cNvPr id="10" name="Footer Placeholder 9"/>
          <p:cNvSpPr>
            <a:spLocks noGrp="1"/>
          </p:cNvSpPr>
          <p:nvPr>
            <p:ph type="ftr" sz="quarter" idx="12"/>
          </p:nvPr>
        </p:nvSpPr>
        <p:spPr/>
        <p:txBody>
          <a:bodyPr/>
          <a:lstStyle/>
          <a:p>
            <a:r>
              <a:rPr lang="en-US" dirty="0"/>
              <a:t>Presentation Title</a:t>
            </a:r>
          </a:p>
        </p:txBody>
      </p:sp>
      <p:sp>
        <p:nvSpPr>
          <p:cNvPr id="14" name="Slide Number Placeholder 13"/>
          <p:cNvSpPr>
            <a:spLocks noGrp="1"/>
          </p:cNvSpPr>
          <p:nvPr>
            <p:ph type="sldNum" sz="quarter" idx="13"/>
          </p:nvPr>
        </p:nvSpPr>
        <p:spPr/>
        <p:txBody>
          <a:bodyPr/>
          <a:lstStyle/>
          <a:p>
            <a:fld id="{7BCC8D0D-EAEC-449D-9161-023DFF90F2E2}" type="slidenum">
              <a:rPr lang="en-US" smtClean="0"/>
              <a:pPr/>
              <a:t>‹#›</a:t>
            </a:fld>
            <a:endParaRPr lang="en-US" dirty="0"/>
          </a:p>
        </p:txBody>
      </p:sp>
      <p:sp>
        <p:nvSpPr>
          <p:cNvPr id="11" name="Title 15"/>
          <p:cNvSpPr>
            <a:spLocks noGrp="1"/>
          </p:cNvSpPr>
          <p:nvPr>
            <p:ph type="title" hasCustomPrompt="1"/>
          </p:nvPr>
        </p:nvSpPr>
        <p:spPr>
          <a:xfrm>
            <a:off x="604780" y="425001"/>
            <a:ext cx="10898107" cy="611449"/>
          </a:xfrm>
        </p:spPr>
        <p:txBody>
          <a:bodyPr anchor="b">
            <a:noAutofit/>
          </a:bodyPr>
          <a:lstStyle>
            <a:lvl1pPr>
              <a:defRPr sz="4800">
                <a:latin typeface="+mj-lt"/>
              </a:defRPr>
            </a:lvl1pPr>
          </a:lstStyle>
          <a:p>
            <a:r>
              <a:rPr lang="en-US" dirty="0"/>
              <a:t>Slide Title Here</a:t>
            </a:r>
          </a:p>
        </p:txBody>
      </p:sp>
      <p:sp>
        <p:nvSpPr>
          <p:cNvPr id="12" name="Text Placeholder 3"/>
          <p:cNvSpPr>
            <a:spLocks noGrp="1"/>
          </p:cNvSpPr>
          <p:nvPr>
            <p:ph type="body" sz="quarter" idx="15" hasCustomPrompt="1"/>
          </p:nvPr>
        </p:nvSpPr>
        <p:spPr>
          <a:xfrm>
            <a:off x="609603" y="927654"/>
            <a:ext cx="10893285" cy="446529"/>
          </a:xfrm>
          <a:prstGeom prst="rect">
            <a:avLst/>
          </a:prstGeom>
        </p:spPr>
        <p:txBody>
          <a:bodyPr>
            <a:noAutofit/>
          </a:bodyPr>
          <a:lstStyle>
            <a:lvl1pPr marL="0" indent="0">
              <a:lnSpc>
                <a:spcPct val="100000"/>
              </a:lnSpc>
              <a:buNone/>
              <a:defRPr sz="2400" i="0">
                <a:latin typeface="+mn-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8" name="Content Placeholder 3"/>
          <p:cNvSpPr>
            <a:spLocks noGrp="1"/>
          </p:cNvSpPr>
          <p:nvPr>
            <p:ph sz="quarter" idx="18" hasCustomPrompt="1"/>
          </p:nvPr>
        </p:nvSpPr>
        <p:spPr>
          <a:xfrm>
            <a:off x="609234" y="1894325"/>
            <a:ext cx="5102453" cy="380411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9" name="Content Placeholder 3"/>
          <p:cNvSpPr>
            <a:spLocks noGrp="1"/>
          </p:cNvSpPr>
          <p:nvPr>
            <p:ph sz="quarter" idx="19" hasCustomPrompt="1"/>
          </p:nvPr>
        </p:nvSpPr>
        <p:spPr>
          <a:xfrm>
            <a:off x="6387182" y="1894325"/>
            <a:ext cx="5102453" cy="380411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9208553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 – Blue1">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22538" y="322536"/>
            <a:ext cx="11869463" cy="6535464"/>
          </a:xfrm>
          <a:prstGeom prst="rect">
            <a:avLst/>
          </a:prstGeom>
        </p:spPr>
      </p:pic>
      <p:sp>
        <p:nvSpPr>
          <p:cNvPr id="2" name="Rectangle 1"/>
          <p:cNvSpPr/>
          <p:nvPr userDrawn="1"/>
        </p:nvSpPr>
        <p:spPr bwMode="auto">
          <a:xfrm>
            <a:off x="670561" y="0"/>
            <a:ext cx="7555913" cy="5739619"/>
          </a:xfrm>
          <a:prstGeom prst="rect">
            <a:avLst/>
          </a:prstGeom>
          <a:solidFill>
            <a:schemeClr val="accent1"/>
          </a:solidFill>
          <a:ln w="19050" algn="ctr">
            <a:noFill/>
            <a:miter lim="800000"/>
            <a:headEnd/>
            <a:tailEnd/>
          </a:ln>
        </p:spPr>
        <p:txBody>
          <a:bodyPr wrap="none" rtlCol="0" anchor="ctr"/>
          <a:lstStyle/>
          <a:p>
            <a:pPr algn="ctr">
              <a:lnSpc>
                <a:spcPct val="90000"/>
              </a:lnSpc>
            </a:pPr>
            <a:endParaRPr lang="en-US" sz="2133" b="1" dirty="0" err="1">
              <a:solidFill>
                <a:schemeClr val="tx1"/>
              </a:solidFill>
              <a:latin typeface="+mj-lt"/>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5697" y="396091"/>
            <a:ext cx="1388013" cy="902520"/>
          </a:xfrm>
          <a:prstGeom prst="rect">
            <a:avLst/>
          </a:prstGeom>
        </p:spPr>
      </p:pic>
      <p:sp>
        <p:nvSpPr>
          <p:cNvPr id="20" name="Title 15"/>
          <p:cNvSpPr>
            <a:spLocks noGrp="1"/>
          </p:cNvSpPr>
          <p:nvPr>
            <p:ph type="title" hasCustomPrompt="1"/>
          </p:nvPr>
        </p:nvSpPr>
        <p:spPr>
          <a:xfrm>
            <a:off x="1045698" y="1503862"/>
            <a:ext cx="6635263" cy="1749284"/>
          </a:xfrm>
        </p:spPr>
        <p:txBody>
          <a:bodyPr anchor="b">
            <a:noAutofit/>
          </a:bodyPr>
          <a:lstStyle>
            <a:lvl1pPr>
              <a:defRPr sz="4800" baseline="0">
                <a:solidFill>
                  <a:schemeClr val="bg1"/>
                </a:solidFill>
                <a:latin typeface="+mj-lt"/>
              </a:defRPr>
            </a:lvl1pPr>
          </a:lstStyle>
          <a:p>
            <a:r>
              <a:rPr lang="en-US" dirty="0"/>
              <a:t>Title Here</a:t>
            </a:r>
          </a:p>
        </p:txBody>
      </p:sp>
      <p:sp>
        <p:nvSpPr>
          <p:cNvPr id="9" name="Text Placeholder 3"/>
          <p:cNvSpPr>
            <a:spLocks noGrp="1"/>
          </p:cNvSpPr>
          <p:nvPr>
            <p:ph type="body" sz="quarter" idx="15" hasCustomPrompt="1"/>
          </p:nvPr>
        </p:nvSpPr>
        <p:spPr>
          <a:xfrm>
            <a:off x="1050520" y="3368000"/>
            <a:ext cx="6630440" cy="677627"/>
          </a:xfrm>
          <a:prstGeom prst="rect">
            <a:avLst/>
          </a:prstGeom>
        </p:spPr>
        <p:txBody>
          <a:bodyPr>
            <a:noAutofit/>
          </a:bodyPr>
          <a:lstStyle>
            <a:lvl1pPr marL="0" indent="0" algn="l">
              <a:lnSpc>
                <a:spcPct val="100000"/>
              </a:lnSpc>
              <a:buNone/>
              <a:defRPr sz="2133" i="0">
                <a:solidFill>
                  <a:schemeClr val="bg1"/>
                </a:solidFill>
                <a:latin typeface="+mj-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10" name="Date Placeholder 4"/>
          <p:cNvSpPr>
            <a:spLocks noGrp="1"/>
          </p:cNvSpPr>
          <p:nvPr>
            <p:ph type="dt" sz="half" idx="2"/>
          </p:nvPr>
        </p:nvSpPr>
        <p:spPr>
          <a:xfrm>
            <a:off x="1047842" y="5159267"/>
            <a:ext cx="2567117" cy="238607"/>
          </a:xfrm>
          <a:prstGeom prst="rect">
            <a:avLst/>
          </a:prstGeom>
        </p:spPr>
        <p:txBody>
          <a:bodyPr vert="horz" wrap="square" lIns="91440" tIns="0" rIns="91440" bIns="0" rtlCol="0" anchor="b" anchorCtr="0">
            <a:noAutofit/>
          </a:bodyPr>
          <a:lstStyle>
            <a:lvl1pPr algn="l">
              <a:defRPr sz="1600" i="0">
                <a:solidFill>
                  <a:schemeClr val="bg1"/>
                </a:solidFill>
                <a:latin typeface="Arial" pitchFamily="34" charset="0"/>
                <a:cs typeface="Arial" pitchFamily="34" charset="0"/>
              </a:defRPr>
            </a:lvl1pPr>
          </a:lstStyle>
          <a:p>
            <a:fld id="{7CA65D26-67D5-4CD2-90EC-E629659F24B3}" type="datetime1">
              <a:rPr lang="en-US" smtClean="0"/>
              <a:pPr/>
              <a:t>9/17/21</a:t>
            </a:fld>
            <a:endParaRPr lang="en-US" dirty="0"/>
          </a:p>
        </p:txBody>
      </p:sp>
      <p:sp>
        <p:nvSpPr>
          <p:cNvPr id="12" name="Text Placeholder 2"/>
          <p:cNvSpPr>
            <a:spLocks noGrp="1"/>
          </p:cNvSpPr>
          <p:nvPr>
            <p:ph type="body" sz="quarter" idx="10" hasCustomPrompt="1"/>
          </p:nvPr>
        </p:nvSpPr>
        <p:spPr>
          <a:xfrm>
            <a:off x="1045699" y="4473718"/>
            <a:ext cx="5588615" cy="568959"/>
          </a:xfrm>
          <a:prstGeom prst="rect">
            <a:avLst/>
          </a:prstGeom>
        </p:spPr>
        <p:txBody>
          <a:bodyPr vert="horz" wrap="square" lIns="91440" tIns="0" rIns="91440" bIns="0" rtlCol="0" anchor="b" anchorCtr="0">
            <a:noAutofit/>
          </a:bodyPr>
          <a:lstStyle>
            <a:lvl1pPr marL="0" indent="0">
              <a:lnSpc>
                <a:spcPct val="100000"/>
              </a:lnSpc>
              <a:spcBef>
                <a:spcPts val="0"/>
              </a:spcBef>
              <a:spcAft>
                <a:spcPts val="0"/>
              </a:spcAft>
              <a:buNone/>
              <a:defRPr lang="en-US" sz="2133" i="0" baseline="0" dirty="0" smtClean="0">
                <a:solidFill>
                  <a:schemeClr val="bg1"/>
                </a:solidFill>
                <a:cs typeface="Arial" pitchFamily="34" charset="0"/>
              </a:defRPr>
            </a:lvl1pPr>
            <a:lvl2pPr>
              <a:defRPr lang="en-US" sz="2400" dirty="0" smtClean="0">
                <a:latin typeface="+mn-lt"/>
              </a:defRPr>
            </a:lvl2pPr>
            <a:lvl3pPr>
              <a:defRPr lang="en-US" sz="2400" dirty="0" smtClean="0">
                <a:latin typeface="+mn-lt"/>
              </a:defRPr>
            </a:lvl3pPr>
            <a:lvl4pPr>
              <a:defRPr lang="en-US" sz="2400" dirty="0" smtClean="0">
                <a:latin typeface="+mn-lt"/>
              </a:defRPr>
            </a:lvl4pPr>
            <a:lvl5pPr>
              <a:defRPr lang="en-US" sz="2400" dirty="0">
                <a:latin typeface="+mn-lt"/>
              </a:defRPr>
            </a:lvl5pPr>
          </a:lstStyle>
          <a:p>
            <a:pPr marL="0" lvl="0"/>
            <a:r>
              <a:rPr lang="en-US"/>
              <a:t>Presenter’s </a:t>
            </a:r>
            <a:r>
              <a:rPr lang="en-US" dirty="0"/>
              <a:t>Name</a:t>
            </a:r>
          </a:p>
        </p:txBody>
      </p:sp>
    </p:spTree>
    <p:extLst>
      <p:ext uri="{BB962C8B-B14F-4D97-AF65-F5344CB8AC3E}">
        <p14:creationId xmlns:p14="http://schemas.microsoft.com/office/powerpoint/2010/main" val="2111783989"/>
      </p:ext>
    </p:extLst>
  </p:cSld>
  <p:clrMapOvr>
    <a:overrideClrMapping bg1="lt1" tx1="dk1" bg2="lt2" tx2="dk2" accent1="accent1" accent2="accent2" accent3="accent3" accent4="accent4" accent5="accent5" accent6="accent6" hlink="hlink" folHlink="folHlink"/>
  </p:clrMapOvr>
  <p:transition>
    <p:fade/>
  </p:transition>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 – Teal1">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a:xfrm>
            <a:off x="334027" y="325677"/>
            <a:ext cx="11857972" cy="6532323"/>
          </a:xfrm>
          <a:prstGeom prst="rect">
            <a:avLst/>
          </a:prstGeom>
        </p:spPr>
      </p:pic>
      <p:sp>
        <p:nvSpPr>
          <p:cNvPr id="2" name="Rectangle 1"/>
          <p:cNvSpPr/>
          <p:nvPr userDrawn="1"/>
        </p:nvSpPr>
        <p:spPr bwMode="auto">
          <a:xfrm>
            <a:off x="670561" y="0"/>
            <a:ext cx="7555913" cy="5739619"/>
          </a:xfrm>
          <a:prstGeom prst="rect">
            <a:avLst/>
          </a:prstGeom>
          <a:solidFill>
            <a:schemeClr val="accent2"/>
          </a:solidFill>
          <a:ln w="19050" algn="ctr">
            <a:noFill/>
            <a:miter lim="800000"/>
            <a:headEnd/>
            <a:tailEnd/>
          </a:ln>
        </p:spPr>
        <p:txBody>
          <a:bodyPr wrap="none" rtlCol="0" anchor="ctr"/>
          <a:lstStyle/>
          <a:p>
            <a:pPr algn="ctr">
              <a:lnSpc>
                <a:spcPct val="90000"/>
              </a:lnSpc>
            </a:pPr>
            <a:endParaRPr lang="en-US" sz="2133" b="1" dirty="0" err="1">
              <a:solidFill>
                <a:schemeClr val="tx1"/>
              </a:solidFill>
              <a:latin typeface="+mj-lt"/>
            </a:endParaRPr>
          </a:p>
        </p:txBody>
      </p:sp>
      <p:sp>
        <p:nvSpPr>
          <p:cNvPr id="13" name="Date Placeholder 4"/>
          <p:cNvSpPr>
            <a:spLocks noGrp="1"/>
          </p:cNvSpPr>
          <p:nvPr>
            <p:ph type="dt" sz="half" idx="2"/>
          </p:nvPr>
        </p:nvSpPr>
        <p:spPr>
          <a:xfrm>
            <a:off x="1047842" y="5159267"/>
            <a:ext cx="2567117" cy="238607"/>
          </a:xfrm>
          <a:prstGeom prst="rect">
            <a:avLst/>
          </a:prstGeom>
        </p:spPr>
        <p:txBody>
          <a:bodyPr vert="horz" wrap="square" lIns="91440" tIns="0" rIns="91440" bIns="0" rtlCol="0" anchor="b" anchorCtr="0">
            <a:noAutofit/>
          </a:bodyPr>
          <a:lstStyle>
            <a:lvl1pPr algn="l">
              <a:defRPr sz="1600" i="0">
                <a:solidFill>
                  <a:schemeClr val="bg1"/>
                </a:solidFill>
                <a:latin typeface="Arial" pitchFamily="34" charset="0"/>
                <a:cs typeface="Arial" pitchFamily="34" charset="0"/>
              </a:defRPr>
            </a:lvl1pPr>
          </a:lstStyle>
          <a:p>
            <a:fld id="{7CA65D26-67D5-4CD2-90EC-E629659F24B3}" type="datetime1">
              <a:rPr lang="en-US" smtClean="0"/>
              <a:pPr/>
              <a:t>9/17/21</a:t>
            </a:fld>
            <a:endParaRPr lang="en-US" dirty="0"/>
          </a:p>
        </p:txBody>
      </p:sp>
      <p:sp>
        <p:nvSpPr>
          <p:cNvPr id="20" name="Title 15"/>
          <p:cNvSpPr>
            <a:spLocks noGrp="1"/>
          </p:cNvSpPr>
          <p:nvPr>
            <p:ph type="title" hasCustomPrompt="1"/>
          </p:nvPr>
        </p:nvSpPr>
        <p:spPr>
          <a:xfrm>
            <a:off x="1045698" y="1503862"/>
            <a:ext cx="6635263" cy="1749284"/>
          </a:xfrm>
        </p:spPr>
        <p:txBody>
          <a:bodyPr anchor="b">
            <a:noAutofit/>
          </a:bodyPr>
          <a:lstStyle>
            <a:lvl1pPr>
              <a:defRPr sz="4800" baseline="0">
                <a:solidFill>
                  <a:schemeClr val="bg1"/>
                </a:solidFill>
                <a:latin typeface="+mj-lt"/>
              </a:defRPr>
            </a:lvl1pPr>
          </a:lstStyle>
          <a:p>
            <a:r>
              <a:rPr lang="en-US" dirty="0"/>
              <a:t>Title Here</a:t>
            </a:r>
          </a:p>
        </p:txBody>
      </p:sp>
      <p:sp>
        <p:nvSpPr>
          <p:cNvPr id="21" name="Text Placeholder 3"/>
          <p:cNvSpPr>
            <a:spLocks noGrp="1"/>
          </p:cNvSpPr>
          <p:nvPr>
            <p:ph type="body" sz="quarter" idx="15" hasCustomPrompt="1"/>
          </p:nvPr>
        </p:nvSpPr>
        <p:spPr>
          <a:xfrm>
            <a:off x="1050520" y="3368000"/>
            <a:ext cx="6630440" cy="677627"/>
          </a:xfrm>
          <a:prstGeom prst="rect">
            <a:avLst/>
          </a:prstGeom>
        </p:spPr>
        <p:txBody>
          <a:bodyPr>
            <a:noAutofit/>
          </a:bodyPr>
          <a:lstStyle>
            <a:lvl1pPr marL="0" indent="0" algn="l">
              <a:lnSpc>
                <a:spcPct val="100000"/>
              </a:lnSpc>
              <a:buNone/>
              <a:defRPr sz="2133" i="0">
                <a:solidFill>
                  <a:schemeClr val="bg1"/>
                </a:solidFill>
                <a:latin typeface="+mj-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9" name="Text Placeholder 2"/>
          <p:cNvSpPr>
            <a:spLocks noGrp="1"/>
          </p:cNvSpPr>
          <p:nvPr>
            <p:ph type="body" sz="quarter" idx="10" hasCustomPrompt="1"/>
          </p:nvPr>
        </p:nvSpPr>
        <p:spPr>
          <a:xfrm>
            <a:off x="1045699" y="4473718"/>
            <a:ext cx="5588615" cy="568959"/>
          </a:xfrm>
          <a:prstGeom prst="rect">
            <a:avLst/>
          </a:prstGeom>
        </p:spPr>
        <p:txBody>
          <a:bodyPr vert="horz" wrap="square" lIns="91440" tIns="0" rIns="91440" bIns="0" rtlCol="0" anchor="b" anchorCtr="0">
            <a:noAutofit/>
          </a:bodyPr>
          <a:lstStyle>
            <a:lvl1pPr marL="0" indent="0">
              <a:lnSpc>
                <a:spcPct val="100000"/>
              </a:lnSpc>
              <a:spcBef>
                <a:spcPts val="0"/>
              </a:spcBef>
              <a:spcAft>
                <a:spcPts val="0"/>
              </a:spcAft>
              <a:buNone/>
              <a:defRPr lang="en-US" sz="2133" i="0" baseline="0" dirty="0" smtClean="0">
                <a:solidFill>
                  <a:schemeClr val="bg1"/>
                </a:solidFill>
                <a:cs typeface="Arial" pitchFamily="34" charset="0"/>
              </a:defRPr>
            </a:lvl1pPr>
            <a:lvl2pPr>
              <a:defRPr lang="en-US" sz="2400" dirty="0" smtClean="0">
                <a:latin typeface="+mn-lt"/>
              </a:defRPr>
            </a:lvl2pPr>
            <a:lvl3pPr>
              <a:defRPr lang="en-US" sz="2400" dirty="0" smtClean="0">
                <a:latin typeface="+mn-lt"/>
              </a:defRPr>
            </a:lvl3pPr>
            <a:lvl4pPr>
              <a:defRPr lang="en-US" sz="2400" dirty="0" smtClean="0">
                <a:latin typeface="+mn-lt"/>
              </a:defRPr>
            </a:lvl4pPr>
            <a:lvl5pPr>
              <a:defRPr lang="en-US" sz="2400" dirty="0">
                <a:latin typeface="+mn-lt"/>
              </a:defRPr>
            </a:lvl5pPr>
          </a:lstStyle>
          <a:p>
            <a:pPr marL="0" lvl="0"/>
            <a:r>
              <a:rPr lang="en-US"/>
              <a:t>Presenter’s </a:t>
            </a:r>
            <a:r>
              <a:rPr lang="en-US" dirty="0"/>
              <a:t>Name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5697" y="396091"/>
            <a:ext cx="1388013" cy="902520"/>
          </a:xfrm>
          <a:prstGeom prst="rect">
            <a:avLst/>
          </a:prstGeom>
        </p:spPr>
      </p:pic>
    </p:spTree>
    <p:extLst>
      <p:ext uri="{BB962C8B-B14F-4D97-AF65-F5344CB8AC3E}">
        <p14:creationId xmlns:p14="http://schemas.microsoft.com/office/powerpoint/2010/main" val="125321519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 Blue2">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22538" y="322536"/>
            <a:ext cx="11877417" cy="6535464"/>
          </a:xfrm>
          <a:prstGeom prst="rect">
            <a:avLst/>
          </a:prstGeom>
        </p:spPr>
      </p:pic>
      <p:sp>
        <p:nvSpPr>
          <p:cNvPr id="2" name="Rectangle 1"/>
          <p:cNvSpPr/>
          <p:nvPr userDrawn="1"/>
        </p:nvSpPr>
        <p:spPr bwMode="auto">
          <a:xfrm>
            <a:off x="670561" y="0"/>
            <a:ext cx="7555913" cy="5739619"/>
          </a:xfrm>
          <a:prstGeom prst="rect">
            <a:avLst/>
          </a:prstGeom>
          <a:solidFill>
            <a:schemeClr val="accent1"/>
          </a:solidFill>
          <a:ln w="19050" algn="ctr">
            <a:noFill/>
            <a:miter lim="800000"/>
            <a:headEnd/>
            <a:tailEnd/>
          </a:ln>
        </p:spPr>
        <p:txBody>
          <a:bodyPr wrap="none" rtlCol="0" anchor="ctr"/>
          <a:lstStyle/>
          <a:p>
            <a:pPr algn="ctr">
              <a:lnSpc>
                <a:spcPct val="90000"/>
              </a:lnSpc>
            </a:pPr>
            <a:endParaRPr lang="en-US" sz="2133" b="1" dirty="0" err="1">
              <a:solidFill>
                <a:schemeClr val="tx1"/>
              </a:solidFill>
              <a:latin typeface="+mj-lt"/>
            </a:endParaRPr>
          </a:p>
        </p:txBody>
      </p:sp>
      <p:sp>
        <p:nvSpPr>
          <p:cNvPr id="13" name="Date Placeholder 4"/>
          <p:cNvSpPr>
            <a:spLocks noGrp="1"/>
          </p:cNvSpPr>
          <p:nvPr>
            <p:ph type="dt" sz="half" idx="2"/>
          </p:nvPr>
        </p:nvSpPr>
        <p:spPr>
          <a:xfrm>
            <a:off x="1047842" y="5159267"/>
            <a:ext cx="2567117" cy="238607"/>
          </a:xfrm>
          <a:prstGeom prst="rect">
            <a:avLst/>
          </a:prstGeom>
        </p:spPr>
        <p:txBody>
          <a:bodyPr vert="horz" wrap="square" lIns="91440" tIns="0" rIns="91440" bIns="0" rtlCol="0" anchor="b" anchorCtr="0">
            <a:noAutofit/>
          </a:bodyPr>
          <a:lstStyle>
            <a:lvl1pPr algn="l">
              <a:defRPr sz="1600" i="0">
                <a:solidFill>
                  <a:schemeClr val="bg1"/>
                </a:solidFill>
                <a:latin typeface="Arial" pitchFamily="34" charset="0"/>
                <a:cs typeface="Arial" pitchFamily="34" charset="0"/>
              </a:defRPr>
            </a:lvl1pPr>
          </a:lstStyle>
          <a:p>
            <a:fld id="{7CA65D26-67D5-4CD2-90EC-E629659F24B3}" type="datetime1">
              <a:rPr lang="en-US" smtClean="0"/>
              <a:pPr/>
              <a:t>9/17/21</a:t>
            </a:fld>
            <a:endParaRPr lang="en-US" dirty="0"/>
          </a:p>
        </p:txBody>
      </p:sp>
      <p:sp>
        <p:nvSpPr>
          <p:cNvPr id="20" name="Title 15"/>
          <p:cNvSpPr>
            <a:spLocks noGrp="1"/>
          </p:cNvSpPr>
          <p:nvPr>
            <p:ph type="title" hasCustomPrompt="1"/>
          </p:nvPr>
        </p:nvSpPr>
        <p:spPr>
          <a:xfrm>
            <a:off x="1045698" y="1503862"/>
            <a:ext cx="6635263" cy="1749284"/>
          </a:xfrm>
        </p:spPr>
        <p:txBody>
          <a:bodyPr anchor="b">
            <a:noAutofit/>
          </a:bodyPr>
          <a:lstStyle>
            <a:lvl1pPr>
              <a:defRPr sz="4800" baseline="0">
                <a:solidFill>
                  <a:schemeClr val="bg1"/>
                </a:solidFill>
                <a:latin typeface="+mj-lt"/>
              </a:defRPr>
            </a:lvl1pPr>
          </a:lstStyle>
          <a:p>
            <a:r>
              <a:rPr lang="en-US" dirty="0"/>
              <a:t>Title Here</a:t>
            </a:r>
          </a:p>
        </p:txBody>
      </p:sp>
      <p:sp>
        <p:nvSpPr>
          <p:cNvPr id="9" name="Text Placeholder 3"/>
          <p:cNvSpPr>
            <a:spLocks noGrp="1"/>
          </p:cNvSpPr>
          <p:nvPr>
            <p:ph type="body" sz="quarter" idx="15" hasCustomPrompt="1"/>
          </p:nvPr>
        </p:nvSpPr>
        <p:spPr>
          <a:xfrm>
            <a:off x="1050520" y="3368000"/>
            <a:ext cx="6630440" cy="677627"/>
          </a:xfrm>
          <a:prstGeom prst="rect">
            <a:avLst/>
          </a:prstGeom>
        </p:spPr>
        <p:txBody>
          <a:bodyPr>
            <a:noAutofit/>
          </a:bodyPr>
          <a:lstStyle>
            <a:lvl1pPr marL="0" indent="0" algn="l">
              <a:lnSpc>
                <a:spcPct val="100000"/>
              </a:lnSpc>
              <a:buNone/>
              <a:defRPr sz="2133" i="0">
                <a:solidFill>
                  <a:schemeClr val="bg1"/>
                </a:solidFill>
                <a:latin typeface="+mj-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10" name="Text Placeholder 2"/>
          <p:cNvSpPr>
            <a:spLocks noGrp="1"/>
          </p:cNvSpPr>
          <p:nvPr>
            <p:ph type="body" sz="quarter" idx="10" hasCustomPrompt="1"/>
          </p:nvPr>
        </p:nvSpPr>
        <p:spPr>
          <a:xfrm>
            <a:off x="1045699" y="4473718"/>
            <a:ext cx="5588615" cy="568959"/>
          </a:xfrm>
          <a:prstGeom prst="rect">
            <a:avLst/>
          </a:prstGeom>
        </p:spPr>
        <p:txBody>
          <a:bodyPr vert="horz" wrap="square" lIns="91440" tIns="0" rIns="91440" bIns="0" rtlCol="0" anchor="b" anchorCtr="0">
            <a:noAutofit/>
          </a:bodyPr>
          <a:lstStyle>
            <a:lvl1pPr marL="0" indent="0">
              <a:lnSpc>
                <a:spcPct val="100000"/>
              </a:lnSpc>
              <a:spcBef>
                <a:spcPts val="0"/>
              </a:spcBef>
              <a:spcAft>
                <a:spcPts val="0"/>
              </a:spcAft>
              <a:buNone/>
              <a:defRPr lang="en-US" sz="2133" i="0" baseline="0" dirty="0" smtClean="0">
                <a:solidFill>
                  <a:schemeClr val="bg1"/>
                </a:solidFill>
                <a:cs typeface="Arial" pitchFamily="34" charset="0"/>
              </a:defRPr>
            </a:lvl1pPr>
            <a:lvl2pPr>
              <a:defRPr lang="en-US" sz="2400" dirty="0" smtClean="0">
                <a:latin typeface="+mn-lt"/>
              </a:defRPr>
            </a:lvl2pPr>
            <a:lvl3pPr>
              <a:defRPr lang="en-US" sz="2400" dirty="0" smtClean="0">
                <a:latin typeface="+mn-lt"/>
              </a:defRPr>
            </a:lvl3pPr>
            <a:lvl4pPr>
              <a:defRPr lang="en-US" sz="2400" dirty="0" smtClean="0">
                <a:latin typeface="+mn-lt"/>
              </a:defRPr>
            </a:lvl4pPr>
            <a:lvl5pPr>
              <a:defRPr lang="en-US" sz="2400" dirty="0">
                <a:latin typeface="+mn-lt"/>
              </a:defRPr>
            </a:lvl5pPr>
          </a:lstStyle>
          <a:p>
            <a:pPr marL="0" lvl="0"/>
            <a:r>
              <a:rPr lang="en-US"/>
              <a:t>Presenter’s </a:t>
            </a:r>
            <a:r>
              <a:rPr lang="en-US" dirty="0"/>
              <a:t>Name</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5697" y="396091"/>
            <a:ext cx="1388013" cy="902520"/>
          </a:xfrm>
          <a:prstGeom prst="rect">
            <a:avLst/>
          </a:prstGeom>
        </p:spPr>
      </p:pic>
    </p:spTree>
    <p:extLst>
      <p:ext uri="{BB962C8B-B14F-4D97-AF65-F5344CB8AC3E}">
        <p14:creationId xmlns:p14="http://schemas.microsoft.com/office/powerpoint/2010/main" val="36444782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ver – Teal2">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22538" y="322536"/>
            <a:ext cx="11869463" cy="6535464"/>
          </a:xfrm>
          <a:prstGeom prst="rect">
            <a:avLst/>
          </a:prstGeom>
        </p:spPr>
      </p:pic>
      <p:sp>
        <p:nvSpPr>
          <p:cNvPr id="2" name="Rectangle 1"/>
          <p:cNvSpPr/>
          <p:nvPr userDrawn="1"/>
        </p:nvSpPr>
        <p:spPr bwMode="auto">
          <a:xfrm>
            <a:off x="670561" y="0"/>
            <a:ext cx="7555913" cy="5739619"/>
          </a:xfrm>
          <a:prstGeom prst="rect">
            <a:avLst/>
          </a:prstGeom>
          <a:solidFill>
            <a:srgbClr val="052049"/>
          </a:solidFill>
          <a:ln w="19050" algn="ctr">
            <a:noFill/>
            <a:miter lim="800000"/>
            <a:headEnd/>
            <a:tailEnd/>
          </a:ln>
        </p:spPr>
        <p:txBody>
          <a:bodyPr wrap="none" rtlCol="0" anchor="ctr"/>
          <a:lstStyle/>
          <a:p>
            <a:pPr algn="ctr">
              <a:lnSpc>
                <a:spcPct val="90000"/>
              </a:lnSpc>
            </a:pPr>
            <a:endParaRPr lang="en-US" sz="2133" b="1" dirty="0" err="1">
              <a:solidFill>
                <a:schemeClr val="tx1"/>
              </a:solidFill>
              <a:latin typeface="+mj-lt"/>
            </a:endParaRPr>
          </a:p>
        </p:txBody>
      </p:sp>
      <p:sp>
        <p:nvSpPr>
          <p:cNvPr id="13" name="Date Placeholder 4"/>
          <p:cNvSpPr>
            <a:spLocks noGrp="1"/>
          </p:cNvSpPr>
          <p:nvPr>
            <p:ph type="dt" sz="half" idx="2"/>
          </p:nvPr>
        </p:nvSpPr>
        <p:spPr>
          <a:xfrm>
            <a:off x="1047842" y="5159267"/>
            <a:ext cx="2567117" cy="238607"/>
          </a:xfrm>
          <a:prstGeom prst="rect">
            <a:avLst/>
          </a:prstGeom>
        </p:spPr>
        <p:txBody>
          <a:bodyPr vert="horz" wrap="square" lIns="91440" tIns="0" rIns="91440" bIns="0" rtlCol="0" anchor="b" anchorCtr="0">
            <a:noAutofit/>
          </a:bodyPr>
          <a:lstStyle>
            <a:lvl1pPr algn="l">
              <a:defRPr sz="1600" i="0">
                <a:solidFill>
                  <a:schemeClr val="bg1"/>
                </a:solidFill>
                <a:latin typeface="Arial" pitchFamily="34" charset="0"/>
                <a:cs typeface="Arial" pitchFamily="34" charset="0"/>
              </a:defRPr>
            </a:lvl1pPr>
          </a:lstStyle>
          <a:p>
            <a:fld id="{7CA65D26-67D5-4CD2-90EC-E629659F24B3}" type="datetime1">
              <a:rPr lang="en-US" smtClean="0"/>
              <a:pPr/>
              <a:t>9/17/21</a:t>
            </a:fld>
            <a:endParaRPr lang="en-US" dirty="0"/>
          </a:p>
        </p:txBody>
      </p:sp>
      <p:sp>
        <p:nvSpPr>
          <p:cNvPr id="20" name="Title 15"/>
          <p:cNvSpPr>
            <a:spLocks noGrp="1"/>
          </p:cNvSpPr>
          <p:nvPr>
            <p:ph type="title" hasCustomPrompt="1"/>
          </p:nvPr>
        </p:nvSpPr>
        <p:spPr>
          <a:xfrm>
            <a:off x="1045698" y="1503862"/>
            <a:ext cx="6635263" cy="1749284"/>
          </a:xfrm>
        </p:spPr>
        <p:txBody>
          <a:bodyPr anchor="b">
            <a:noAutofit/>
          </a:bodyPr>
          <a:lstStyle>
            <a:lvl1pPr>
              <a:defRPr sz="4800" baseline="0">
                <a:solidFill>
                  <a:schemeClr val="bg1"/>
                </a:solidFill>
                <a:latin typeface="+mj-lt"/>
              </a:defRPr>
            </a:lvl1pPr>
          </a:lstStyle>
          <a:p>
            <a:r>
              <a:rPr lang="en-US" dirty="0"/>
              <a:t>Title Here</a:t>
            </a:r>
          </a:p>
        </p:txBody>
      </p:sp>
      <p:sp>
        <p:nvSpPr>
          <p:cNvPr id="21" name="Text Placeholder 3"/>
          <p:cNvSpPr>
            <a:spLocks noGrp="1"/>
          </p:cNvSpPr>
          <p:nvPr>
            <p:ph type="body" sz="quarter" idx="15" hasCustomPrompt="1"/>
          </p:nvPr>
        </p:nvSpPr>
        <p:spPr>
          <a:xfrm>
            <a:off x="1050520" y="3368000"/>
            <a:ext cx="6630440" cy="677627"/>
          </a:xfrm>
          <a:prstGeom prst="rect">
            <a:avLst/>
          </a:prstGeom>
        </p:spPr>
        <p:txBody>
          <a:bodyPr>
            <a:noAutofit/>
          </a:bodyPr>
          <a:lstStyle>
            <a:lvl1pPr marL="0" indent="0" algn="l">
              <a:lnSpc>
                <a:spcPct val="100000"/>
              </a:lnSpc>
              <a:buNone/>
              <a:defRPr sz="2133" i="0">
                <a:solidFill>
                  <a:schemeClr val="bg1"/>
                </a:solidFill>
                <a:latin typeface="+mj-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9" name="Text Placeholder 2"/>
          <p:cNvSpPr>
            <a:spLocks noGrp="1"/>
          </p:cNvSpPr>
          <p:nvPr>
            <p:ph type="body" sz="quarter" idx="10" hasCustomPrompt="1"/>
          </p:nvPr>
        </p:nvSpPr>
        <p:spPr>
          <a:xfrm>
            <a:off x="1045699" y="4473718"/>
            <a:ext cx="5588615" cy="568959"/>
          </a:xfrm>
          <a:prstGeom prst="rect">
            <a:avLst/>
          </a:prstGeom>
        </p:spPr>
        <p:txBody>
          <a:bodyPr vert="horz" wrap="square" lIns="91440" tIns="0" rIns="91440" bIns="0" rtlCol="0" anchor="b" anchorCtr="0">
            <a:noAutofit/>
          </a:bodyPr>
          <a:lstStyle>
            <a:lvl1pPr marL="0" indent="0">
              <a:lnSpc>
                <a:spcPct val="100000"/>
              </a:lnSpc>
              <a:spcBef>
                <a:spcPts val="0"/>
              </a:spcBef>
              <a:spcAft>
                <a:spcPts val="0"/>
              </a:spcAft>
              <a:buNone/>
              <a:defRPr lang="en-US" sz="2133" i="0" baseline="0" dirty="0" smtClean="0">
                <a:solidFill>
                  <a:schemeClr val="bg1"/>
                </a:solidFill>
                <a:cs typeface="Arial" pitchFamily="34" charset="0"/>
              </a:defRPr>
            </a:lvl1pPr>
            <a:lvl2pPr>
              <a:defRPr lang="en-US" sz="2400" dirty="0" smtClean="0">
                <a:latin typeface="+mn-lt"/>
              </a:defRPr>
            </a:lvl2pPr>
            <a:lvl3pPr>
              <a:defRPr lang="en-US" sz="2400" dirty="0" smtClean="0">
                <a:latin typeface="+mn-lt"/>
              </a:defRPr>
            </a:lvl3pPr>
            <a:lvl4pPr>
              <a:defRPr lang="en-US" sz="2400" dirty="0" smtClean="0">
                <a:latin typeface="+mn-lt"/>
              </a:defRPr>
            </a:lvl4pPr>
            <a:lvl5pPr>
              <a:defRPr lang="en-US" sz="2400" dirty="0">
                <a:latin typeface="+mn-lt"/>
              </a:defRPr>
            </a:lvl5pPr>
          </a:lstStyle>
          <a:p>
            <a:pPr marL="0" lvl="0"/>
            <a:r>
              <a:rPr lang="en-US"/>
              <a:t>Presenter’s </a:t>
            </a:r>
            <a:r>
              <a:rPr lang="en-US" dirty="0"/>
              <a:t>Name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5697" y="396091"/>
            <a:ext cx="1388013" cy="902520"/>
          </a:xfrm>
          <a:prstGeom prst="rect">
            <a:avLst/>
          </a:prstGeom>
        </p:spPr>
      </p:pic>
    </p:spTree>
    <p:extLst>
      <p:ext uri="{BB962C8B-B14F-4D97-AF65-F5344CB8AC3E}">
        <p14:creationId xmlns:p14="http://schemas.microsoft.com/office/powerpoint/2010/main" val="17415172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 Navy">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12035" y="5764696"/>
            <a:ext cx="11979965" cy="1093304"/>
          </a:xfrm>
          <a:prstGeom prst="rect">
            <a:avLst/>
          </a:prstGeom>
          <a:solidFill>
            <a:schemeClr val="bg1"/>
          </a:solidFill>
          <a:ln w="19050" algn="ctr">
            <a:noFill/>
            <a:miter lim="800000"/>
            <a:headEnd/>
            <a:tailEnd/>
          </a:ln>
        </p:spPr>
        <p:txBody>
          <a:bodyPr wrap="none" rtlCol="0" anchor="ctr"/>
          <a:lstStyle/>
          <a:p>
            <a:pPr algn="ctr">
              <a:lnSpc>
                <a:spcPct val="90000"/>
              </a:lnSpc>
            </a:pPr>
            <a:endParaRPr lang="en-US" sz="2133" b="1" dirty="0" err="1">
              <a:solidFill>
                <a:schemeClr val="bg1"/>
              </a:solidFill>
              <a:latin typeface="+mj-lt"/>
            </a:endParaRPr>
          </a:p>
        </p:txBody>
      </p:sp>
      <p:sp>
        <p:nvSpPr>
          <p:cNvPr id="14" name="Title 15"/>
          <p:cNvSpPr>
            <a:spLocks noGrp="1"/>
          </p:cNvSpPr>
          <p:nvPr>
            <p:ph type="title" hasCustomPrompt="1"/>
          </p:nvPr>
        </p:nvSpPr>
        <p:spPr>
          <a:xfrm>
            <a:off x="398933" y="2504662"/>
            <a:ext cx="8188479" cy="1749284"/>
          </a:xfrm>
        </p:spPr>
        <p:txBody>
          <a:bodyPr anchor="b">
            <a:noAutofit/>
          </a:bodyPr>
          <a:lstStyle>
            <a:lvl1pPr>
              <a:defRPr sz="4800" baseline="0">
                <a:solidFill>
                  <a:schemeClr val="tx1"/>
                </a:solidFill>
                <a:latin typeface="+mj-lt"/>
              </a:defRPr>
            </a:lvl1pPr>
          </a:lstStyle>
          <a:p>
            <a:r>
              <a:rPr lang="en-US" dirty="0"/>
              <a:t>Title Here</a:t>
            </a:r>
          </a:p>
        </p:txBody>
      </p:sp>
      <p:sp>
        <p:nvSpPr>
          <p:cNvPr id="15" name="Date Placeholder 4"/>
          <p:cNvSpPr>
            <a:spLocks noGrp="1"/>
          </p:cNvSpPr>
          <p:nvPr>
            <p:ph type="dt" sz="half" idx="2"/>
          </p:nvPr>
        </p:nvSpPr>
        <p:spPr>
          <a:xfrm>
            <a:off x="425600" y="6155225"/>
            <a:ext cx="2567117" cy="238607"/>
          </a:xfrm>
          <a:prstGeom prst="rect">
            <a:avLst/>
          </a:prstGeom>
        </p:spPr>
        <p:txBody>
          <a:bodyPr vert="horz" wrap="square" lIns="91440" tIns="0" rIns="91440" bIns="0" rtlCol="0" anchor="b" anchorCtr="0">
            <a:noAutofit/>
          </a:bodyPr>
          <a:lstStyle>
            <a:lvl1pPr algn="l">
              <a:defRPr sz="1600" i="0">
                <a:solidFill>
                  <a:schemeClr val="tx1"/>
                </a:solidFill>
                <a:latin typeface="Arial" pitchFamily="34" charset="0"/>
                <a:cs typeface="Arial" pitchFamily="34" charset="0"/>
              </a:defRPr>
            </a:lvl1pPr>
          </a:lstStyle>
          <a:p>
            <a:fld id="{7CA65D26-67D5-4CD2-90EC-E629659F24B3}" type="datetime1">
              <a:rPr lang="en-US" smtClean="0"/>
              <a:pPr/>
              <a:t>9/17/21</a:t>
            </a:fld>
            <a:endParaRPr lang="en-US" dirty="0"/>
          </a:p>
        </p:txBody>
      </p:sp>
      <p:sp>
        <p:nvSpPr>
          <p:cNvPr id="17" name="Text Placeholder 3"/>
          <p:cNvSpPr>
            <a:spLocks noGrp="1"/>
          </p:cNvSpPr>
          <p:nvPr>
            <p:ph type="body" sz="quarter" idx="15" hasCustomPrompt="1"/>
          </p:nvPr>
        </p:nvSpPr>
        <p:spPr>
          <a:xfrm>
            <a:off x="403755" y="4246880"/>
            <a:ext cx="8196909" cy="677627"/>
          </a:xfrm>
          <a:prstGeom prst="rect">
            <a:avLst/>
          </a:prstGeom>
        </p:spPr>
        <p:txBody>
          <a:bodyPr>
            <a:noAutofit/>
          </a:bodyPr>
          <a:lstStyle>
            <a:lvl1pPr marL="0" indent="0" algn="l">
              <a:lnSpc>
                <a:spcPct val="100000"/>
              </a:lnSpc>
              <a:buNone/>
              <a:defRPr sz="2133" i="0">
                <a:solidFill>
                  <a:schemeClr val="tx1"/>
                </a:solidFill>
                <a:latin typeface="+mj-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8" name="Text Placeholder 2"/>
          <p:cNvSpPr>
            <a:spLocks noGrp="1"/>
          </p:cNvSpPr>
          <p:nvPr>
            <p:ph type="body" sz="quarter" idx="10" hasCustomPrompt="1"/>
          </p:nvPr>
        </p:nvSpPr>
        <p:spPr>
          <a:xfrm>
            <a:off x="423458" y="5469675"/>
            <a:ext cx="5588615" cy="568959"/>
          </a:xfrm>
          <a:prstGeom prst="rect">
            <a:avLst/>
          </a:prstGeom>
        </p:spPr>
        <p:txBody>
          <a:bodyPr vert="horz" wrap="square" lIns="91440" tIns="0" rIns="91440" bIns="0" rtlCol="0" anchor="b" anchorCtr="0">
            <a:noAutofit/>
          </a:bodyPr>
          <a:lstStyle>
            <a:lvl1pPr marL="0" indent="0">
              <a:lnSpc>
                <a:spcPct val="100000"/>
              </a:lnSpc>
              <a:spcBef>
                <a:spcPts val="0"/>
              </a:spcBef>
              <a:spcAft>
                <a:spcPts val="0"/>
              </a:spcAft>
              <a:buNone/>
              <a:defRPr lang="en-US" sz="2133" i="0" baseline="0" dirty="0" smtClean="0">
                <a:solidFill>
                  <a:schemeClr val="tx1"/>
                </a:solidFill>
                <a:cs typeface="Arial" pitchFamily="34" charset="0"/>
              </a:defRPr>
            </a:lvl1pPr>
            <a:lvl2pPr>
              <a:defRPr lang="en-US" sz="2400" dirty="0" smtClean="0">
                <a:latin typeface="+mn-lt"/>
              </a:defRPr>
            </a:lvl2pPr>
            <a:lvl3pPr>
              <a:defRPr lang="en-US" sz="2400" dirty="0" smtClean="0">
                <a:latin typeface="+mn-lt"/>
              </a:defRPr>
            </a:lvl3pPr>
            <a:lvl4pPr>
              <a:defRPr lang="en-US" sz="2400" dirty="0" smtClean="0">
                <a:latin typeface="+mn-lt"/>
              </a:defRPr>
            </a:lvl4pPr>
            <a:lvl5pPr>
              <a:defRPr lang="en-US" sz="2400" dirty="0">
                <a:latin typeface="+mn-lt"/>
              </a:defRPr>
            </a:lvl5pPr>
          </a:lstStyle>
          <a:p>
            <a:pPr marL="0" lvl="0"/>
            <a:r>
              <a:rPr lang="en-US" dirty="0"/>
              <a:t>Presenter’s Name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0960" y="636103"/>
            <a:ext cx="1729936" cy="1124847"/>
          </a:xfrm>
          <a:prstGeom prst="rect">
            <a:avLst/>
          </a:prstGeom>
        </p:spPr>
      </p:pic>
    </p:spTree>
    <p:extLst>
      <p:ext uri="{BB962C8B-B14F-4D97-AF65-F5344CB8AC3E}">
        <p14:creationId xmlns:p14="http://schemas.microsoft.com/office/powerpoint/2010/main" val="796474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Slide-Navy">
    <p:bg>
      <p:bgRef idx="1001">
        <a:schemeClr val="bg2"/>
      </p:bgRef>
    </p:bg>
    <p:spTree>
      <p:nvGrpSpPr>
        <p:cNvPr id="1" name=""/>
        <p:cNvGrpSpPr/>
        <p:nvPr/>
      </p:nvGrpSpPr>
      <p:grpSpPr>
        <a:xfrm>
          <a:off x="0" y="0"/>
          <a:ext cx="0" cy="0"/>
          <a:chOff x="0" y="0"/>
          <a:chExt cx="0" cy="0"/>
        </a:xfrm>
      </p:grpSpPr>
      <p:sp>
        <p:nvSpPr>
          <p:cNvPr id="10" name="Footer Placeholder 9"/>
          <p:cNvSpPr>
            <a:spLocks noGrp="1"/>
          </p:cNvSpPr>
          <p:nvPr>
            <p:ph type="ftr" sz="quarter" idx="12"/>
          </p:nvPr>
        </p:nvSpPr>
        <p:spPr/>
        <p:txBody>
          <a:bodyPr/>
          <a:lstStyle/>
          <a:p>
            <a:r>
              <a:rPr lang="en-US" dirty="0"/>
              <a:t>Presentation Title</a:t>
            </a:r>
          </a:p>
        </p:txBody>
      </p:sp>
      <p:sp>
        <p:nvSpPr>
          <p:cNvPr id="14" name="Slide Number Placeholder 13"/>
          <p:cNvSpPr>
            <a:spLocks noGrp="1"/>
          </p:cNvSpPr>
          <p:nvPr>
            <p:ph type="sldNum" sz="quarter" idx="13"/>
          </p:nvPr>
        </p:nvSpPr>
        <p:spPr/>
        <p:txBody>
          <a:bodyPr/>
          <a:lstStyle/>
          <a:p>
            <a:fld id="{7BCC8D0D-EAEC-449D-9161-023DFF90F2E2}" type="slidenum">
              <a:rPr lang="en-US" smtClean="0"/>
              <a:pPr/>
              <a:t>‹#›</a:t>
            </a:fld>
            <a:endParaRPr lang="en-US" dirty="0"/>
          </a:p>
        </p:txBody>
      </p:sp>
      <p:sp>
        <p:nvSpPr>
          <p:cNvPr id="16" name="Title 15"/>
          <p:cNvSpPr>
            <a:spLocks noGrp="1"/>
          </p:cNvSpPr>
          <p:nvPr>
            <p:ph type="title" hasCustomPrompt="1"/>
          </p:nvPr>
        </p:nvSpPr>
        <p:spPr/>
        <p:txBody>
          <a:bodyPr anchor="b">
            <a:noAutofit/>
          </a:bodyPr>
          <a:lstStyle>
            <a:lvl1pPr>
              <a:defRPr sz="4800">
                <a:latin typeface="+mj-lt"/>
              </a:defRPr>
            </a:lvl1pPr>
          </a:lstStyle>
          <a:p>
            <a:r>
              <a:rPr lang="en-US" dirty="0"/>
              <a:t>Slide Title Here</a:t>
            </a:r>
          </a:p>
        </p:txBody>
      </p:sp>
      <p:sp>
        <p:nvSpPr>
          <p:cNvPr id="4" name="Text Placeholder 3"/>
          <p:cNvSpPr>
            <a:spLocks noGrp="1"/>
          </p:cNvSpPr>
          <p:nvPr>
            <p:ph type="body" sz="quarter" idx="15" hasCustomPrompt="1"/>
          </p:nvPr>
        </p:nvSpPr>
        <p:spPr>
          <a:xfrm>
            <a:off x="609603" y="927654"/>
            <a:ext cx="10893285" cy="477079"/>
          </a:xfrm>
          <a:prstGeom prst="rect">
            <a:avLst/>
          </a:prstGeom>
        </p:spPr>
        <p:txBody>
          <a:bodyPr>
            <a:noAutofit/>
          </a:bodyPr>
          <a:lstStyle>
            <a:lvl1pPr marL="0" indent="0">
              <a:lnSpc>
                <a:spcPct val="100000"/>
              </a:lnSpc>
              <a:buNone/>
              <a:defRPr sz="2400" i="0">
                <a:latin typeface="+mn-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7" name="Text Placeholder 3"/>
          <p:cNvSpPr>
            <a:spLocks noGrp="1"/>
          </p:cNvSpPr>
          <p:nvPr>
            <p:ph idx="1"/>
          </p:nvPr>
        </p:nvSpPr>
        <p:spPr>
          <a:xfrm>
            <a:off x="612911" y="1868556"/>
            <a:ext cx="10850220" cy="3909393"/>
          </a:xfrm>
          <a:prstGeom prst="rect">
            <a:avLst/>
          </a:prstGeom>
        </p:spPr>
        <p:txBody>
          <a:bodyPr vert="horz" lIns="91440" tIns="45720" rIns="91440" bIns="45720" rtlCol="0">
            <a:noAutofit/>
          </a:bodyPr>
          <a:lstStyle>
            <a:lvl2pPr>
              <a:buClr>
                <a:schemeClr val="accent5"/>
              </a:buClr>
              <a:defRPr/>
            </a:lvl2pPr>
            <a:lvl4pPr>
              <a:buClr>
                <a:schemeClr val="accent5"/>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65624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Slide – Navy">
    <p:bg>
      <p:bgRef idx="1001">
        <a:schemeClr val="bg2"/>
      </p:bgRef>
    </p:bg>
    <p:spTree>
      <p:nvGrpSpPr>
        <p:cNvPr id="1" name=""/>
        <p:cNvGrpSpPr/>
        <p:nvPr/>
      </p:nvGrpSpPr>
      <p:grpSpPr>
        <a:xfrm>
          <a:off x="0" y="0"/>
          <a:ext cx="0" cy="0"/>
          <a:chOff x="0" y="0"/>
          <a:chExt cx="0" cy="0"/>
        </a:xfrm>
      </p:grpSpPr>
      <p:sp>
        <p:nvSpPr>
          <p:cNvPr id="10" name="Footer Placeholder 9"/>
          <p:cNvSpPr>
            <a:spLocks noGrp="1"/>
          </p:cNvSpPr>
          <p:nvPr>
            <p:ph type="ftr" sz="quarter" idx="12"/>
          </p:nvPr>
        </p:nvSpPr>
        <p:spPr/>
        <p:txBody>
          <a:bodyPr/>
          <a:lstStyle/>
          <a:p>
            <a:r>
              <a:rPr lang="en-US" dirty="0"/>
              <a:t>Presentation Title</a:t>
            </a:r>
          </a:p>
        </p:txBody>
      </p:sp>
      <p:sp>
        <p:nvSpPr>
          <p:cNvPr id="14" name="Slide Number Placeholder 13"/>
          <p:cNvSpPr>
            <a:spLocks noGrp="1"/>
          </p:cNvSpPr>
          <p:nvPr>
            <p:ph type="sldNum" sz="quarter" idx="13"/>
          </p:nvPr>
        </p:nvSpPr>
        <p:spPr/>
        <p:txBody>
          <a:bodyPr/>
          <a:lstStyle/>
          <a:p>
            <a:fld id="{7BCC8D0D-EAEC-449D-9161-023DFF90F2E2}" type="slidenum">
              <a:rPr lang="en-US" smtClean="0"/>
              <a:pPr/>
              <a:t>‹#›</a:t>
            </a:fld>
            <a:endParaRPr lang="en-US" dirty="0"/>
          </a:p>
        </p:txBody>
      </p:sp>
    </p:spTree>
    <p:extLst>
      <p:ext uri="{BB962C8B-B14F-4D97-AF65-F5344CB8AC3E}">
        <p14:creationId xmlns:p14="http://schemas.microsoft.com/office/powerpoint/2010/main" val="34253593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4AC3D-DC8C-4A4E-A2A0-413DBA9B16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8AD967-C715-104D-BD69-EB2C2745F9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C30B8-A29F-FC4C-A075-24540F1C1F75}"/>
              </a:ext>
            </a:extLst>
          </p:cNvPr>
          <p:cNvSpPr>
            <a:spLocks noGrp="1"/>
          </p:cNvSpPr>
          <p:nvPr>
            <p:ph type="dt" sz="half" idx="10"/>
          </p:nvPr>
        </p:nvSpPr>
        <p:spPr/>
        <p:txBody>
          <a:bodyPr/>
          <a:lstStyle/>
          <a:p>
            <a:fld id="{7BFB377E-53ED-FE4D-83F9-4165E39010D6}" type="datetimeFigureOut">
              <a:rPr lang="en-US" smtClean="0"/>
              <a:t>9/17/21</a:t>
            </a:fld>
            <a:endParaRPr lang="en-US"/>
          </a:p>
        </p:txBody>
      </p:sp>
      <p:sp>
        <p:nvSpPr>
          <p:cNvPr id="5" name="Footer Placeholder 4">
            <a:extLst>
              <a:ext uri="{FF2B5EF4-FFF2-40B4-BE49-F238E27FC236}">
                <a16:creationId xmlns:a16="http://schemas.microsoft.com/office/drawing/2014/main" id="{FF6074AB-1292-5540-9F0D-2B8D8DD9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624D-C920-464B-B310-19032E2B928D}"/>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24371610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Slide – Navy">
    <p:bg>
      <p:bgRef idx="1001">
        <a:schemeClr val="bg2"/>
      </p:bgRef>
    </p:bg>
    <p:spTree>
      <p:nvGrpSpPr>
        <p:cNvPr id="1" name=""/>
        <p:cNvGrpSpPr/>
        <p:nvPr/>
      </p:nvGrpSpPr>
      <p:grpSpPr>
        <a:xfrm>
          <a:off x="0" y="0"/>
          <a:ext cx="0" cy="0"/>
          <a:chOff x="0" y="0"/>
          <a:chExt cx="0" cy="0"/>
        </a:xfrm>
      </p:grpSpPr>
      <p:sp>
        <p:nvSpPr>
          <p:cNvPr id="10" name="Footer Placeholder 9"/>
          <p:cNvSpPr>
            <a:spLocks noGrp="1"/>
          </p:cNvSpPr>
          <p:nvPr>
            <p:ph type="ftr" sz="quarter" idx="12"/>
          </p:nvPr>
        </p:nvSpPr>
        <p:spPr/>
        <p:txBody>
          <a:bodyPr/>
          <a:lstStyle/>
          <a:p>
            <a:r>
              <a:rPr lang="en-US" dirty="0"/>
              <a:t>Presentation Title</a:t>
            </a:r>
          </a:p>
        </p:txBody>
      </p:sp>
      <p:sp>
        <p:nvSpPr>
          <p:cNvPr id="14" name="Slide Number Placeholder 13"/>
          <p:cNvSpPr>
            <a:spLocks noGrp="1"/>
          </p:cNvSpPr>
          <p:nvPr>
            <p:ph type="sldNum" sz="quarter" idx="13"/>
          </p:nvPr>
        </p:nvSpPr>
        <p:spPr/>
        <p:txBody>
          <a:bodyPr/>
          <a:lstStyle/>
          <a:p>
            <a:fld id="{7BCC8D0D-EAEC-449D-9161-023DFF90F2E2}" type="slidenum">
              <a:rPr lang="en-US" smtClean="0"/>
              <a:pPr/>
              <a:t>‹#›</a:t>
            </a:fld>
            <a:endParaRPr lang="en-US" dirty="0"/>
          </a:p>
        </p:txBody>
      </p:sp>
      <p:sp>
        <p:nvSpPr>
          <p:cNvPr id="5" name="Chart Placeholder 2"/>
          <p:cNvSpPr>
            <a:spLocks noGrp="1"/>
          </p:cNvSpPr>
          <p:nvPr>
            <p:ph type="chart" sz="quarter" idx="14"/>
          </p:nvPr>
        </p:nvSpPr>
        <p:spPr>
          <a:xfrm>
            <a:off x="357810" y="469927"/>
            <a:ext cx="11449876" cy="5297083"/>
          </a:xfrm>
          <a:prstGeom prst="rect">
            <a:avLst/>
          </a:prstGeom>
        </p:spPr>
        <p:txBody>
          <a:bodyPr>
            <a:normAutofit/>
          </a:bodyPr>
          <a:lstStyle>
            <a:lvl1pPr marL="0" indent="0">
              <a:buNone/>
              <a:defRPr/>
            </a:lvl1pPr>
          </a:lstStyle>
          <a:p>
            <a:r>
              <a:rPr lang="en-US"/>
              <a:t>Click icon to add chart</a:t>
            </a:r>
            <a:endParaRPr lang="en-US" dirty="0"/>
          </a:p>
        </p:txBody>
      </p:sp>
    </p:spTree>
    <p:extLst>
      <p:ext uri="{BB962C8B-B14F-4D97-AF65-F5344CB8AC3E}">
        <p14:creationId xmlns:p14="http://schemas.microsoft.com/office/powerpoint/2010/main" val="42333380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Slide – Navy">
    <p:bg>
      <p:bgRef idx="1001">
        <a:schemeClr val="bg2"/>
      </p:bgRef>
    </p:bg>
    <p:spTree>
      <p:nvGrpSpPr>
        <p:cNvPr id="1" name=""/>
        <p:cNvGrpSpPr/>
        <p:nvPr/>
      </p:nvGrpSpPr>
      <p:grpSpPr>
        <a:xfrm>
          <a:off x="0" y="0"/>
          <a:ext cx="0" cy="0"/>
          <a:chOff x="0" y="0"/>
          <a:chExt cx="0" cy="0"/>
        </a:xfrm>
      </p:grpSpPr>
      <p:sp>
        <p:nvSpPr>
          <p:cNvPr id="10" name="Footer Placeholder 9"/>
          <p:cNvSpPr>
            <a:spLocks noGrp="1"/>
          </p:cNvSpPr>
          <p:nvPr>
            <p:ph type="ftr" sz="quarter" idx="12"/>
          </p:nvPr>
        </p:nvSpPr>
        <p:spPr/>
        <p:txBody>
          <a:bodyPr/>
          <a:lstStyle/>
          <a:p>
            <a:r>
              <a:rPr lang="en-US" dirty="0"/>
              <a:t>Presentation Title</a:t>
            </a:r>
          </a:p>
        </p:txBody>
      </p:sp>
      <p:sp>
        <p:nvSpPr>
          <p:cNvPr id="14" name="Slide Number Placeholder 13"/>
          <p:cNvSpPr>
            <a:spLocks noGrp="1"/>
          </p:cNvSpPr>
          <p:nvPr>
            <p:ph type="sldNum" sz="quarter" idx="13"/>
          </p:nvPr>
        </p:nvSpPr>
        <p:spPr/>
        <p:txBody>
          <a:bodyPr/>
          <a:lstStyle/>
          <a:p>
            <a:fld id="{7BCC8D0D-EAEC-449D-9161-023DFF90F2E2}" type="slidenum">
              <a:rPr lang="en-US" smtClean="0"/>
              <a:pPr/>
              <a:t>‹#›</a:t>
            </a:fld>
            <a:endParaRPr lang="en-US" dirty="0"/>
          </a:p>
        </p:txBody>
      </p:sp>
      <p:sp>
        <p:nvSpPr>
          <p:cNvPr id="11" name="Title 15"/>
          <p:cNvSpPr>
            <a:spLocks noGrp="1"/>
          </p:cNvSpPr>
          <p:nvPr>
            <p:ph type="title" hasCustomPrompt="1"/>
          </p:nvPr>
        </p:nvSpPr>
        <p:spPr>
          <a:xfrm>
            <a:off x="604780" y="425001"/>
            <a:ext cx="10898107" cy="611449"/>
          </a:xfrm>
        </p:spPr>
        <p:txBody>
          <a:bodyPr anchor="b">
            <a:noAutofit/>
          </a:bodyPr>
          <a:lstStyle>
            <a:lvl1pPr>
              <a:defRPr sz="4800">
                <a:latin typeface="+mj-lt"/>
              </a:defRPr>
            </a:lvl1pPr>
          </a:lstStyle>
          <a:p>
            <a:r>
              <a:rPr lang="en-US" dirty="0"/>
              <a:t>Slide Title Here</a:t>
            </a:r>
          </a:p>
        </p:txBody>
      </p:sp>
      <p:sp>
        <p:nvSpPr>
          <p:cNvPr id="12" name="Text Placeholder 3"/>
          <p:cNvSpPr>
            <a:spLocks noGrp="1"/>
          </p:cNvSpPr>
          <p:nvPr>
            <p:ph type="body" sz="quarter" idx="15" hasCustomPrompt="1"/>
          </p:nvPr>
        </p:nvSpPr>
        <p:spPr>
          <a:xfrm>
            <a:off x="609603" y="927654"/>
            <a:ext cx="10893285" cy="446529"/>
          </a:xfrm>
          <a:prstGeom prst="rect">
            <a:avLst/>
          </a:prstGeom>
        </p:spPr>
        <p:txBody>
          <a:bodyPr>
            <a:noAutofit/>
          </a:bodyPr>
          <a:lstStyle>
            <a:lvl1pPr marL="0" indent="0">
              <a:lnSpc>
                <a:spcPct val="100000"/>
              </a:lnSpc>
              <a:buNone/>
              <a:defRPr sz="2400" i="0">
                <a:latin typeface="+mn-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8" name="Content Placeholder 3"/>
          <p:cNvSpPr>
            <a:spLocks noGrp="1"/>
          </p:cNvSpPr>
          <p:nvPr>
            <p:ph sz="quarter" idx="18" hasCustomPrompt="1"/>
          </p:nvPr>
        </p:nvSpPr>
        <p:spPr>
          <a:xfrm>
            <a:off x="609234" y="1894325"/>
            <a:ext cx="5102453" cy="3804111"/>
          </a:xfrm>
        </p:spPr>
        <p:txBody>
          <a:bodyPr/>
          <a:lstStyle>
            <a:lvl2pPr>
              <a:buClr>
                <a:schemeClr val="accent5"/>
              </a:buClr>
              <a:defRPr/>
            </a:lvl2pPr>
            <a:lvl4pPr>
              <a:buClr>
                <a:schemeClr val="accent5"/>
              </a:buClr>
              <a:defRPr/>
            </a:lvl4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9" name="Content Placeholder 3"/>
          <p:cNvSpPr>
            <a:spLocks noGrp="1"/>
          </p:cNvSpPr>
          <p:nvPr>
            <p:ph sz="quarter" idx="19" hasCustomPrompt="1"/>
          </p:nvPr>
        </p:nvSpPr>
        <p:spPr>
          <a:xfrm>
            <a:off x="6387182" y="1894325"/>
            <a:ext cx="5102453" cy="3804111"/>
          </a:xfrm>
        </p:spPr>
        <p:txBody>
          <a:bodyPr/>
          <a:lstStyle>
            <a:lvl2pPr>
              <a:buClr>
                <a:schemeClr val="accent5"/>
              </a:buClr>
              <a:defRPr/>
            </a:lvl2pPr>
            <a:lvl4pPr>
              <a:buClr>
                <a:schemeClr val="accent5"/>
              </a:buClr>
              <a:defRPr/>
            </a:lvl4pPr>
          </a:lstStyle>
          <a:p>
            <a:pPr lvl="0"/>
            <a:r>
              <a:rPr lang="en-US" dirty="0"/>
              <a:t>Click to add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6910675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ullet Slide-White">
    <p:bg>
      <p:bgRef idx="1001">
        <a:schemeClr val="bg1"/>
      </p:bgRef>
    </p:bg>
    <p:spTree>
      <p:nvGrpSpPr>
        <p:cNvPr id="1" name=""/>
        <p:cNvGrpSpPr/>
        <p:nvPr/>
      </p:nvGrpSpPr>
      <p:grpSpPr>
        <a:xfrm>
          <a:off x="0" y="0"/>
          <a:ext cx="0" cy="0"/>
          <a:chOff x="0" y="0"/>
          <a:chExt cx="0" cy="0"/>
        </a:xfrm>
      </p:grpSpPr>
      <p:sp>
        <p:nvSpPr>
          <p:cNvPr id="10" name="Footer Placeholder 9"/>
          <p:cNvSpPr>
            <a:spLocks noGrp="1"/>
          </p:cNvSpPr>
          <p:nvPr>
            <p:ph type="ftr" sz="quarter" idx="12"/>
          </p:nvPr>
        </p:nvSpPr>
        <p:spPr/>
        <p:txBody>
          <a:bodyPr/>
          <a:lstStyle/>
          <a:p>
            <a:r>
              <a:rPr lang="en-US" dirty="0"/>
              <a:t>Presentation Title</a:t>
            </a:r>
          </a:p>
        </p:txBody>
      </p:sp>
      <p:sp>
        <p:nvSpPr>
          <p:cNvPr id="14" name="Slide Number Placeholder 13"/>
          <p:cNvSpPr>
            <a:spLocks noGrp="1"/>
          </p:cNvSpPr>
          <p:nvPr>
            <p:ph type="sldNum" sz="quarter" idx="13"/>
          </p:nvPr>
        </p:nvSpPr>
        <p:spPr/>
        <p:txBody>
          <a:bodyPr/>
          <a:lstStyle/>
          <a:p>
            <a:fld id="{7BCC8D0D-EAEC-449D-9161-023DFF90F2E2}" type="slidenum">
              <a:rPr lang="en-US" smtClean="0"/>
              <a:pPr/>
              <a:t>‹#›</a:t>
            </a:fld>
            <a:endParaRPr lang="en-US" dirty="0"/>
          </a:p>
        </p:txBody>
      </p:sp>
      <p:sp>
        <p:nvSpPr>
          <p:cNvPr id="7" name="Title 15"/>
          <p:cNvSpPr>
            <a:spLocks noGrp="1"/>
          </p:cNvSpPr>
          <p:nvPr>
            <p:ph type="title" hasCustomPrompt="1"/>
          </p:nvPr>
        </p:nvSpPr>
        <p:spPr>
          <a:xfrm>
            <a:off x="604780" y="425001"/>
            <a:ext cx="10898107" cy="611449"/>
          </a:xfrm>
        </p:spPr>
        <p:txBody>
          <a:bodyPr anchor="b">
            <a:noAutofit/>
          </a:bodyPr>
          <a:lstStyle>
            <a:lvl1pPr>
              <a:defRPr sz="4800">
                <a:latin typeface="+mj-lt"/>
              </a:defRPr>
            </a:lvl1pPr>
          </a:lstStyle>
          <a:p>
            <a:r>
              <a:rPr lang="en-US" dirty="0"/>
              <a:t>Slide Title Here</a:t>
            </a:r>
          </a:p>
        </p:txBody>
      </p:sp>
      <p:sp>
        <p:nvSpPr>
          <p:cNvPr id="9" name="Text Placeholder 3"/>
          <p:cNvSpPr>
            <a:spLocks noGrp="1"/>
          </p:cNvSpPr>
          <p:nvPr>
            <p:ph type="body" sz="quarter" idx="15" hasCustomPrompt="1"/>
          </p:nvPr>
        </p:nvSpPr>
        <p:spPr>
          <a:xfrm>
            <a:off x="609603" y="927654"/>
            <a:ext cx="10893285" cy="446529"/>
          </a:xfrm>
          <a:prstGeom prst="rect">
            <a:avLst/>
          </a:prstGeom>
        </p:spPr>
        <p:txBody>
          <a:bodyPr>
            <a:noAutofit/>
          </a:bodyPr>
          <a:lstStyle>
            <a:lvl1pPr marL="0" indent="0">
              <a:lnSpc>
                <a:spcPct val="100000"/>
              </a:lnSpc>
              <a:buNone/>
              <a:defRPr sz="2400" i="0">
                <a:latin typeface="+mn-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11" name="Text Placeholder 3"/>
          <p:cNvSpPr>
            <a:spLocks noGrp="1"/>
          </p:cNvSpPr>
          <p:nvPr>
            <p:ph idx="1"/>
          </p:nvPr>
        </p:nvSpPr>
        <p:spPr>
          <a:xfrm>
            <a:off x="612911" y="1868556"/>
            <a:ext cx="10850220" cy="390939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791564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 White">
    <p:spTree>
      <p:nvGrpSpPr>
        <p:cNvPr id="1" name=""/>
        <p:cNvGrpSpPr/>
        <p:nvPr/>
      </p:nvGrpSpPr>
      <p:grpSpPr>
        <a:xfrm>
          <a:off x="0" y="0"/>
          <a:ext cx="0" cy="0"/>
          <a:chOff x="0" y="0"/>
          <a:chExt cx="0" cy="0"/>
        </a:xfrm>
      </p:grpSpPr>
      <p:sp>
        <p:nvSpPr>
          <p:cNvPr id="10" name="Footer Placeholder 9"/>
          <p:cNvSpPr>
            <a:spLocks noGrp="1"/>
          </p:cNvSpPr>
          <p:nvPr>
            <p:ph type="ftr" sz="quarter" idx="12"/>
          </p:nvPr>
        </p:nvSpPr>
        <p:spPr/>
        <p:txBody>
          <a:bodyPr/>
          <a:lstStyle/>
          <a:p>
            <a:r>
              <a:rPr lang="en-US" dirty="0"/>
              <a:t>Presentation Title</a:t>
            </a:r>
          </a:p>
        </p:txBody>
      </p:sp>
      <p:sp>
        <p:nvSpPr>
          <p:cNvPr id="14" name="Slide Number Placeholder 13"/>
          <p:cNvSpPr>
            <a:spLocks noGrp="1"/>
          </p:cNvSpPr>
          <p:nvPr>
            <p:ph type="sldNum" sz="quarter" idx="13"/>
          </p:nvPr>
        </p:nvSpPr>
        <p:spPr/>
        <p:txBody>
          <a:bodyPr/>
          <a:lstStyle/>
          <a:p>
            <a:fld id="{7BCC8D0D-EAEC-449D-9161-023DFF90F2E2}" type="slidenum">
              <a:rPr lang="en-US" smtClean="0"/>
              <a:pPr/>
              <a:t>‹#›</a:t>
            </a:fld>
            <a:endParaRPr lang="en-US" dirty="0"/>
          </a:p>
        </p:txBody>
      </p:sp>
      <p:sp>
        <p:nvSpPr>
          <p:cNvPr id="6" name="Chart Placeholder 2"/>
          <p:cNvSpPr>
            <a:spLocks noGrp="1"/>
          </p:cNvSpPr>
          <p:nvPr>
            <p:ph type="chart" sz="quarter" idx="14"/>
          </p:nvPr>
        </p:nvSpPr>
        <p:spPr>
          <a:xfrm>
            <a:off x="357810" y="469927"/>
            <a:ext cx="11449876" cy="5297083"/>
          </a:xfrm>
          <a:prstGeom prst="rect">
            <a:avLst/>
          </a:prstGeom>
        </p:spPr>
        <p:txBody>
          <a:bodyPr>
            <a:normAutofit/>
          </a:bodyPr>
          <a:lstStyle>
            <a:lvl1pPr marL="0" indent="0">
              <a:buNone/>
              <a:defRPr/>
            </a:lvl1pPr>
          </a:lstStyle>
          <a:p>
            <a:r>
              <a:rPr lang="en-US"/>
              <a:t>Click icon to add chart</a:t>
            </a:r>
            <a:endParaRPr lang="en-US" dirty="0"/>
          </a:p>
        </p:txBody>
      </p:sp>
    </p:spTree>
    <p:extLst>
      <p:ext uri="{BB962C8B-B14F-4D97-AF65-F5344CB8AC3E}">
        <p14:creationId xmlns:p14="http://schemas.microsoft.com/office/powerpoint/2010/main" val="359899268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Slide – White">
    <p:spTree>
      <p:nvGrpSpPr>
        <p:cNvPr id="1" name=""/>
        <p:cNvGrpSpPr/>
        <p:nvPr/>
      </p:nvGrpSpPr>
      <p:grpSpPr>
        <a:xfrm>
          <a:off x="0" y="0"/>
          <a:ext cx="0" cy="0"/>
          <a:chOff x="0" y="0"/>
          <a:chExt cx="0" cy="0"/>
        </a:xfrm>
      </p:grpSpPr>
      <p:sp>
        <p:nvSpPr>
          <p:cNvPr id="10" name="Footer Placeholder 9"/>
          <p:cNvSpPr>
            <a:spLocks noGrp="1"/>
          </p:cNvSpPr>
          <p:nvPr>
            <p:ph type="ftr" sz="quarter" idx="12"/>
          </p:nvPr>
        </p:nvSpPr>
        <p:spPr/>
        <p:txBody>
          <a:bodyPr/>
          <a:lstStyle/>
          <a:p>
            <a:r>
              <a:rPr lang="en-US" dirty="0"/>
              <a:t>Presentation Title</a:t>
            </a:r>
          </a:p>
        </p:txBody>
      </p:sp>
      <p:sp>
        <p:nvSpPr>
          <p:cNvPr id="14" name="Slide Number Placeholder 13"/>
          <p:cNvSpPr>
            <a:spLocks noGrp="1"/>
          </p:cNvSpPr>
          <p:nvPr>
            <p:ph type="sldNum" sz="quarter" idx="13"/>
          </p:nvPr>
        </p:nvSpPr>
        <p:spPr/>
        <p:txBody>
          <a:bodyPr/>
          <a:lstStyle/>
          <a:p>
            <a:fld id="{7BCC8D0D-EAEC-449D-9161-023DFF90F2E2}" type="slidenum">
              <a:rPr lang="en-US" smtClean="0"/>
              <a:pPr/>
              <a:t>‹#›</a:t>
            </a:fld>
            <a:endParaRPr lang="en-US" dirty="0"/>
          </a:p>
        </p:txBody>
      </p:sp>
      <p:sp>
        <p:nvSpPr>
          <p:cNvPr id="11" name="Title 15"/>
          <p:cNvSpPr>
            <a:spLocks noGrp="1"/>
          </p:cNvSpPr>
          <p:nvPr>
            <p:ph type="title" hasCustomPrompt="1"/>
          </p:nvPr>
        </p:nvSpPr>
        <p:spPr>
          <a:xfrm>
            <a:off x="604780" y="425001"/>
            <a:ext cx="10898107" cy="611449"/>
          </a:xfrm>
        </p:spPr>
        <p:txBody>
          <a:bodyPr anchor="b">
            <a:noAutofit/>
          </a:bodyPr>
          <a:lstStyle>
            <a:lvl1pPr>
              <a:defRPr sz="4800">
                <a:latin typeface="+mj-lt"/>
              </a:defRPr>
            </a:lvl1pPr>
          </a:lstStyle>
          <a:p>
            <a:r>
              <a:rPr lang="en-US" dirty="0"/>
              <a:t>Slide Title Here</a:t>
            </a:r>
          </a:p>
        </p:txBody>
      </p:sp>
      <p:sp>
        <p:nvSpPr>
          <p:cNvPr id="12" name="Text Placeholder 3"/>
          <p:cNvSpPr>
            <a:spLocks noGrp="1"/>
          </p:cNvSpPr>
          <p:nvPr>
            <p:ph type="body" sz="quarter" idx="15" hasCustomPrompt="1"/>
          </p:nvPr>
        </p:nvSpPr>
        <p:spPr>
          <a:xfrm>
            <a:off x="609603" y="927654"/>
            <a:ext cx="10893285" cy="446529"/>
          </a:xfrm>
          <a:prstGeom prst="rect">
            <a:avLst/>
          </a:prstGeom>
        </p:spPr>
        <p:txBody>
          <a:bodyPr>
            <a:noAutofit/>
          </a:bodyPr>
          <a:lstStyle>
            <a:lvl1pPr marL="0" indent="0">
              <a:lnSpc>
                <a:spcPct val="100000"/>
              </a:lnSpc>
              <a:buNone/>
              <a:defRPr sz="2400" i="0">
                <a:latin typeface="+mn-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8" name="Content Placeholder 3"/>
          <p:cNvSpPr>
            <a:spLocks noGrp="1"/>
          </p:cNvSpPr>
          <p:nvPr>
            <p:ph sz="quarter" idx="18" hasCustomPrompt="1"/>
          </p:nvPr>
        </p:nvSpPr>
        <p:spPr>
          <a:xfrm>
            <a:off x="609234" y="1894325"/>
            <a:ext cx="5102453" cy="380411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9" name="Content Placeholder 3"/>
          <p:cNvSpPr>
            <a:spLocks noGrp="1"/>
          </p:cNvSpPr>
          <p:nvPr>
            <p:ph sz="quarter" idx="19" hasCustomPrompt="1"/>
          </p:nvPr>
        </p:nvSpPr>
        <p:spPr>
          <a:xfrm>
            <a:off x="6387182" y="1894325"/>
            <a:ext cx="5102453" cy="380411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96953789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Slide – Blu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7BCC8D0D-EAEC-449D-9161-023DFF90F2E2}" type="slidenum">
              <a:rPr lang="en-US" smtClean="0"/>
              <a:pPr/>
              <a:t>‹#›</a:t>
            </a:fld>
            <a:endParaRPr lang="en-US" dirty="0"/>
          </a:p>
        </p:txBody>
      </p:sp>
      <p:sp>
        <p:nvSpPr>
          <p:cNvPr id="9" name="Text Placeholder 8"/>
          <p:cNvSpPr>
            <a:spLocks noGrp="1"/>
          </p:cNvSpPr>
          <p:nvPr>
            <p:ph type="body" sz="quarter" idx="13" hasCustomPrompt="1"/>
          </p:nvPr>
        </p:nvSpPr>
        <p:spPr>
          <a:xfrm>
            <a:off x="583466" y="1908314"/>
            <a:ext cx="10972431" cy="2809461"/>
          </a:xfrm>
          <a:prstGeom prst="rect">
            <a:avLst/>
          </a:prstGeom>
        </p:spPr>
        <p:txBody>
          <a:bodyPr anchor="ctr" anchorCtr="0">
            <a:normAutofit/>
          </a:bodyPr>
          <a:lstStyle>
            <a:lvl1pPr marL="0" indent="0">
              <a:lnSpc>
                <a:spcPct val="100000"/>
              </a:lnSpc>
              <a:buNone/>
              <a:defRPr sz="3733" i="0" baseline="0">
                <a:latin typeface="+mj-lt"/>
              </a:defRPr>
            </a:lvl1pPr>
            <a:lvl2pPr marL="306908" indent="0">
              <a:buNone/>
              <a:defRPr>
                <a:latin typeface="+mn-lt"/>
              </a:defRPr>
            </a:lvl2pPr>
            <a:lvl3pPr marL="687899" indent="0">
              <a:buNone/>
              <a:defRPr>
                <a:latin typeface="+mn-lt"/>
              </a:defRPr>
            </a:lvl3pPr>
            <a:lvl4pPr marL="1066773" indent="0">
              <a:buNone/>
              <a:defRPr>
                <a:latin typeface="+mn-lt"/>
              </a:defRPr>
            </a:lvl4pPr>
            <a:lvl5pPr marL="1447764" indent="0">
              <a:buNone/>
              <a:defRPr>
                <a:latin typeface="+mn-lt"/>
              </a:defRPr>
            </a:lvl5pPr>
          </a:lstStyle>
          <a:p>
            <a:pPr lvl="0"/>
            <a:r>
              <a:rPr lang="en-US" dirty="0"/>
              <a:t>This page is an option should you wish to utilize a quote as a stand-alone slide within your presentation. The rest is </a:t>
            </a:r>
            <a:r>
              <a:rPr lang="en-US" dirty="0" err="1"/>
              <a:t>lorem</a:t>
            </a:r>
            <a:r>
              <a:rPr lang="en-US" dirty="0"/>
              <a:t> </a:t>
            </a:r>
            <a:r>
              <a:rPr lang="en-US" dirty="0" err="1"/>
              <a:t>ipsum</a:t>
            </a:r>
            <a:r>
              <a:rPr lang="en-US" dirty="0"/>
              <a:t>. </a:t>
            </a:r>
            <a:r>
              <a:rPr lang="en-US" dirty="0" err="1"/>
              <a:t>Ut</a:t>
            </a:r>
            <a:r>
              <a:rPr lang="en-US" dirty="0"/>
              <a:t> </a:t>
            </a:r>
            <a:r>
              <a:rPr lang="en-US" dirty="0" err="1"/>
              <a:t>enim</a:t>
            </a:r>
            <a:r>
              <a:rPr lang="en-US" dirty="0"/>
              <a:t> ad minim </a:t>
            </a:r>
            <a:r>
              <a:rPr lang="en-US" dirty="0" err="1"/>
              <a:t>quis</a:t>
            </a:r>
            <a:r>
              <a:rPr lang="en-US" dirty="0"/>
              <a:t> </a:t>
            </a:r>
            <a:r>
              <a:rPr lang="en-US" dirty="0" err="1"/>
              <a:t>nostrud</a:t>
            </a:r>
            <a:r>
              <a:rPr lang="en-US" dirty="0"/>
              <a:t>.</a:t>
            </a:r>
          </a:p>
        </p:txBody>
      </p:sp>
      <p:sp>
        <p:nvSpPr>
          <p:cNvPr id="10" name="Text Placeholder 13"/>
          <p:cNvSpPr>
            <a:spLocks noGrp="1"/>
          </p:cNvSpPr>
          <p:nvPr>
            <p:ph type="body" sz="quarter" idx="14" hasCustomPrompt="1"/>
          </p:nvPr>
        </p:nvSpPr>
        <p:spPr>
          <a:xfrm>
            <a:off x="596899" y="4929105"/>
            <a:ext cx="8685277" cy="573905"/>
          </a:xfrm>
          <a:prstGeom prst="rect">
            <a:avLst/>
          </a:prstGeom>
        </p:spPr>
        <p:txBody>
          <a:bodyPr>
            <a:normAutofit/>
          </a:bodyPr>
          <a:lstStyle>
            <a:lvl1pPr marL="0" indent="0">
              <a:lnSpc>
                <a:spcPct val="100000"/>
              </a:lnSpc>
              <a:buNone/>
              <a:defRPr sz="2400" b="1">
                <a:solidFill>
                  <a:schemeClr val="accent1"/>
                </a:solidFill>
                <a:latin typeface="+mn-lt"/>
              </a:defRPr>
            </a:lvl1pPr>
          </a:lstStyle>
          <a:p>
            <a:pPr lvl="0"/>
            <a:r>
              <a:rPr lang="en-US" dirty="0"/>
              <a:t>Author’s Name</a:t>
            </a:r>
          </a:p>
        </p:txBody>
      </p:sp>
      <p:sp>
        <p:nvSpPr>
          <p:cNvPr id="13" name="Rectangle 12"/>
          <p:cNvSpPr/>
          <p:nvPr userDrawn="1"/>
        </p:nvSpPr>
        <p:spPr bwMode="auto">
          <a:xfrm>
            <a:off x="662608" y="2"/>
            <a:ext cx="1431235" cy="1577005"/>
          </a:xfrm>
          <a:prstGeom prst="rect">
            <a:avLst/>
          </a:prstGeom>
          <a:solidFill>
            <a:schemeClr val="accent1"/>
          </a:solidFill>
          <a:ln w="19050" algn="ctr">
            <a:noFill/>
            <a:miter lim="800000"/>
            <a:headEnd/>
            <a:tailEnd/>
          </a:ln>
        </p:spPr>
        <p:txBody>
          <a:bodyPr wrap="none" rtlCol="0" anchor="ctr"/>
          <a:lstStyle/>
          <a:p>
            <a:pPr algn="ctr">
              <a:lnSpc>
                <a:spcPct val="90000"/>
              </a:lnSpc>
            </a:pPr>
            <a:endParaRPr lang="en-US" sz="2133" b="1" dirty="0" err="1">
              <a:solidFill>
                <a:srgbClr val="90BD31"/>
              </a:solidFill>
              <a:latin typeface="+mj-lt"/>
            </a:endParaRPr>
          </a:p>
        </p:txBody>
      </p:sp>
      <p:sp>
        <p:nvSpPr>
          <p:cNvPr id="12" name="TextBox 11"/>
          <p:cNvSpPr txBox="1"/>
          <p:nvPr userDrawn="1"/>
        </p:nvSpPr>
        <p:spPr bwMode="auto">
          <a:xfrm>
            <a:off x="579503" y="0"/>
            <a:ext cx="1590260" cy="2831544"/>
          </a:xfrm>
          <a:prstGeom prst="rect">
            <a:avLst/>
          </a:prstGeom>
          <a:noFill/>
          <a:ln w="19050" algn="ctr">
            <a:noFill/>
            <a:miter lim="800000"/>
            <a:headEnd/>
            <a:tailEnd/>
          </a:ln>
        </p:spPr>
        <p:txBody>
          <a:bodyPr wrap="square" lIns="0" tIns="0" rIns="0" bIns="0" rtlCol="0" anchor="ctr">
            <a:spAutoFit/>
          </a:bodyPr>
          <a:lstStyle/>
          <a:p>
            <a:pPr algn="ctr"/>
            <a:r>
              <a:rPr lang="en-US" sz="18400" b="1" i="0" dirty="0">
                <a:solidFill>
                  <a:schemeClr val="bg2"/>
                </a:solidFill>
                <a:latin typeface="+mn-lt"/>
              </a:rPr>
              <a:t>“</a:t>
            </a:r>
          </a:p>
        </p:txBody>
      </p:sp>
      <p:sp>
        <p:nvSpPr>
          <p:cNvPr id="11" name="Text Placeholder 13"/>
          <p:cNvSpPr>
            <a:spLocks noGrp="1"/>
          </p:cNvSpPr>
          <p:nvPr>
            <p:ph type="body" sz="quarter" idx="15" hasCustomPrompt="1"/>
          </p:nvPr>
        </p:nvSpPr>
        <p:spPr>
          <a:xfrm>
            <a:off x="596899" y="5307937"/>
            <a:ext cx="8685277" cy="587916"/>
          </a:xfrm>
          <a:prstGeom prst="rect">
            <a:avLst/>
          </a:prstGeom>
        </p:spPr>
        <p:txBody>
          <a:bodyPr>
            <a:normAutofit/>
          </a:bodyPr>
          <a:lstStyle>
            <a:lvl1pPr marL="0" indent="0">
              <a:lnSpc>
                <a:spcPts val="2667"/>
              </a:lnSpc>
              <a:buNone/>
              <a:defRPr sz="2400" b="0" baseline="0">
                <a:solidFill>
                  <a:schemeClr val="accent1"/>
                </a:solidFill>
                <a:latin typeface="+mn-lt"/>
              </a:defRPr>
            </a:lvl1pPr>
          </a:lstStyle>
          <a:p>
            <a:pPr lvl="0"/>
            <a:r>
              <a:rPr lang="en-US" dirty="0"/>
              <a:t>Position Title</a:t>
            </a:r>
          </a:p>
        </p:txBody>
      </p:sp>
    </p:spTree>
    <p:extLst>
      <p:ext uri="{BB962C8B-B14F-4D97-AF65-F5344CB8AC3E}">
        <p14:creationId xmlns:p14="http://schemas.microsoft.com/office/powerpoint/2010/main" val="372477893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Slide – Teal">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7BCC8D0D-EAEC-449D-9161-023DFF90F2E2}" type="slidenum">
              <a:rPr lang="en-US" smtClean="0"/>
              <a:pPr/>
              <a:t>‹#›</a:t>
            </a:fld>
            <a:endParaRPr lang="en-US" dirty="0"/>
          </a:p>
        </p:txBody>
      </p:sp>
      <p:sp>
        <p:nvSpPr>
          <p:cNvPr id="9" name="Text Placeholder 8"/>
          <p:cNvSpPr>
            <a:spLocks noGrp="1"/>
          </p:cNvSpPr>
          <p:nvPr>
            <p:ph type="body" sz="quarter" idx="13" hasCustomPrompt="1"/>
          </p:nvPr>
        </p:nvSpPr>
        <p:spPr>
          <a:xfrm>
            <a:off x="583466" y="1908314"/>
            <a:ext cx="10972431" cy="2809461"/>
          </a:xfrm>
          <a:prstGeom prst="rect">
            <a:avLst/>
          </a:prstGeom>
        </p:spPr>
        <p:txBody>
          <a:bodyPr anchor="ctr" anchorCtr="0">
            <a:normAutofit/>
          </a:bodyPr>
          <a:lstStyle>
            <a:lvl1pPr marL="0" indent="0">
              <a:lnSpc>
                <a:spcPct val="100000"/>
              </a:lnSpc>
              <a:buNone/>
              <a:defRPr sz="3733" i="0" baseline="0">
                <a:latin typeface="+mj-lt"/>
              </a:defRPr>
            </a:lvl1pPr>
            <a:lvl2pPr marL="306908" indent="0">
              <a:buNone/>
              <a:defRPr>
                <a:latin typeface="+mn-lt"/>
              </a:defRPr>
            </a:lvl2pPr>
            <a:lvl3pPr marL="687899" indent="0">
              <a:buNone/>
              <a:defRPr>
                <a:latin typeface="+mn-lt"/>
              </a:defRPr>
            </a:lvl3pPr>
            <a:lvl4pPr marL="1066773" indent="0">
              <a:buNone/>
              <a:defRPr>
                <a:latin typeface="+mn-lt"/>
              </a:defRPr>
            </a:lvl4pPr>
            <a:lvl5pPr marL="1447764" indent="0">
              <a:buNone/>
              <a:defRPr>
                <a:latin typeface="+mn-lt"/>
              </a:defRPr>
            </a:lvl5pPr>
          </a:lstStyle>
          <a:p>
            <a:pPr lvl="0"/>
            <a:r>
              <a:rPr lang="en-US" dirty="0"/>
              <a:t>This page is an option should you wish to utilize a quote as a stand-alone slide within your presentation. The rest is </a:t>
            </a:r>
            <a:r>
              <a:rPr lang="en-US" dirty="0" err="1"/>
              <a:t>lorem</a:t>
            </a:r>
            <a:r>
              <a:rPr lang="en-US" dirty="0"/>
              <a:t> </a:t>
            </a:r>
            <a:r>
              <a:rPr lang="en-US" dirty="0" err="1"/>
              <a:t>ipsum</a:t>
            </a:r>
            <a:r>
              <a:rPr lang="en-US" dirty="0"/>
              <a:t>. </a:t>
            </a:r>
            <a:r>
              <a:rPr lang="en-US" dirty="0" err="1"/>
              <a:t>Ut</a:t>
            </a:r>
            <a:r>
              <a:rPr lang="en-US" dirty="0"/>
              <a:t> </a:t>
            </a:r>
            <a:r>
              <a:rPr lang="en-US" dirty="0" err="1"/>
              <a:t>enim</a:t>
            </a:r>
            <a:r>
              <a:rPr lang="en-US" dirty="0"/>
              <a:t> ad minim </a:t>
            </a:r>
            <a:r>
              <a:rPr lang="en-US" dirty="0" err="1"/>
              <a:t>quis</a:t>
            </a:r>
            <a:r>
              <a:rPr lang="en-US" dirty="0"/>
              <a:t> </a:t>
            </a:r>
            <a:r>
              <a:rPr lang="en-US" dirty="0" err="1"/>
              <a:t>nostrud</a:t>
            </a:r>
            <a:r>
              <a:rPr lang="en-US" dirty="0"/>
              <a:t>.</a:t>
            </a:r>
          </a:p>
        </p:txBody>
      </p:sp>
      <p:sp>
        <p:nvSpPr>
          <p:cNvPr id="13" name="Rectangle 12"/>
          <p:cNvSpPr/>
          <p:nvPr userDrawn="1"/>
        </p:nvSpPr>
        <p:spPr bwMode="auto">
          <a:xfrm>
            <a:off x="662608" y="2"/>
            <a:ext cx="1431235" cy="1577005"/>
          </a:xfrm>
          <a:prstGeom prst="rect">
            <a:avLst/>
          </a:prstGeom>
          <a:solidFill>
            <a:schemeClr val="accent2"/>
          </a:solidFill>
          <a:ln w="19050" algn="ctr">
            <a:noFill/>
            <a:miter lim="800000"/>
            <a:headEnd/>
            <a:tailEnd/>
          </a:ln>
        </p:spPr>
        <p:txBody>
          <a:bodyPr wrap="none" rtlCol="0" anchor="ctr"/>
          <a:lstStyle/>
          <a:p>
            <a:pPr algn="ctr">
              <a:lnSpc>
                <a:spcPct val="90000"/>
              </a:lnSpc>
            </a:pPr>
            <a:endParaRPr lang="en-US" sz="2133" b="1" dirty="0" err="1">
              <a:solidFill>
                <a:srgbClr val="90BD31"/>
              </a:solidFill>
              <a:latin typeface="+mj-lt"/>
            </a:endParaRPr>
          </a:p>
        </p:txBody>
      </p:sp>
      <p:sp>
        <p:nvSpPr>
          <p:cNvPr id="12" name="TextBox 11"/>
          <p:cNvSpPr txBox="1"/>
          <p:nvPr userDrawn="1"/>
        </p:nvSpPr>
        <p:spPr bwMode="auto">
          <a:xfrm>
            <a:off x="579503" y="0"/>
            <a:ext cx="1590260" cy="2831544"/>
          </a:xfrm>
          <a:prstGeom prst="rect">
            <a:avLst/>
          </a:prstGeom>
          <a:noFill/>
          <a:ln w="19050" algn="ctr">
            <a:noFill/>
            <a:miter lim="800000"/>
            <a:headEnd/>
            <a:tailEnd/>
          </a:ln>
        </p:spPr>
        <p:txBody>
          <a:bodyPr wrap="square" lIns="0" tIns="0" rIns="0" bIns="0" rtlCol="0" anchor="ctr">
            <a:spAutoFit/>
          </a:bodyPr>
          <a:lstStyle/>
          <a:p>
            <a:pPr algn="ctr"/>
            <a:r>
              <a:rPr lang="en-US" sz="18400" b="1" i="0" dirty="0">
                <a:solidFill>
                  <a:schemeClr val="bg2"/>
                </a:solidFill>
                <a:latin typeface="+mn-lt"/>
              </a:rPr>
              <a:t>“</a:t>
            </a:r>
          </a:p>
        </p:txBody>
      </p:sp>
      <p:sp>
        <p:nvSpPr>
          <p:cNvPr id="10" name="Text Placeholder 13"/>
          <p:cNvSpPr>
            <a:spLocks noGrp="1"/>
          </p:cNvSpPr>
          <p:nvPr>
            <p:ph type="body" sz="quarter" idx="14" hasCustomPrompt="1"/>
          </p:nvPr>
        </p:nvSpPr>
        <p:spPr>
          <a:xfrm>
            <a:off x="596899" y="4929105"/>
            <a:ext cx="8685277" cy="573905"/>
          </a:xfrm>
          <a:prstGeom prst="rect">
            <a:avLst/>
          </a:prstGeom>
        </p:spPr>
        <p:txBody>
          <a:bodyPr>
            <a:normAutofit/>
          </a:bodyPr>
          <a:lstStyle>
            <a:lvl1pPr marL="0" indent="0">
              <a:lnSpc>
                <a:spcPct val="100000"/>
              </a:lnSpc>
              <a:buNone/>
              <a:defRPr sz="2400" b="1">
                <a:solidFill>
                  <a:schemeClr val="accent2"/>
                </a:solidFill>
                <a:latin typeface="+mn-lt"/>
              </a:defRPr>
            </a:lvl1pPr>
          </a:lstStyle>
          <a:p>
            <a:pPr lvl="0"/>
            <a:r>
              <a:rPr lang="en-US" dirty="0"/>
              <a:t>Author’s Name</a:t>
            </a:r>
          </a:p>
        </p:txBody>
      </p:sp>
      <p:sp>
        <p:nvSpPr>
          <p:cNvPr id="11" name="Text Placeholder 13"/>
          <p:cNvSpPr>
            <a:spLocks noGrp="1"/>
          </p:cNvSpPr>
          <p:nvPr>
            <p:ph type="body" sz="quarter" idx="15" hasCustomPrompt="1"/>
          </p:nvPr>
        </p:nvSpPr>
        <p:spPr>
          <a:xfrm>
            <a:off x="596899" y="5307937"/>
            <a:ext cx="8685277" cy="587916"/>
          </a:xfrm>
          <a:prstGeom prst="rect">
            <a:avLst/>
          </a:prstGeom>
        </p:spPr>
        <p:txBody>
          <a:bodyPr>
            <a:normAutofit/>
          </a:bodyPr>
          <a:lstStyle>
            <a:lvl1pPr marL="0" indent="0">
              <a:lnSpc>
                <a:spcPts val="2667"/>
              </a:lnSpc>
              <a:buNone/>
              <a:defRPr sz="2400" b="0" baseline="0">
                <a:solidFill>
                  <a:schemeClr val="accent2"/>
                </a:solidFill>
                <a:latin typeface="+mn-lt"/>
              </a:defRPr>
            </a:lvl1pPr>
          </a:lstStyle>
          <a:p>
            <a:pPr lvl="0"/>
            <a:r>
              <a:rPr lang="en-US" dirty="0"/>
              <a:t>Position Title</a:t>
            </a:r>
          </a:p>
        </p:txBody>
      </p:sp>
    </p:spTree>
    <p:extLst>
      <p:ext uri="{BB962C8B-B14F-4D97-AF65-F5344CB8AC3E}">
        <p14:creationId xmlns:p14="http://schemas.microsoft.com/office/powerpoint/2010/main" val="425757287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Slide – Green">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7BCC8D0D-EAEC-449D-9161-023DFF90F2E2}" type="slidenum">
              <a:rPr lang="en-US" smtClean="0"/>
              <a:pPr/>
              <a:t>‹#›</a:t>
            </a:fld>
            <a:endParaRPr lang="en-US" dirty="0"/>
          </a:p>
        </p:txBody>
      </p:sp>
      <p:sp>
        <p:nvSpPr>
          <p:cNvPr id="9" name="Text Placeholder 8"/>
          <p:cNvSpPr>
            <a:spLocks noGrp="1"/>
          </p:cNvSpPr>
          <p:nvPr>
            <p:ph type="body" sz="quarter" idx="13" hasCustomPrompt="1"/>
          </p:nvPr>
        </p:nvSpPr>
        <p:spPr>
          <a:xfrm>
            <a:off x="583466" y="1908314"/>
            <a:ext cx="10972431" cy="2809461"/>
          </a:xfrm>
          <a:prstGeom prst="rect">
            <a:avLst/>
          </a:prstGeom>
        </p:spPr>
        <p:txBody>
          <a:bodyPr anchor="ctr" anchorCtr="0">
            <a:normAutofit/>
          </a:bodyPr>
          <a:lstStyle>
            <a:lvl1pPr marL="0" indent="0">
              <a:lnSpc>
                <a:spcPct val="100000"/>
              </a:lnSpc>
              <a:buNone/>
              <a:defRPr sz="3733" i="0" baseline="0">
                <a:latin typeface="+mj-lt"/>
              </a:defRPr>
            </a:lvl1pPr>
            <a:lvl2pPr marL="306908" indent="0">
              <a:buNone/>
              <a:defRPr>
                <a:latin typeface="+mn-lt"/>
              </a:defRPr>
            </a:lvl2pPr>
            <a:lvl3pPr marL="687899" indent="0">
              <a:buNone/>
              <a:defRPr>
                <a:latin typeface="+mn-lt"/>
              </a:defRPr>
            </a:lvl3pPr>
            <a:lvl4pPr marL="1066773" indent="0">
              <a:buNone/>
              <a:defRPr>
                <a:latin typeface="+mn-lt"/>
              </a:defRPr>
            </a:lvl4pPr>
            <a:lvl5pPr marL="1447764" indent="0">
              <a:buNone/>
              <a:defRPr>
                <a:latin typeface="+mn-lt"/>
              </a:defRPr>
            </a:lvl5pPr>
          </a:lstStyle>
          <a:p>
            <a:pPr lvl="0"/>
            <a:r>
              <a:rPr lang="en-US" dirty="0"/>
              <a:t>This page is an option should you wish to utilize a quote as a stand-alone slide within your presentation. The rest is </a:t>
            </a:r>
            <a:r>
              <a:rPr lang="en-US" dirty="0" err="1"/>
              <a:t>lorem</a:t>
            </a:r>
            <a:r>
              <a:rPr lang="en-US" dirty="0"/>
              <a:t> </a:t>
            </a:r>
            <a:r>
              <a:rPr lang="en-US" dirty="0" err="1"/>
              <a:t>ipsum</a:t>
            </a:r>
            <a:r>
              <a:rPr lang="en-US" dirty="0"/>
              <a:t>. </a:t>
            </a:r>
            <a:r>
              <a:rPr lang="en-US" dirty="0" err="1"/>
              <a:t>Ut</a:t>
            </a:r>
            <a:r>
              <a:rPr lang="en-US" dirty="0"/>
              <a:t> </a:t>
            </a:r>
            <a:r>
              <a:rPr lang="en-US" dirty="0" err="1"/>
              <a:t>enim</a:t>
            </a:r>
            <a:r>
              <a:rPr lang="en-US" dirty="0"/>
              <a:t> ad minim </a:t>
            </a:r>
            <a:r>
              <a:rPr lang="en-US" dirty="0" err="1"/>
              <a:t>quis</a:t>
            </a:r>
            <a:r>
              <a:rPr lang="en-US" dirty="0"/>
              <a:t> </a:t>
            </a:r>
            <a:r>
              <a:rPr lang="en-US" dirty="0" err="1"/>
              <a:t>nostrud</a:t>
            </a:r>
            <a:r>
              <a:rPr lang="en-US" dirty="0"/>
              <a:t>.</a:t>
            </a:r>
          </a:p>
        </p:txBody>
      </p:sp>
      <p:sp>
        <p:nvSpPr>
          <p:cNvPr id="13" name="Rectangle 12"/>
          <p:cNvSpPr/>
          <p:nvPr userDrawn="1"/>
        </p:nvSpPr>
        <p:spPr bwMode="auto">
          <a:xfrm>
            <a:off x="662608" y="2"/>
            <a:ext cx="1431235" cy="1577005"/>
          </a:xfrm>
          <a:prstGeom prst="rect">
            <a:avLst/>
          </a:prstGeom>
          <a:solidFill>
            <a:schemeClr val="accent3"/>
          </a:solidFill>
          <a:ln w="19050" algn="ctr">
            <a:noFill/>
            <a:miter lim="800000"/>
            <a:headEnd/>
            <a:tailEnd/>
          </a:ln>
        </p:spPr>
        <p:txBody>
          <a:bodyPr wrap="none" rtlCol="0" anchor="ctr"/>
          <a:lstStyle/>
          <a:p>
            <a:pPr algn="ctr">
              <a:lnSpc>
                <a:spcPct val="90000"/>
              </a:lnSpc>
            </a:pPr>
            <a:endParaRPr lang="en-US" sz="2133" b="1" dirty="0" err="1">
              <a:solidFill>
                <a:srgbClr val="90BD31"/>
              </a:solidFill>
              <a:latin typeface="+mj-lt"/>
            </a:endParaRPr>
          </a:p>
        </p:txBody>
      </p:sp>
      <p:sp>
        <p:nvSpPr>
          <p:cNvPr id="12" name="TextBox 11"/>
          <p:cNvSpPr txBox="1"/>
          <p:nvPr userDrawn="1"/>
        </p:nvSpPr>
        <p:spPr bwMode="auto">
          <a:xfrm>
            <a:off x="579503" y="0"/>
            <a:ext cx="1590260" cy="2831544"/>
          </a:xfrm>
          <a:prstGeom prst="rect">
            <a:avLst/>
          </a:prstGeom>
          <a:noFill/>
          <a:ln w="19050" algn="ctr">
            <a:noFill/>
            <a:miter lim="800000"/>
            <a:headEnd/>
            <a:tailEnd/>
          </a:ln>
        </p:spPr>
        <p:txBody>
          <a:bodyPr wrap="square" lIns="0" tIns="0" rIns="0" bIns="0" rtlCol="0" anchor="ctr">
            <a:spAutoFit/>
          </a:bodyPr>
          <a:lstStyle/>
          <a:p>
            <a:pPr algn="ctr"/>
            <a:r>
              <a:rPr lang="en-US" sz="18400" b="1" i="0" dirty="0">
                <a:solidFill>
                  <a:schemeClr val="bg2"/>
                </a:solidFill>
                <a:latin typeface="+mn-lt"/>
              </a:rPr>
              <a:t>“</a:t>
            </a:r>
          </a:p>
        </p:txBody>
      </p:sp>
      <p:sp>
        <p:nvSpPr>
          <p:cNvPr id="10" name="Text Placeholder 13"/>
          <p:cNvSpPr>
            <a:spLocks noGrp="1"/>
          </p:cNvSpPr>
          <p:nvPr>
            <p:ph type="body" sz="quarter" idx="14" hasCustomPrompt="1"/>
          </p:nvPr>
        </p:nvSpPr>
        <p:spPr>
          <a:xfrm>
            <a:off x="596899" y="4929105"/>
            <a:ext cx="8685277" cy="573905"/>
          </a:xfrm>
          <a:prstGeom prst="rect">
            <a:avLst/>
          </a:prstGeom>
        </p:spPr>
        <p:txBody>
          <a:bodyPr>
            <a:normAutofit/>
          </a:bodyPr>
          <a:lstStyle>
            <a:lvl1pPr marL="0" indent="0">
              <a:lnSpc>
                <a:spcPct val="100000"/>
              </a:lnSpc>
              <a:buNone/>
              <a:defRPr sz="2400" b="1">
                <a:solidFill>
                  <a:schemeClr val="accent3"/>
                </a:solidFill>
                <a:latin typeface="+mn-lt"/>
              </a:defRPr>
            </a:lvl1pPr>
          </a:lstStyle>
          <a:p>
            <a:pPr lvl="0"/>
            <a:r>
              <a:rPr lang="en-US" dirty="0"/>
              <a:t>Author’s Name</a:t>
            </a:r>
          </a:p>
        </p:txBody>
      </p:sp>
      <p:sp>
        <p:nvSpPr>
          <p:cNvPr id="11" name="Text Placeholder 13"/>
          <p:cNvSpPr>
            <a:spLocks noGrp="1"/>
          </p:cNvSpPr>
          <p:nvPr>
            <p:ph type="body" sz="quarter" idx="15" hasCustomPrompt="1"/>
          </p:nvPr>
        </p:nvSpPr>
        <p:spPr>
          <a:xfrm>
            <a:off x="596899" y="5307937"/>
            <a:ext cx="8685277" cy="587916"/>
          </a:xfrm>
          <a:prstGeom prst="rect">
            <a:avLst/>
          </a:prstGeom>
        </p:spPr>
        <p:txBody>
          <a:bodyPr>
            <a:normAutofit/>
          </a:bodyPr>
          <a:lstStyle>
            <a:lvl1pPr marL="0" indent="0">
              <a:lnSpc>
                <a:spcPts val="2667"/>
              </a:lnSpc>
              <a:buNone/>
              <a:defRPr sz="2400" b="0" baseline="0">
                <a:solidFill>
                  <a:schemeClr val="accent3"/>
                </a:solidFill>
                <a:latin typeface="+mn-lt"/>
              </a:defRPr>
            </a:lvl1pPr>
          </a:lstStyle>
          <a:p>
            <a:pPr lvl="0"/>
            <a:r>
              <a:rPr lang="en-US" dirty="0"/>
              <a:t>Position Title</a:t>
            </a:r>
          </a:p>
        </p:txBody>
      </p:sp>
    </p:spTree>
    <p:extLst>
      <p:ext uri="{BB962C8B-B14F-4D97-AF65-F5344CB8AC3E}">
        <p14:creationId xmlns:p14="http://schemas.microsoft.com/office/powerpoint/2010/main" val="240041055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 Blu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7BCC8D0D-EAEC-449D-9161-023DFF90F2E2}" type="slidenum">
              <a:rPr lang="en-US" smtClean="0"/>
              <a:pPr/>
              <a:t>‹#›</a:t>
            </a:fld>
            <a:endParaRPr lang="en-US" dirty="0"/>
          </a:p>
        </p:txBody>
      </p:sp>
      <p:sp>
        <p:nvSpPr>
          <p:cNvPr id="14" name="Rectangle 13"/>
          <p:cNvSpPr/>
          <p:nvPr userDrawn="1"/>
        </p:nvSpPr>
        <p:spPr bwMode="auto">
          <a:xfrm>
            <a:off x="1" y="2363625"/>
            <a:ext cx="9402305" cy="1881809"/>
          </a:xfrm>
          <a:prstGeom prst="rect">
            <a:avLst/>
          </a:prstGeom>
          <a:solidFill>
            <a:schemeClr val="accent1"/>
          </a:solidFill>
          <a:ln w="19050" algn="ctr">
            <a:noFill/>
            <a:miter lim="800000"/>
            <a:headEnd/>
            <a:tailEnd/>
          </a:ln>
        </p:spPr>
        <p:txBody>
          <a:bodyPr wrap="none" rtlCol="0" anchor="ctr"/>
          <a:lstStyle/>
          <a:p>
            <a:pPr algn="ctr">
              <a:lnSpc>
                <a:spcPct val="90000"/>
              </a:lnSpc>
            </a:pPr>
            <a:endParaRPr lang="en-US" sz="2133" b="1" dirty="0" err="1">
              <a:solidFill>
                <a:schemeClr val="bg1"/>
              </a:solidFill>
              <a:latin typeface="+mj-lt"/>
            </a:endParaRPr>
          </a:p>
        </p:txBody>
      </p:sp>
      <p:sp>
        <p:nvSpPr>
          <p:cNvPr id="15" name="Title 15"/>
          <p:cNvSpPr>
            <a:spLocks noGrp="1"/>
          </p:cNvSpPr>
          <p:nvPr>
            <p:ph type="title" hasCustomPrompt="1"/>
          </p:nvPr>
        </p:nvSpPr>
        <p:spPr>
          <a:xfrm>
            <a:off x="604780" y="2559252"/>
            <a:ext cx="8580549" cy="1477195"/>
          </a:xfrm>
        </p:spPr>
        <p:txBody>
          <a:bodyPr anchor="ctr">
            <a:noAutofit/>
          </a:bodyPr>
          <a:lstStyle>
            <a:lvl1pPr>
              <a:defRPr sz="4800" baseline="0">
                <a:solidFill>
                  <a:schemeClr val="bg1"/>
                </a:solidFill>
                <a:latin typeface="+mj-lt"/>
              </a:defRPr>
            </a:lvl1pPr>
          </a:lstStyle>
          <a:p>
            <a:r>
              <a:rPr lang="en-US" dirty="0"/>
              <a:t>Section Header Here</a:t>
            </a:r>
          </a:p>
        </p:txBody>
      </p:sp>
    </p:spTree>
    <p:extLst>
      <p:ext uri="{BB962C8B-B14F-4D97-AF65-F5344CB8AC3E}">
        <p14:creationId xmlns:p14="http://schemas.microsoft.com/office/powerpoint/2010/main" val="333087661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 Teal">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7BCC8D0D-EAEC-449D-9161-023DFF90F2E2}" type="slidenum">
              <a:rPr lang="en-US" smtClean="0"/>
              <a:pPr/>
              <a:t>‹#›</a:t>
            </a:fld>
            <a:endParaRPr lang="en-US" dirty="0"/>
          </a:p>
        </p:txBody>
      </p:sp>
      <p:sp>
        <p:nvSpPr>
          <p:cNvPr id="6" name="Rectangle 5"/>
          <p:cNvSpPr/>
          <p:nvPr userDrawn="1"/>
        </p:nvSpPr>
        <p:spPr bwMode="auto">
          <a:xfrm>
            <a:off x="1" y="2363625"/>
            <a:ext cx="9402305" cy="1881809"/>
          </a:xfrm>
          <a:prstGeom prst="rect">
            <a:avLst/>
          </a:prstGeom>
          <a:solidFill>
            <a:srgbClr val="18A3AC"/>
          </a:solidFill>
          <a:ln w="19050" algn="ctr">
            <a:noFill/>
            <a:miter lim="800000"/>
            <a:headEnd/>
            <a:tailEnd/>
          </a:ln>
        </p:spPr>
        <p:txBody>
          <a:bodyPr wrap="none" rtlCol="0" anchor="ctr"/>
          <a:lstStyle/>
          <a:p>
            <a:pPr algn="ctr">
              <a:lnSpc>
                <a:spcPct val="90000"/>
              </a:lnSpc>
            </a:pPr>
            <a:endParaRPr lang="en-US" sz="2133" b="1" dirty="0" err="1">
              <a:solidFill>
                <a:schemeClr val="bg1"/>
              </a:solidFill>
              <a:latin typeface="+mj-lt"/>
            </a:endParaRPr>
          </a:p>
        </p:txBody>
      </p:sp>
      <p:sp>
        <p:nvSpPr>
          <p:cNvPr id="8" name="Title 15"/>
          <p:cNvSpPr>
            <a:spLocks noGrp="1"/>
          </p:cNvSpPr>
          <p:nvPr>
            <p:ph type="title" hasCustomPrompt="1"/>
          </p:nvPr>
        </p:nvSpPr>
        <p:spPr>
          <a:xfrm>
            <a:off x="604780" y="2559252"/>
            <a:ext cx="8580549" cy="1477195"/>
          </a:xfrm>
        </p:spPr>
        <p:txBody>
          <a:bodyPr anchor="ctr">
            <a:noAutofit/>
          </a:bodyPr>
          <a:lstStyle>
            <a:lvl1pPr>
              <a:defRPr sz="4800" baseline="0">
                <a:solidFill>
                  <a:schemeClr val="bg1"/>
                </a:solidFill>
                <a:latin typeface="+mj-lt"/>
              </a:defRPr>
            </a:lvl1pPr>
          </a:lstStyle>
          <a:p>
            <a:r>
              <a:rPr lang="en-US" dirty="0"/>
              <a:t>Section Header Here</a:t>
            </a:r>
          </a:p>
        </p:txBody>
      </p:sp>
    </p:spTree>
    <p:extLst>
      <p:ext uri="{BB962C8B-B14F-4D97-AF65-F5344CB8AC3E}">
        <p14:creationId xmlns:p14="http://schemas.microsoft.com/office/powerpoint/2010/main" val="280072266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93468-DB36-684C-96AE-6404CFA91DE0}"/>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A7513F-60C6-484E-8DEA-756A135FA594}"/>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3F904D-2C8D-034A-B80B-4ADE272D655B}"/>
              </a:ext>
            </a:extLst>
          </p:cNvPr>
          <p:cNvSpPr>
            <a:spLocks noGrp="1"/>
          </p:cNvSpPr>
          <p:nvPr>
            <p:ph type="dt" sz="half" idx="10"/>
          </p:nvPr>
        </p:nvSpPr>
        <p:spPr/>
        <p:txBody>
          <a:bodyPr/>
          <a:lstStyle/>
          <a:p>
            <a:fld id="{7BFB377E-53ED-FE4D-83F9-4165E39010D6}" type="datetimeFigureOut">
              <a:rPr lang="en-US" smtClean="0"/>
              <a:t>9/17/21</a:t>
            </a:fld>
            <a:endParaRPr lang="en-US"/>
          </a:p>
        </p:txBody>
      </p:sp>
      <p:sp>
        <p:nvSpPr>
          <p:cNvPr id="5" name="Footer Placeholder 4">
            <a:extLst>
              <a:ext uri="{FF2B5EF4-FFF2-40B4-BE49-F238E27FC236}">
                <a16:creationId xmlns:a16="http://schemas.microsoft.com/office/drawing/2014/main" id="{1A86D5D3-5976-3F45-BB22-E6BB90178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AB7B9-8603-B844-BFF5-3C8540D14A82}"/>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12598975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Header – Green">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7BCC8D0D-EAEC-449D-9161-023DFF90F2E2}" type="slidenum">
              <a:rPr lang="en-US" smtClean="0"/>
              <a:pPr/>
              <a:t>‹#›</a:t>
            </a:fld>
            <a:endParaRPr lang="en-US" dirty="0"/>
          </a:p>
        </p:txBody>
      </p:sp>
      <p:sp>
        <p:nvSpPr>
          <p:cNvPr id="6" name="Rectangle 5"/>
          <p:cNvSpPr/>
          <p:nvPr userDrawn="1"/>
        </p:nvSpPr>
        <p:spPr bwMode="auto">
          <a:xfrm>
            <a:off x="1" y="2363625"/>
            <a:ext cx="9402305" cy="1881809"/>
          </a:xfrm>
          <a:prstGeom prst="rect">
            <a:avLst/>
          </a:prstGeom>
          <a:solidFill>
            <a:srgbClr val="90BD31"/>
          </a:solidFill>
          <a:ln w="19050" algn="ctr">
            <a:noFill/>
            <a:miter lim="800000"/>
            <a:headEnd/>
            <a:tailEnd/>
          </a:ln>
        </p:spPr>
        <p:txBody>
          <a:bodyPr wrap="none" rtlCol="0" anchor="ctr"/>
          <a:lstStyle/>
          <a:p>
            <a:pPr algn="ctr">
              <a:lnSpc>
                <a:spcPct val="90000"/>
              </a:lnSpc>
            </a:pPr>
            <a:endParaRPr lang="en-US" sz="2133" b="1" dirty="0" err="1">
              <a:solidFill>
                <a:schemeClr val="bg1"/>
              </a:solidFill>
              <a:latin typeface="+mj-lt"/>
            </a:endParaRPr>
          </a:p>
        </p:txBody>
      </p:sp>
      <p:sp>
        <p:nvSpPr>
          <p:cNvPr id="7" name="Title 15"/>
          <p:cNvSpPr>
            <a:spLocks noGrp="1"/>
          </p:cNvSpPr>
          <p:nvPr>
            <p:ph type="title" hasCustomPrompt="1"/>
          </p:nvPr>
        </p:nvSpPr>
        <p:spPr>
          <a:xfrm>
            <a:off x="604780" y="2559252"/>
            <a:ext cx="8580549" cy="1477195"/>
          </a:xfrm>
        </p:spPr>
        <p:txBody>
          <a:bodyPr anchor="ctr">
            <a:noAutofit/>
          </a:bodyPr>
          <a:lstStyle>
            <a:lvl1pPr>
              <a:defRPr sz="4800" baseline="0">
                <a:solidFill>
                  <a:schemeClr val="bg1"/>
                </a:solidFill>
                <a:latin typeface="+mj-lt"/>
              </a:defRPr>
            </a:lvl1pPr>
          </a:lstStyle>
          <a:p>
            <a:r>
              <a:rPr lang="en-US" dirty="0"/>
              <a:t>Section Header Here</a:t>
            </a:r>
          </a:p>
        </p:txBody>
      </p:sp>
    </p:spTree>
    <p:extLst>
      <p:ext uri="{BB962C8B-B14F-4D97-AF65-F5344CB8AC3E}">
        <p14:creationId xmlns:p14="http://schemas.microsoft.com/office/powerpoint/2010/main" val="40262978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Header – Green">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7BCC8D0D-EAEC-449D-9161-023DFF90F2E2}" type="slidenum">
              <a:rPr lang="en-US" smtClean="0"/>
              <a:pPr/>
              <a:t>‹#›</a:t>
            </a:fld>
            <a:endParaRPr lang="en-US" dirty="0"/>
          </a:p>
        </p:txBody>
      </p:sp>
      <p:sp>
        <p:nvSpPr>
          <p:cNvPr id="6" name="Rectangle 5"/>
          <p:cNvSpPr/>
          <p:nvPr userDrawn="1"/>
        </p:nvSpPr>
        <p:spPr bwMode="auto">
          <a:xfrm>
            <a:off x="1" y="2363625"/>
            <a:ext cx="9402305" cy="1881809"/>
          </a:xfrm>
          <a:prstGeom prst="rect">
            <a:avLst/>
          </a:prstGeom>
          <a:solidFill>
            <a:srgbClr val="F26D04"/>
          </a:solidFill>
          <a:ln w="19050" algn="ctr">
            <a:noFill/>
            <a:miter lim="800000"/>
            <a:headEnd/>
            <a:tailEnd/>
          </a:ln>
        </p:spPr>
        <p:txBody>
          <a:bodyPr wrap="none" rtlCol="0" anchor="ctr"/>
          <a:lstStyle/>
          <a:p>
            <a:pPr algn="ctr">
              <a:lnSpc>
                <a:spcPct val="90000"/>
              </a:lnSpc>
            </a:pPr>
            <a:endParaRPr lang="en-US" sz="2133" b="1" dirty="0" err="1">
              <a:solidFill>
                <a:schemeClr val="bg1"/>
              </a:solidFill>
              <a:latin typeface="+mj-lt"/>
            </a:endParaRPr>
          </a:p>
        </p:txBody>
      </p:sp>
      <p:sp>
        <p:nvSpPr>
          <p:cNvPr id="7" name="Title 15"/>
          <p:cNvSpPr>
            <a:spLocks noGrp="1"/>
          </p:cNvSpPr>
          <p:nvPr>
            <p:ph type="title" hasCustomPrompt="1"/>
          </p:nvPr>
        </p:nvSpPr>
        <p:spPr>
          <a:xfrm>
            <a:off x="604780" y="2559252"/>
            <a:ext cx="8580549" cy="1477195"/>
          </a:xfrm>
        </p:spPr>
        <p:txBody>
          <a:bodyPr anchor="ctr">
            <a:noAutofit/>
          </a:bodyPr>
          <a:lstStyle>
            <a:lvl1pPr>
              <a:defRPr sz="4800" baseline="0">
                <a:solidFill>
                  <a:schemeClr val="bg1"/>
                </a:solidFill>
                <a:latin typeface="+mj-lt"/>
              </a:defRPr>
            </a:lvl1pPr>
          </a:lstStyle>
          <a:p>
            <a:r>
              <a:rPr lang="en-US" dirty="0"/>
              <a:t>Section Header Here</a:t>
            </a:r>
          </a:p>
        </p:txBody>
      </p:sp>
    </p:spTree>
    <p:extLst>
      <p:ext uri="{BB962C8B-B14F-4D97-AF65-F5344CB8AC3E}">
        <p14:creationId xmlns:p14="http://schemas.microsoft.com/office/powerpoint/2010/main" val="215212735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losing with logo_1">
    <p:bg>
      <p:bgRef idx="1001">
        <a:schemeClr val="bg2"/>
      </p:bgRef>
    </p:bg>
    <p:spTree>
      <p:nvGrpSpPr>
        <p:cNvPr id="1" name=""/>
        <p:cNvGrpSpPr/>
        <p:nvPr/>
      </p:nvGrpSpPr>
      <p:grpSpPr>
        <a:xfrm>
          <a:off x="0" y="0"/>
          <a:ext cx="0" cy="0"/>
          <a:chOff x="0" y="0"/>
          <a:chExt cx="0" cy="0"/>
        </a:xfrm>
      </p:grpSpPr>
      <p:pic>
        <p:nvPicPr>
          <p:cNvPr id="4" name="Picture 41"/>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invGray">
          <a:xfrm>
            <a:off x="5153580" y="2710217"/>
            <a:ext cx="2094721" cy="1367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55147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losing with logo_2">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72284" y="2513067"/>
            <a:ext cx="1832365" cy="1831867"/>
          </a:xfrm>
          <a:prstGeom prst="rect">
            <a:avLst/>
          </a:prstGeom>
        </p:spPr>
      </p:pic>
    </p:spTree>
    <p:extLst>
      <p:ext uri="{BB962C8B-B14F-4D97-AF65-F5344CB8AC3E}">
        <p14:creationId xmlns:p14="http://schemas.microsoft.com/office/powerpoint/2010/main" val="370711153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losing – Research">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99440" y="2687339"/>
            <a:ext cx="2153920" cy="2153920"/>
          </a:xfrm>
          <a:prstGeom prst="rect">
            <a:avLst/>
          </a:prstGeom>
        </p:spPr>
      </p:pic>
      <p:pic>
        <p:nvPicPr>
          <p:cNvPr id="12" name="Picture 11"/>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199440" y="0"/>
            <a:ext cx="3992560" cy="2687339"/>
          </a:xfrm>
          <a:prstGeom prst="rect">
            <a:avLst/>
          </a:prstGeom>
        </p:spPr>
      </p:pic>
      <p:pic>
        <p:nvPicPr>
          <p:cNvPr id="5" name="Picture 4"/>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1851932"/>
            <a:ext cx="8199440" cy="5006069"/>
          </a:xfrm>
          <a:prstGeom prst="rect">
            <a:avLst/>
          </a:prstGeom>
        </p:spPr>
      </p:pic>
    </p:spTree>
    <p:extLst>
      <p:ext uri="{BB962C8B-B14F-4D97-AF65-F5344CB8AC3E}">
        <p14:creationId xmlns:p14="http://schemas.microsoft.com/office/powerpoint/2010/main" val="2901053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Closing – Education">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21752" y="2687339"/>
            <a:ext cx="2153920" cy="2153920"/>
          </a:xfrm>
          <a:prstGeom prst="rect">
            <a:avLst/>
          </a:prstGeom>
        </p:spPr>
      </p:pic>
      <p:pic>
        <p:nvPicPr>
          <p:cNvPr id="17" name="Picture 16"/>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0"/>
            <a:ext cx="3675671" cy="2687339"/>
          </a:xfrm>
          <a:prstGeom prst="rect">
            <a:avLst/>
          </a:prstGeom>
        </p:spPr>
      </p:pic>
      <p:pic>
        <p:nvPicPr>
          <p:cNvPr id="23" name="Picture 22"/>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675672" y="1676401"/>
            <a:ext cx="8516328" cy="5181599"/>
          </a:xfrm>
          <a:prstGeom prst="rect">
            <a:avLst/>
          </a:prstGeom>
        </p:spPr>
      </p:pic>
    </p:spTree>
    <p:extLst>
      <p:ext uri="{BB962C8B-B14F-4D97-AF65-F5344CB8AC3E}">
        <p14:creationId xmlns:p14="http://schemas.microsoft.com/office/powerpoint/2010/main" val="36540714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Closing – Patient Care">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26893" y="2687339"/>
            <a:ext cx="2153920" cy="2153920"/>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b="-1"/>
          <a:stretch/>
        </p:blipFill>
        <p:spPr>
          <a:xfrm>
            <a:off x="1" y="0"/>
            <a:ext cx="3680812" cy="2687339"/>
          </a:xfrm>
          <a:prstGeom prst="rect">
            <a:avLst/>
          </a:prstGeom>
        </p:spPr>
      </p:pic>
      <p:pic>
        <p:nvPicPr>
          <p:cNvPr id="12" name="Picture 11"/>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675672" y="1676401"/>
            <a:ext cx="8516328" cy="5181599"/>
          </a:xfrm>
          <a:prstGeom prst="rect">
            <a:avLst/>
          </a:prstGeom>
        </p:spPr>
      </p:pic>
    </p:spTree>
    <p:extLst>
      <p:ext uri="{BB962C8B-B14F-4D97-AF65-F5344CB8AC3E}">
        <p14:creationId xmlns:p14="http://schemas.microsoft.com/office/powerpoint/2010/main" val="61612359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2835F-27FA-5C4E-B9B1-6E8BCDC38C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E68ACE-BE24-7649-827A-6FA110731C3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957482-9F3D-F84A-9EB9-E20E0BD5D053}"/>
              </a:ext>
            </a:extLst>
          </p:cNvPr>
          <p:cNvSpPr>
            <a:spLocks noGrp="1"/>
          </p:cNvSpPr>
          <p:nvPr>
            <p:ph type="dt" sz="half" idx="10"/>
          </p:nvPr>
        </p:nvSpPr>
        <p:spPr/>
        <p:txBody>
          <a:bodyPr/>
          <a:lstStyle/>
          <a:p>
            <a:fld id="{F1482167-8811-434F-A92E-FCD7829DA7CB}" type="datetime1">
              <a:rPr lang="en-US" smtClean="0"/>
              <a:t>9/17/21</a:t>
            </a:fld>
            <a:endParaRPr lang="en-US"/>
          </a:p>
        </p:txBody>
      </p:sp>
      <p:sp>
        <p:nvSpPr>
          <p:cNvPr id="5" name="Footer Placeholder 4">
            <a:extLst>
              <a:ext uri="{FF2B5EF4-FFF2-40B4-BE49-F238E27FC236}">
                <a16:creationId xmlns:a16="http://schemas.microsoft.com/office/drawing/2014/main" id="{0397CDFC-98AB-AC42-A19A-77A15D7BCE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52A75-F5DE-914E-9035-422FC25A9005}"/>
              </a:ext>
            </a:extLst>
          </p:cNvPr>
          <p:cNvSpPr>
            <a:spLocks noGrp="1"/>
          </p:cNvSpPr>
          <p:nvPr>
            <p:ph type="sldNum" sz="quarter" idx="12"/>
          </p:nvPr>
        </p:nvSpPr>
        <p:spPr/>
        <p:txBody>
          <a:bodyPr/>
          <a:lstStyle/>
          <a:p>
            <a:fld id="{1529993C-42E9-7A47-A707-A40C22FBC595}" type="slidenum">
              <a:rPr lang="en-US" smtClean="0"/>
              <a:t>‹#›</a:t>
            </a:fld>
            <a:endParaRPr lang="en-US"/>
          </a:p>
        </p:txBody>
      </p:sp>
    </p:spTree>
    <p:extLst>
      <p:ext uri="{BB962C8B-B14F-4D97-AF65-F5344CB8AC3E}">
        <p14:creationId xmlns:p14="http://schemas.microsoft.com/office/powerpoint/2010/main" val="18372943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08B64C-59C5-4B43-A181-0C6D24615D8A}"/>
              </a:ext>
            </a:extLst>
          </p:cNvPr>
          <p:cNvSpPr>
            <a:spLocks noGrp="1"/>
          </p:cNvSpPr>
          <p:nvPr>
            <p:ph type="dt" sz="half" idx="10"/>
          </p:nvPr>
        </p:nvSpPr>
        <p:spPr/>
        <p:txBody>
          <a:bodyPr/>
          <a:lstStyle/>
          <a:p>
            <a:fld id="{E0DDE3D8-06A1-5448-8966-288515773649}" type="datetime1">
              <a:rPr lang="en-US" smtClean="0"/>
              <a:t>9/17/21</a:t>
            </a:fld>
            <a:endParaRPr lang="en-US"/>
          </a:p>
        </p:txBody>
      </p:sp>
      <p:sp>
        <p:nvSpPr>
          <p:cNvPr id="3" name="Footer Placeholder 2">
            <a:extLst>
              <a:ext uri="{FF2B5EF4-FFF2-40B4-BE49-F238E27FC236}">
                <a16:creationId xmlns:a16="http://schemas.microsoft.com/office/drawing/2014/main" id="{2989F1F9-760B-0342-B8ED-28068739A4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63F6CB-0E75-5A49-8914-143C33ECBAAF}"/>
              </a:ext>
            </a:extLst>
          </p:cNvPr>
          <p:cNvSpPr>
            <a:spLocks noGrp="1"/>
          </p:cNvSpPr>
          <p:nvPr>
            <p:ph type="sldNum" sz="quarter" idx="12"/>
          </p:nvPr>
        </p:nvSpPr>
        <p:spPr/>
        <p:txBody>
          <a:bodyPr/>
          <a:lstStyle/>
          <a:p>
            <a:fld id="{1529993C-42E9-7A47-A707-A40C22FBC595}" type="slidenum">
              <a:rPr lang="en-US" smtClean="0"/>
              <a:t>‹#›</a:t>
            </a:fld>
            <a:endParaRPr lang="en-US"/>
          </a:p>
        </p:txBody>
      </p:sp>
    </p:spTree>
    <p:extLst>
      <p:ext uri="{BB962C8B-B14F-4D97-AF65-F5344CB8AC3E}">
        <p14:creationId xmlns:p14="http://schemas.microsoft.com/office/powerpoint/2010/main" val="31408273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3132C-F38E-274C-8F7F-528457CE1B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0492C5-DCAF-8C49-BD8C-E1908C0D728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53735FF0-DE4F-CE4F-9361-A64C8A32ED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3D520F-BCD2-FA49-9EBE-0E0FC60BD646}"/>
              </a:ext>
            </a:extLst>
          </p:cNvPr>
          <p:cNvSpPr>
            <a:spLocks noGrp="1"/>
          </p:cNvSpPr>
          <p:nvPr>
            <p:ph type="sldNum" sz="quarter" idx="12"/>
          </p:nvPr>
        </p:nvSpPr>
        <p:spPr/>
        <p:txBody>
          <a:bodyPr/>
          <a:lstStyle/>
          <a:p>
            <a:fld id="{09B3F733-F892-8447-BC73-CE38605EE5D1}" type="slidenum">
              <a:rPr lang="en-US" smtClean="0"/>
              <a:t>‹#›</a:t>
            </a:fld>
            <a:endParaRPr lang="en-US"/>
          </a:p>
        </p:txBody>
      </p:sp>
    </p:spTree>
    <p:extLst>
      <p:ext uri="{BB962C8B-B14F-4D97-AF65-F5344CB8AC3E}">
        <p14:creationId xmlns:p14="http://schemas.microsoft.com/office/powerpoint/2010/main" val="1220849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E7397-8FE1-7247-B711-C498CB06AC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674586-5C34-CD49-AC52-45F9097609E8}"/>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42D469-D0A3-B94A-B3A5-22849B5565A3}"/>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B4A2D1-82D6-E54C-985D-93251C8B9927}"/>
              </a:ext>
            </a:extLst>
          </p:cNvPr>
          <p:cNvSpPr>
            <a:spLocks noGrp="1"/>
          </p:cNvSpPr>
          <p:nvPr>
            <p:ph type="dt" sz="half" idx="10"/>
          </p:nvPr>
        </p:nvSpPr>
        <p:spPr/>
        <p:txBody>
          <a:bodyPr/>
          <a:lstStyle/>
          <a:p>
            <a:fld id="{7BFB377E-53ED-FE4D-83F9-4165E39010D6}" type="datetimeFigureOut">
              <a:rPr lang="en-US" smtClean="0"/>
              <a:t>9/17/21</a:t>
            </a:fld>
            <a:endParaRPr lang="en-US"/>
          </a:p>
        </p:txBody>
      </p:sp>
      <p:sp>
        <p:nvSpPr>
          <p:cNvPr id="6" name="Footer Placeholder 5">
            <a:extLst>
              <a:ext uri="{FF2B5EF4-FFF2-40B4-BE49-F238E27FC236}">
                <a16:creationId xmlns:a16="http://schemas.microsoft.com/office/drawing/2014/main" id="{C80FC160-F3F4-3747-BC10-CA63A879C2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F095CD-C5FA-AB4E-A145-FAB49471A193}"/>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120531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4C0A7-35B4-5849-89A7-DC837BE5A6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80F06-F144-024B-843A-779ADFB66C86}"/>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CA63DE-106E-0E48-87B7-5D28DB8B15D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747B0D-F675-1545-87D0-CB232F7BBBBB}"/>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B85922-F19D-B548-8F4E-594EA9C4F6A1}"/>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599483-C439-EB4F-A28E-9A94F2DD2557}"/>
              </a:ext>
            </a:extLst>
          </p:cNvPr>
          <p:cNvSpPr>
            <a:spLocks noGrp="1"/>
          </p:cNvSpPr>
          <p:nvPr>
            <p:ph type="dt" sz="half" idx="10"/>
          </p:nvPr>
        </p:nvSpPr>
        <p:spPr/>
        <p:txBody>
          <a:bodyPr/>
          <a:lstStyle/>
          <a:p>
            <a:fld id="{7BFB377E-53ED-FE4D-83F9-4165E39010D6}" type="datetimeFigureOut">
              <a:rPr lang="en-US" smtClean="0"/>
              <a:t>9/17/21</a:t>
            </a:fld>
            <a:endParaRPr lang="en-US"/>
          </a:p>
        </p:txBody>
      </p:sp>
      <p:sp>
        <p:nvSpPr>
          <p:cNvPr id="8" name="Footer Placeholder 7">
            <a:extLst>
              <a:ext uri="{FF2B5EF4-FFF2-40B4-BE49-F238E27FC236}">
                <a16:creationId xmlns:a16="http://schemas.microsoft.com/office/drawing/2014/main" id="{294AD55B-96D1-6D49-8D5D-54D752DF97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8FAAFA-237E-EB45-A271-0C2E1C0E3F14}"/>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1684788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9256-BC73-FC48-B5EA-79E7B07434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BD0EF3-152B-BA46-9696-1BBD4B7457E0}"/>
              </a:ext>
            </a:extLst>
          </p:cNvPr>
          <p:cNvSpPr>
            <a:spLocks noGrp="1"/>
          </p:cNvSpPr>
          <p:nvPr>
            <p:ph type="dt" sz="half" idx="10"/>
          </p:nvPr>
        </p:nvSpPr>
        <p:spPr/>
        <p:txBody>
          <a:bodyPr/>
          <a:lstStyle/>
          <a:p>
            <a:fld id="{7BFB377E-53ED-FE4D-83F9-4165E39010D6}" type="datetimeFigureOut">
              <a:rPr lang="en-US" smtClean="0"/>
              <a:t>9/17/21</a:t>
            </a:fld>
            <a:endParaRPr lang="en-US"/>
          </a:p>
        </p:txBody>
      </p:sp>
      <p:sp>
        <p:nvSpPr>
          <p:cNvPr id="4" name="Footer Placeholder 3">
            <a:extLst>
              <a:ext uri="{FF2B5EF4-FFF2-40B4-BE49-F238E27FC236}">
                <a16:creationId xmlns:a16="http://schemas.microsoft.com/office/drawing/2014/main" id="{01B4F746-7004-BE4A-8B4E-A408C9C2A4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1FB101-6E54-2343-873B-95C3B1850887}"/>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1998460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12608-C0F2-2643-961E-757C12BB9B3B}"/>
              </a:ext>
            </a:extLst>
          </p:cNvPr>
          <p:cNvSpPr>
            <a:spLocks noGrp="1"/>
          </p:cNvSpPr>
          <p:nvPr>
            <p:ph type="dt" sz="half" idx="10"/>
          </p:nvPr>
        </p:nvSpPr>
        <p:spPr/>
        <p:txBody>
          <a:bodyPr/>
          <a:lstStyle/>
          <a:p>
            <a:fld id="{7BFB377E-53ED-FE4D-83F9-4165E39010D6}" type="datetimeFigureOut">
              <a:rPr lang="en-US" smtClean="0"/>
              <a:t>9/17/21</a:t>
            </a:fld>
            <a:endParaRPr lang="en-US"/>
          </a:p>
        </p:txBody>
      </p:sp>
      <p:sp>
        <p:nvSpPr>
          <p:cNvPr id="3" name="Footer Placeholder 2">
            <a:extLst>
              <a:ext uri="{FF2B5EF4-FFF2-40B4-BE49-F238E27FC236}">
                <a16:creationId xmlns:a16="http://schemas.microsoft.com/office/drawing/2014/main" id="{8647D951-F4D4-6C48-96CE-E10EC87AD8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745398-1BE5-B84F-BE8A-73C37D37416C}"/>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299444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84864-DEF7-E045-AD2B-A3A971C560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61709A-1BA2-4149-A424-B54AB293A37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5DC2B4-A655-F846-80F0-67AE3C61F0FF}"/>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FD6156-F984-6644-919D-A7B9EF95680F}"/>
              </a:ext>
            </a:extLst>
          </p:cNvPr>
          <p:cNvSpPr>
            <a:spLocks noGrp="1"/>
          </p:cNvSpPr>
          <p:nvPr>
            <p:ph type="dt" sz="half" idx="10"/>
          </p:nvPr>
        </p:nvSpPr>
        <p:spPr/>
        <p:txBody>
          <a:bodyPr/>
          <a:lstStyle/>
          <a:p>
            <a:fld id="{7BFB377E-53ED-FE4D-83F9-4165E39010D6}" type="datetimeFigureOut">
              <a:rPr lang="en-US" smtClean="0"/>
              <a:t>9/17/21</a:t>
            </a:fld>
            <a:endParaRPr lang="en-US"/>
          </a:p>
        </p:txBody>
      </p:sp>
      <p:sp>
        <p:nvSpPr>
          <p:cNvPr id="6" name="Footer Placeholder 5">
            <a:extLst>
              <a:ext uri="{FF2B5EF4-FFF2-40B4-BE49-F238E27FC236}">
                <a16:creationId xmlns:a16="http://schemas.microsoft.com/office/drawing/2014/main" id="{A6F185AB-B37D-8A43-A7E2-C49534C0D5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8F8192-85AA-1448-9862-2B279D166233}"/>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187223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BB51-ADD1-894E-8D00-20BACE5A4C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D9BD4E-6022-0E4A-9D2B-2FD8CC2EA40A}"/>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E3DE319B-1DA9-094D-97FB-62D3B10483E8}"/>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30F60A-0D7E-C14C-A6B4-D248D392C416}"/>
              </a:ext>
            </a:extLst>
          </p:cNvPr>
          <p:cNvSpPr>
            <a:spLocks noGrp="1"/>
          </p:cNvSpPr>
          <p:nvPr>
            <p:ph type="dt" sz="half" idx="10"/>
          </p:nvPr>
        </p:nvSpPr>
        <p:spPr/>
        <p:txBody>
          <a:bodyPr/>
          <a:lstStyle/>
          <a:p>
            <a:fld id="{7BFB377E-53ED-FE4D-83F9-4165E39010D6}" type="datetimeFigureOut">
              <a:rPr lang="en-US" smtClean="0"/>
              <a:t>9/17/21</a:t>
            </a:fld>
            <a:endParaRPr lang="en-US"/>
          </a:p>
        </p:txBody>
      </p:sp>
      <p:sp>
        <p:nvSpPr>
          <p:cNvPr id="6" name="Footer Placeholder 5">
            <a:extLst>
              <a:ext uri="{FF2B5EF4-FFF2-40B4-BE49-F238E27FC236}">
                <a16:creationId xmlns:a16="http://schemas.microsoft.com/office/drawing/2014/main" id="{7CBFC7A5-2FAF-994C-B8EF-754F2D9EA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C60350-8AB7-7B4B-BBDC-C403555B76B4}"/>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254314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AB83D8-3862-3B4F-B78C-6D9FE413CF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7A82B5-1E8A-0441-B89F-A34D0B92BA31}"/>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7BBD84-F7B1-234A-8ADD-4C6E14DD3A3E}"/>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FB377E-53ED-FE4D-83F9-4165E39010D6}" type="datetimeFigureOut">
              <a:rPr lang="en-US" smtClean="0"/>
              <a:t>9/17/21</a:t>
            </a:fld>
            <a:endParaRPr lang="en-US"/>
          </a:p>
        </p:txBody>
      </p:sp>
      <p:sp>
        <p:nvSpPr>
          <p:cNvPr id="5" name="Footer Placeholder 4">
            <a:extLst>
              <a:ext uri="{FF2B5EF4-FFF2-40B4-BE49-F238E27FC236}">
                <a16:creationId xmlns:a16="http://schemas.microsoft.com/office/drawing/2014/main" id="{632FBA78-4B80-6D4E-BAA7-0F0C2AA2DC86}"/>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FE6F85-B1A9-3140-A133-5436DC05B406}"/>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B1C075-7610-A544-99C6-586F0A3FA752}" type="slidenum">
              <a:rPr lang="en-US" smtClean="0"/>
              <a:t>‹#›</a:t>
            </a:fld>
            <a:endParaRPr lang="en-US"/>
          </a:p>
        </p:txBody>
      </p:sp>
    </p:spTree>
    <p:extLst>
      <p:ext uri="{BB962C8B-B14F-4D97-AF65-F5344CB8AC3E}">
        <p14:creationId xmlns:p14="http://schemas.microsoft.com/office/powerpoint/2010/main" val="7623676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701"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4780" y="425001"/>
            <a:ext cx="10898107" cy="611449"/>
          </a:xfrm>
          <a:prstGeom prst="rect">
            <a:avLst/>
          </a:prstGeom>
        </p:spPr>
        <p:txBody>
          <a:bodyPr vert="horz" wrap="square" lIns="91440" tIns="45720" rIns="91440" bIns="45720" rtlCol="0" anchor="b" anchorCtr="0">
            <a:normAutofit/>
          </a:bodyPr>
          <a:lstStyle/>
          <a:p>
            <a:r>
              <a:rPr lang="en-US" dirty="0"/>
              <a:t>Slide Title Here</a:t>
            </a:r>
          </a:p>
        </p:txBody>
      </p:sp>
      <p:sp>
        <p:nvSpPr>
          <p:cNvPr id="11" name="Footer Placeholder 5"/>
          <p:cNvSpPr>
            <a:spLocks noGrp="1"/>
          </p:cNvSpPr>
          <p:nvPr>
            <p:ph type="ftr" sz="quarter" idx="3"/>
          </p:nvPr>
        </p:nvSpPr>
        <p:spPr>
          <a:xfrm>
            <a:off x="730867" y="6470129"/>
            <a:ext cx="5747876" cy="137980"/>
          </a:xfrm>
          <a:prstGeom prst="rect">
            <a:avLst/>
          </a:prstGeom>
        </p:spPr>
        <p:txBody>
          <a:bodyPr vert="horz" wrap="square" lIns="0" tIns="0" rIns="0" bIns="0" rtlCol="0" anchor="b" anchorCtr="0"/>
          <a:lstStyle>
            <a:lvl1pPr algn="l">
              <a:defRPr sz="933" i="0">
                <a:solidFill>
                  <a:schemeClr val="tx1"/>
                </a:solidFill>
                <a:latin typeface="Arial" pitchFamily="34" charset="0"/>
                <a:cs typeface="Arial" pitchFamily="34" charset="0"/>
              </a:defRPr>
            </a:lvl1pPr>
          </a:lstStyle>
          <a:p>
            <a:r>
              <a:rPr lang="en-US"/>
              <a:t>UCSF | Health</a:t>
            </a:r>
            <a:endParaRPr lang="en-US" dirty="0"/>
          </a:p>
        </p:txBody>
      </p:sp>
      <p:sp>
        <p:nvSpPr>
          <p:cNvPr id="12" name="Slide Number Placeholder 6"/>
          <p:cNvSpPr>
            <a:spLocks noGrp="1"/>
          </p:cNvSpPr>
          <p:nvPr>
            <p:ph type="sldNum" sz="quarter" idx="4"/>
          </p:nvPr>
        </p:nvSpPr>
        <p:spPr>
          <a:xfrm>
            <a:off x="362808" y="6453505"/>
            <a:ext cx="328081" cy="155233"/>
          </a:xfrm>
          <a:prstGeom prst="rect">
            <a:avLst/>
          </a:prstGeom>
        </p:spPr>
        <p:txBody>
          <a:bodyPr vert="horz" wrap="square" lIns="0" tIns="0" rIns="0" bIns="0" rtlCol="0" anchor="b" anchorCtr="0"/>
          <a:lstStyle>
            <a:lvl1pPr algn="l">
              <a:defRPr sz="933" i="0">
                <a:solidFill>
                  <a:schemeClr val="tx1"/>
                </a:solidFill>
                <a:latin typeface="Arial" pitchFamily="34" charset="0"/>
                <a:cs typeface="Arial" pitchFamily="34" charset="0"/>
              </a:defRPr>
            </a:lvl1pPr>
          </a:lstStyle>
          <a:p>
            <a:fld id="{7BCC8D0D-EAEC-449D-9161-023DFF90F2E2}" type="slidenum">
              <a:rPr lang="en-US" smtClean="0"/>
              <a:pPr/>
              <a:t>‹#›</a:t>
            </a:fld>
            <a:endParaRPr lang="en-US" dirty="0"/>
          </a:p>
        </p:txBody>
      </p:sp>
      <p:cxnSp>
        <p:nvCxnSpPr>
          <p:cNvPr id="36" name="Straight Connector 35"/>
          <p:cNvCxnSpPr/>
          <p:nvPr/>
        </p:nvCxnSpPr>
        <p:spPr>
          <a:xfrm>
            <a:off x="486834" y="6250080"/>
            <a:ext cx="11218333" cy="0"/>
          </a:xfrm>
          <a:prstGeom prst="line">
            <a:avLst/>
          </a:prstGeom>
          <a:noFill/>
          <a:ln w="3175" cap="flat">
            <a:solidFill>
              <a:srgbClr val="052049"/>
            </a:solidFill>
            <a:prstDash val="solid"/>
            <a:miter lim="800000"/>
            <a:headEnd/>
            <a:tailEnd/>
          </a:ln>
          <a:extLst>
            <a:ext uri="{909E8E84-426E-40DD-AFC4-6F175D3DCCD1}">
              <a14:hiddenFill xmlns:a14="http://schemas.microsoft.com/office/drawing/2010/main">
                <a:noFill/>
              </a14:hiddenFill>
            </a:ext>
          </a:extLst>
        </p:spPr>
      </p:cxnSp>
      <p:cxnSp>
        <p:nvCxnSpPr>
          <p:cNvPr id="9" name="Straight Connector 8"/>
          <p:cNvCxnSpPr/>
          <p:nvPr userDrawn="1"/>
        </p:nvCxnSpPr>
        <p:spPr>
          <a:xfrm>
            <a:off x="370417" y="6250080"/>
            <a:ext cx="11460480" cy="0"/>
          </a:xfrm>
          <a:prstGeom prst="line">
            <a:avLst/>
          </a:prstGeom>
          <a:noFill/>
          <a:ln w="3175" cap="flat">
            <a:solidFill>
              <a:schemeClr val="tx1"/>
            </a:solidFill>
            <a:prstDash val="solid"/>
            <a:miter lim="800000"/>
            <a:headEnd/>
            <a:tailEnd/>
          </a:ln>
          <a:extLst>
            <a:ext uri="{909E8E84-426E-40DD-AFC4-6F175D3DCCD1}">
              <a14:hiddenFill xmlns:a14="http://schemas.microsoft.com/office/drawing/2010/main">
                <a:noFill/>
              </a14:hiddenFill>
            </a:ext>
          </a:extLst>
        </p:spPr>
      </p:cxnSp>
      <p:sp>
        <p:nvSpPr>
          <p:cNvPr id="13" name="Freeform 77"/>
          <p:cNvSpPr>
            <a:spLocks/>
          </p:cNvSpPr>
          <p:nvPr userDrawn="1"/>
        </p:nvSpPr>
        <p:spPr bwMode="auto">
          <a:xfrm>
            <a:off x="11190818" y="6400800"/>
            <a:ext cx="641349" cy="308099"/>
          </a:xfrm>
          <a:custGeom>
            <a:avLst/>
            <a:gdLst>
              <a:gd name="T0" fmla="*/ 350 w 350"/>
              <a:gd name="T1" fmla="*/ 52 h 168"/>
              <a:gd name="T2" fmla="*/ 270 w 350"/>
              <a:gd name="T3" fmla="*/ 130 h 168"/>
              <a:gd name="T4" fmla="*/ 240 w 350"/>
              <a:gd name="T5" fmla="*/ 100 h 168"/>
              <a:gd name="T6" fmla="*/ 205 w 350"/>
              <a:gd name="T7" fmla="*/ 91 h 168"/>
              <a:gd name="T8" fmla="*/ 201 w 350"/>
              <a:gd name="T9" fmla="*/ 86 h 168"/>
              <a:gd name="T10" fmla="*/ 200 w 350"/>
              <a:gd name="T11" fmla="*/ 82 h 168"/>
              <a:gd name="T12" fmla="*/ 203 w 350"/>
              <a:gd name="T13" fmla="*/ 73 h 168"/>
              <a:gd name="T14" fmla="*/ 203 w 350"/>
              <a:gd name="T15" fmla="*/ 73 h 168"/>
              <a:gd name="T16" fmla="*/ 205 w 350"/>
              <a:gd name="T17" fmla="*/ 72 h 168"/>
              <a:gd name="T18" fmla="*/ 234 w 350"/>
              <a:gd name="T19" fmla="*/ 71 h 168"/>
              <a:gd name="T20" fmla="*/ 266 w 350"/>
              <a:gd name="T21" fmla="*/ 85 h 168"/>
              <a:gd name="T22" fmla="*/ 222 w 350"/>
              <a:gd name="T23" fmla="*/ 48 h 168"/>
              <a:gd name="T24" fmla="*/ 179 w 350"/>
              <a:gd name="T25" fmla="*/ 73 h 168"/>
              <a:gd name="T26" fmla="*/ 178 w 350"/>
              <a:gd name="T27" fmla="*/ 76 h 168"/>
              <a:gd name="T28" fmla="*/ 122 w 350"/>
              <a:gd name="T29" fmla="*/ 60 h 168"/>
              <a:gd name="T30" fmla="*/ 178 w 350"/>
              <a:gd name="T31" fmla="*/ 41 h 168"/>
              <a:gd name="T32" fmla="*/ 153 w 350"/>
              <a:gd name="T33" fmla="*/ 0 h 168"/>
              <a:gd name="T34" fmla="*/ 97 w 350"/>
              <a:gd name="T35" fmla="*/ 2 h 168"/>
              <a:gd name="T36" fmla="*/ 72 w 350"/>
              <a:gd name="T37" fmla="*/ 73 h 168"/>
              <a:gd name="T38" fmla="*/ 25 w 350"/>
              <a:gd name="T39" fmla="*/ 73 h 168"/>
              <a:gd name="T40" fmla="*/ 0 w 350"/>
              <a:gd name="T41" fmla="*/ 2 h 168"/>
              <a:gd name="T42" fmla="*/ 48 w 350"/>
              <a:gd name="T43" fmla="*/ 119 h 168"/>
              <a:gd name="T44" fmla="*/ 97 w 350"/>
              <a:gd name="T45" fmla="*/ 64 h 168"/>
              <a:gd name="T46" fmla="*/ 187 w 350"/>
              <a:gd name="T47" fmla="*/ 107 h 168"/>
              <a:gd name="T48" fmla="*/ 214 w 350"/>
              <a:gd name="T49" fmla="*/ 117 h 168"/>
              <a:gd name="T50" fmla="*/ 242 w 350"/>
              <a:gd name="T51" fmla="*/ 125 h 168"/>
              <a:gd name="T52" fmla="*/ 237 w 350"/>
              <a:gd name="T53" fmla="*/ 147 h 168"/>
              <a:gd name="T54" fmla="*/ 203 w 350"/>
              <a:gd name="T55" fmla="*/ 141 h 168"/>
              <a:gd name="T56" fmla="*/ 176 w 350"/>
              <a:gd name="T57" fmla="*/ 130 h 168"/>
              <a:gd name="T58" fmla="*/ 224 w 350"/>
              <a:gd name="T59" fmla="*/ 168 h 168"/>
              <a:gd name="T60" fmla="*/ 270 w 350"/>
              <a:gd name="T61" fmla="*/ 134 h 168"/>
              <a:gd name="T62" fmla="*/ 295 w 350"/>
              <a:gd name="T63" fmla="*/ 166 h 168"/>
              <a:gd name="T64" fmla="*/ 343 w 350"/>
              <a:gd name="T65" fmla="*/ 119 h 168"/>
              <a:gd name="T66" fmla="*/ 295 w 350"/>
              <a:gd name="T67" fmla="*/ 99 h 168"/>
              <a:gd name="T68" fmla="*/ 350 w 350"/>
              <a:gd name="T69" fmla="*/ 7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0" h="168">
                <a:moveTo>
                  <a:pt x="350" y="73"/>
                </a:moveTo>
                <a:cubicBezTo>
                  <a:pt x="350" y="52"/>
                  <a:pt x="350" y="52"/>
                  <a:pt x="350" y="52"/>
                </a:cubicBezTo>
                <a:cubicBezTo>
                  <a:pt x="270" y="52"/>
                  <a:pt x="270" y="52"/>
                  <a:pt x="270" y="52"/>
                </a:cubicBezTo>
                <a:cubicBezTo>
                  <a:pt x="270" y="130"/>
                  <a:pt x="270" y="130"/>
                  <a:pt x="270" y="130"/>
                </a:cubicBezTo>
                <a:cubicBezTo>
                  <a:pt x="269" y="121"/>
                  <a:pt x="266" y="114"/>
                  <a:pt x="260" y="109"/>
                </a:cubicBezTo>
                <a:cubicBezTo>
                  <a:pt x="255" y="105"/>
                  <a:pt x="249" y="102"/>
                  <a:pt x="240" y="100"/>
                </a:cubicBezTo>
                <a:cubicBezTo>
                  <a:pt x="220" y="96"/>
                  <a:pt x="220" y="96"/>
                  <a:pt x="220" y="96"/>
                </a:cubicBezTo>
                <a:cubicBezTo>
                  <a:pt x="213" y="94"/>
                  <a:pt x="208" y="92"/>
                  <a:pt x="205" y="91"/>
                </a:cubicBezTo>
                <a:cubicBezTo>
                  <a:pt x="203" y="90"/>
                  <a:pt x="201" y="88"/>
                  <a:pt x="201" y="86"/>
                </a:cubicBezTo>
                <a:cubicBezTo>
                  <a:pt x="201" y="86"/>
                  <a:pt x="201" y="86"/>
                  <a:pt x="201" y="86"/>
                </a:cubicBezTo>
                <a:cubicBezTo>
                  <a:pt x="201" y="86"/>
                  <a:pt x="201" y="86"/>
                  <a:pt x="201" y="86"/>
                </a:cubicBezTo>
                <a:cubicBezTo>
                  <a:pt x="200" y="85"/>
                  <a:pt x="200" y="83"/>
                  <a:pt x="200" y="82"/>
                </a:cubicBezTo>
                <a:cubicBezTo>
                  <a:pt x="200" y="78"/>
                  <a:pt x="201" y="75"/>
                  <a:pt x="203" y="73"/>
                </a:cubicBezTo>
                <a:cubicBezTo>
                  <a:pt x="203" y="73"/>
                  <a:pt x="203" y="73"/>
                  <a:pt x="203" y="73"/>
                </a:cubicBezTo>
                <a:cubicBezTo>
                  <a:pt x="203" y="73"/>
                  <a:pt x="203" y="73"/>
                  <a:pt x="203" y="73"/>
                </a:cubicBezTo>
                <a:cubicBezTo>
                  <a:pt x="203" y="73"/>
                  <a:pt x="203" y="73"/>
                  <a:pt x="203" y="73"/>
                </a:cubicBezTo>
                <a:cubicBezTo>
                  <a:pt x="203" y="73"/>
                  <a:pt x="203" y="73"/>
                  <a:pt x="203" y="73"/>
                </a:cubicBezTo>
                <a:cubicBezTo>
                  <a:pt x="204" y="72"/>
                  <a:pt x="205" y="72"/>
                  <a:pt x="205" y="72"/>
                </a:cubicBezTo>
                <a:cubicBezTo>
                  <a:pt x="209" y="69"/>
                  <a:pt x="214" y="68"/>
                  <a:pt x="220" y="68"/>
                </a:cubicBezTo>
                <a:cubicBezTo>
                  <a:pt x="226" y="68"/>
                  <a:pt x="231" y="69"/>
                  <a:pt x="234" y="71"/>
                </a:cubicBezTo>
                <a:cubicBezTo>
                  <a:pt x="240" y="74"/>
                  <a:pt x="243" y="78"/>
                  <a:pt x="243" y="85"/>
                </a:cubicBezTo>
                <a:cubicBezTo>
                  <a:pt x="266" y="85"/>
                  <a:pt x="266" y="85"/>
                  <a:pt x="266" y="85"/>
                </a:cubicBezTo>
                <a:cubicBezTo>
                  <a:pt x="266" y="73"/>
                  <a:pt x="261" y="64"/>
                  <a:pt x="253" y="58"/>
                </a:cubicBezTo>
                <a:cubicBezTo>
                  <a:pt x="244" y="51"/>
                  <a:pt x="234" y="48"/>
                  <a:pt x="222" y="48"/>
                </a:cubicBezTo>
                <a:cubicBezTo>
                  <a:pt x="207" y="48"/>
                  <a:pt x="196" y="52"/>
                  <a:pt x="189" y="58"/>
                </a:cubicBezTo>
                <a:cubicBezTo>
                  <a:pt x="184" y="62"/>
                  <a:pt x="181" y="67"/>
                  <a:pt x="179" y="73"/>
                </a:cubicBezTo>
                <a:cubicBezTo>
                  <a:pt x="179" y="73"/>
                  <a:pt x="179" y="73"/>
                  <a:pt x="179" y="73"/>
                </a:cubicBezTo>
                <a:cubicBezTo>
                  <a:pt x="179" y="74"/>
                  <a:pt x="179" y="75"/>
                  <a:pt x="178" y="76"/>
                </a:cubicBezTo>
                <a:cubicBezTo>
                  <a:pt x="176" y="89"/>
                  <a:pt x="167" y="98"/>
                  <a:pt x="153" y="98"/>
                </a:cubicBezTo>
                <a:cubicBezTo>
                  <a:pt x="131" y="98"/>
                  <a:pt x="122" y="79"/>
                  <a:pt x="122" y="60"/>
                </a:cubicBezTo>
                <a:cubicBezTo>
                  <a:pt x="122" y="40"/>
                  <a:pt x="131" y="21"/>
                  <a:pt x="153" y="21"/>
                </a:cubicBezTo>
                <a:cubicBezTo>
                  <a:pt x="166" y="21"/>
                  <a:pt x="176" y="29"/>
                  <a:pt x="178" y="41"/>
                </a:cubicBezTo>
                <a:cubicBezTo>
                  <a:pt x="202" y="41"/>
                  <a:pt x="202" y="41"/>
                  <a:pt x="202" y="41"/>
                </a:cubicBezTo>
                <a:cubicBezTo>
                  <a:pt x="199" y="14"/>
                  <a:pt x="178" y="0"/>
                  <a:pt x="153" y="0"/>
                </a:cubicBezTo>
                <a:cubicBezTo>
                  <a:pt x="119" y="0"/>
                  <a:pt x="99" y="24"/>
                  <a:pt x="97" y="55"/>
                </a:cubicBezTo>
                <a:cubicBezTo>
                  <a:pt x="97" y="2"/>
                  <a:pt x="97" y="2"/>
                  <a:pt x="97" y="2"/>
                </a:cubicBezTo>
                <a:cubicBezTo>
                  <a:pt x="72" y="2"/>
                  <a:pt x="72" y="2"/>
                  <a:pt x="72" y="2"/>
                </a:cubicBezTo>
                <a:cubicBezTo>
                  <a:pt x="72" y="73"/>
                  <a:pt x="72" y="73"/>
                  <a:pt x="72" y="73"/>
                </a:cubicBezTo>
                <a:cubicBezTo>
                  <a:pt x="72" y="90"/>
                  <a:pt x="66" y="98"/>
                  <a:pt x="48" y="98"/>
                </a:cubicBezTo>
                <a:cubicBezTo>
                  <a:pt x="28" y="98"/>
                  <a:pt x="25" y="86"/>
                  <a:pt x="25" y="73"/>
                </a:cubicBezTo>
                <a:cubicBezTo>
                  <a:pt x="25" y="2"/>
                  <a:pt x="25" y="2"/>
                  <a:pt x="25" y="2"/>
                </a:cubicBezTo>
                <a:cubicBezTo>
                  <a:pt x="0" y="2"/>
                  <a:pt x="0" y="2"/>
                  <a:pt x="0" y="2"/>
                </a:cubicBezTo>
                <a:cubicBezTo>
                  <a:pt x="0" y="73"/>
                  <a:pt x="0" y="73"/>
                  <a:pt x="0" y="73"/>
                </a:cubicBezTo>
                <a:cubicBezTo>
                  <a:pt x="0" y="104"/>
                  <a:pt x="18" y="119"/>
                  <a:pt x="48" y="119"/>
                </a:cubicBezTo>
                <a:cubicBezTo>
                  <a:pt x="79" y="119"/>
                  <a:pt x="97" y="104"/>
                  <a:pt x="97" y="73"/>
                </a:cubicBezTo>
                <a:cubicBezTo>
                  <a:pt x="97" y="64"/>
                  <a:pt x="97" y="64"/>
                  <a:pt x="97" y="64"/>
                </a:cubicBezTo>
                <a:cubicBezTo>
                  <a:pt x="99" y="95"/>
                  <a:pt x="119" y="119"/>
                  <a:pt x="153" y="119"/>
                </a:cubicBezTo>
                <a:cubicBezTo>
                  <a:pt x="167" y="119"/>
                  <a:pt x="179" y="115"/>
                  <a:pt x="187" y="107"/>
                </a:cubicBezTo>
                <a:cubicBezTo>
                  <a:pt x="188" y="107"/>
                  <a:pt x="189" y="108"/>
                  <a:pt x="189" y="108"/>
                </a:cubicBezTo>
                <a:cubicBezTo>
                  <a:pt x="194" y="111"/>
                  <a:pt x="202" y="114"/>
                  <a:pt x="214" y="117"/>
                </a:cubicBezTo>
                <a:cubicBezTo>
                  <a:pt x="226" y="119"/>
                  <a:pt x="226" y="119"/>
                  <a:pt x="226" y="119"/>
                </a:cubicBezTo>
                <a:cubicBezTo>
                  <a:pt x="234" y="121"/>
                  <a:pt x="239" y="123"/>
                  <a:pt x="242" y="125"/>
                </a:cubicBezTo>
                <a:cubicBezTo>
                  <a:pt x="245" y="127"/>
                  <a:pt x="247" y="130"/>
                  <a:pt x="247" y="133"/>
                </a:cubicBezTo>
                <a:cubicBezTo>
                  <a:pt x="247" y="140"/>
                  <a:pt x="244" y="144"/>
                  <a:pt x="237" y="147"/>
                </a:cubicBezTo>
                <a:cubicBezTo>
                  <a:pt x="233" y="148"/>
                  <a:pt x="229" y="148"/>
                  <a:pt x="223" y="148"/>
                </a:cubicBezTo>
                <a:cubicBezTo>
                  <a:pt x="213" y="148"/>
                  <a:pt x="207" y="146"/>
                  <a:pt x="203" y="141"/>
                </a:cubicBezTo>
                <a:cubicBezTo>
                  <a:pt x="201" y="139"/>
                  <a:pt x="199" y="135"/>
                  <a:pt x="198" y="130"/>
                </a:cubicBezTo>
                <a:cubicBezTo>
                  <a:pt x="176" y="130"/>
                  <a:pt x="176" y="130"/>
                  <a:pt x="176" y="130"/>
                </a:cubicBezTo>
                <a:cubicBezTo>
                  <a:pt x="176" y="142"/>
                  <a:pt x="180" y="151"/>
                  <a:pt x="189" y="158"/>
                </a:cubicBezTo>
                <a:cubicBezTo>
                  <a:pt x="197" y="164"/>
                  <a:pt x="209" y="168"/>
                  <a:pt x="224" y="168"/>
                </a:cubicBezTo>
                <a:cubicBezTo>
                  <a:pt x="239" y="168"/>
                  <a:pt x="250" y="164"/>
                  <a:pt x="258" y="158"/>
                </a:cubicBezTo>
                <a:cubicBezTo>
                  <a:pt x="265" y="151"/>
                  <a:pt x="269" y="143"/>
                  <a:pt x="270" y="134"/>
                </a:cubicBezTo>
                <a:cubicBezTo>
                  <a:pt x="270" y="166"/>
                  <a:pt x="270" y="166"/>
                  <a:pt x="270" y="166"/>
                </a:cubicBezTo>
                <a:cubicBezTo>
                  <a:pt x="295" y="166"/>
                  <a:pt x="295" y="166"/>
                  <a:pt x="295" y="166"/>
                </a:cubicBezTo>
                <a:cubicBezTo>
                  <a:pt x="295" y="119"/>
                  <a:pt x="295" y="119"/>
                  <a:pt x="295" y="119"/>
                </a:cubicBezTo>
                <a:cubicBezTo>
                  <a:pt x="343" y="119"/>
                  <a:pt x="343" y="119"/>
                  <a:pt x="343" y="119"/>
                </a:cubicBezTo>
                <a:cubicBezTo>
                  <a:pt x="343" y="99"/>
                  <a:pt x="343" y="99"/>
                  <a:pt x="343" y="99"/>
                </a:cubicBezTo>
                <a:cubicBezTo>
                  <a:pt x="295" y="99"/>
                  <a:pt x="295" y="99"/>
                  <a:pt x="295" y="99"/>
                </a:cubicBezTo>
                <a:cubicBezTo>
                  <a:pt x="295" y="73"/>
                  <a:pt x="295" y="73"/>
                  <a:pt x="295" y="73"/>
                </a:cubicBezTo>
                <a:lnTo>
                  <a:pt x="350" y="73"/>
                </a:lnTo>
                <a:close/>
              </a:path>
            </a:pathLst>
          </a:custGeom>
          <a:solidFill>
            <a:schemeClr val="tx1"/>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8" name="Text Placeholder 3"/>
          <p:cNvSpPr>
            <a:spLocks noGrp="1"/>
          </p:cNvSpPr>
          <p:nvPr>
            <p:ph type="body" idx="1"/>
          </p:nvPr>
        </p:nvSpPr>
        <p:spPr>
          <a:xfrm>
            <a:off x="612911" y="1868556"/>
            <a:ext cx="10850220" cy="390939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3261512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Lst>
  <p:transition>
    <p:fade/>
  </p:transition>
  <p:hf hdr="0"/>
  <p:txStyles>
    <p:titleStyle>
      <a:lvl1pPr algn="l" defTabSz="1219170" rtl="0" eaLnBrk="1" latinLnBrk="0" hangingPunct="1">
        <a:lnSpc>
          <a:spcPct val="85000"/>
        </a:lnSpc>
        <a:spcBef>
          <a:spcPct val="0"/>
        </a:spcBef>
        <a:buNone/>
        <a:defRPr lang="en-US" sz="3733" b="0" kern="1200" cap="none" spc="0" baseline="0" dirty="0" smtClean="0">
          <a:solidFill>
            <a:schemeClr val="tx1"/>
          </a:solidFill>
          <a:latin typeface="+mj-lt"/>
          <a:ea typeface="+mj-ea"/>
          <a:cs typeface="Arial" pitchFamily="34" charset="0"/>
        </a:defRPr>
      </a:lvl1pPr>
    </p:titleStyle>
    <p:bodyStyle>
      <a:lvl1pPr marL="393690" indent="-393690" algn="l" defTabSz="853419" rtl="0" eaLnBrk="1" latinLnBrk="0" hangingPunct="1">
        <a:lnSpc>
          <a:spcPct val="100000"/>
        </a:lnSpc>
        <a:spcBef>
          <a:spcPts val="0"/>
        </a:spcBef>
        <a:spcAft>
          <a:spcPts val="800"/>
        </a:spcAft>
        <a:buClr>
          <a:schemeClr val="accent1"/>
        </a:buClr>
        <a:buSzPct val="80000"/>
        <a:buFont typeface="Wingdings" charset="2"/>
        <a:buChar char="§"/>
        <a:tabLst/>
        <a:defRPr lang="en-US" sz="2933" b="0" kern="1200" dirty="0" smtClean="0">
          <a:solidFill>
            <a:schemeClr val="tx1"/>
          </a:solidFill>
          <a:latin typeface="+mn-lt"/>
          <a:ea typeface="+mn-ea"/>
          <a:cs typeface="+mn-cs"/>
        </a:defRPr>
      </a:lvl1pPr>
      <a:lvl2pPr marL="772565" indent="-378875" algn="l" defTabSz="853419" rtl="0" eaLnBrk="1" latinLnBrk="0" hangingPunct="1">
        <a:lnSpc>
          <a:spcPct val="100000"/>
        </a:lnSpc>
        <a:spcBef>
          <a:spcPts val="0"/>
        </a:spcBef>
        <a:spcAft>
          <a:spcPts val="800"/>
        </a:spcAft>
        <a:buClr>
          <a:schemeClr val="accent5">
            <a:lumMod val="50000"/>
          </a:schemeClr>
        </a:buClr>
        <a:buSzPct val="100000"/>
        <a:buFont typeface=".AppleSystemUIFont" charset="0"/>
        <a:buChar char="-"/>
        <a:tabLst/>
        <a:defRPr lang="en-US" sz="2667" b="0" kern="1200" dirty="0" smtClean="0">
          <a:solidFill>
            <a:schemeClr val="tx1"/>
          </a:solidFill>
          <a:latin typeface="+mn-lt"/>
          <a:ea typeface="+mn-ea"/>
          <a:cs typeface="+mn-cs"/>
        </a:defRPr>
      </a:lvl2pPr>
      <a:lvl3pPr marL="1075240" indent="-302676" algn="l" defTabSz="853419" rtl="0" eaLnBrk="1" latinLnBrk="0" hangingPunct="1">
        <a:lnSpc>
          <a:spcPct val="100000"/>
        </a:lnSpc>
        <a:spcBef>
          <a:spcPts val="0"/>
        </a:spcBef>
        <a:spcAft>
          <a:spcPts val="800"/>
        </a:spcAft>
        <a:buClr>
          <a:schemeClr val="accent1"/>
        </a:buClr>
        <a:buSzPct val="80000"/>
        <a:buFont typeface="Wingdings" charset="2"/>
        <a:buChar char="§"/>
        <a:tabLst/>
        <a:defRPr lang="en-US" sz="2400" b="0" kern="1200" dirty="0" smtClean="0">
          <a:solidFill>
            <a:schemeClr val="tx1"/>
          </a:solidFill>
          <a:latin typeface="+mn-lt"/>
          <a:ea typeface="+mn-ea"/>
          <a:cs typeface="+mn-cs"/>
        </a:defRPr>
      </a:lvl3pPr>
      <a:lvl4pPr marL="1371566" indent="-296326" algn="l" defTabSz="853419" rtl="0" eaLnBrk="1" latinLnBrk="0" hangingPunct="1">
        <a:lnSpc>
          <a:spcPct val="100000"/>
        </a:lnSpc>
        <a:spcBef>
          <a:spcPts val="0"/>
        </a:spcBef>
        <a:spcAft>
          <a:spcPts val="800"/>
        </a:spcAft>
        <a:buClr>
          <a:schemeClr val="accent5">
            <a:lumMod val="50000"/>
          </a:schemeClr>
        </a:buClr>
        <a:buSzPct val="100000"/>
        <a:buFont typeface=".AppleSystemUIFont" charset="0"/>
        <a:buChar char="-"/>
        <a:tabLst/>
        <a:defRPr lang="en-US" sz="2133" b="0" kern="1200" dirty="0" smtClean="0">
          <a:solidFill>
            <a:schemeClr val="tx1"/>
          </a:solidFill>
          <a:latin typeface="+mn-lt"/>
          <a:ea typeface="+mn-ea"/>
          <a:cs typeface="+mn-cs"/>
        </a:defRPr>
      </a:lvl4pPr>
      <a:lvl5pPr marL="1750440" indent="-302676" algn="l" defTabSz="853419" rtl="0" eaLnBrk="1" latinLnBrk="0" hangingPunct="1">
        <a:lnSpc>
          <a:spcPct val="200000"/>
        </a:lnSpc>
        <a:spcBef>
          <a:spcPts val="0"/>
        </a:spcBef>
        <a:buClr>
          <a:srgbClr val="18A3AC"/>
        </a:buClr>
        <a:buSzPct val="80000"/>
        <a:buFont typeface="Wingdings" charset="2"/>
        <a:buChar char="§"/>
        <a:defRPr lang="en-US" sz="2667" b="0" kern="1200" dirty="0">
          <a:solidFill>
            <a:schemeClr val="tx1"/>
          </a:solidFill>
          <a:latin typeface="+mj-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s://www.youtube.com/watch?v=eWmxM79-z3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support.gather.town/help/browser-settings-and-permission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436E9B-FF7E-3441-AC26-0AFC77E5CCEA}"/>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A01720A6-D800-C341-88A8-20599E7869F1}"/>
              </a:ext>
            </a:extLst>
          </p:cNvPr>
          <p:cNvSpPr>
            <a:spLocks noGrp="1"/>
          </p:cNvSpPr>
          <p:nvPr>
            <p:ph type="sldNum" sz="quarter" idx="12"/>
          </p:nvPr>
        </p:nvSpPr>
        <p:spPr/>
        <p:txBody>
          <a:bodyPr/>
          <a:lstStyle/>
          <a:p>
            <a:fld id="{1529993C-42E9-7A47-A707-A40C22FBC595}" type="slidenum">
              <a:rPr lang="en-US" smtClean="0"/>
              <a:t>1</a:t>
            </a:fld>
            <a:endParaRPr lang="en-US"/>
          </a:p>
        </p:txBody>
      </p:sp>
      <p:sp>
        <p:nvSpPr>
          <p:cNvPr id="4" name="Rectangle 3">
            <a:extLst>
              <a:ext uri="{FF2B5EF4-FFF2-40B4-BE49-F238E27FC236}">
                <a16:creationId xmlns:a16="http://schemas.microsoft.com/office/drawing/2014/main" id="{176FDB38-0D67-6442-A0A7-9F88D380D6D9}"/>
              </a:ext>
            </a:extLst>
          </p:cNvPr>
          <p:cNvSpPr/>
          <p:nvPr/>
        </p:nvSpPr>
        <p:spPr>
          <a:xfrm>
            <a:off x="0" y="0"/>
            <a:ext cx="12192000" cy="6858000"/>
          </a:xfrm>
          <a:prstGeom prst="rect">
            <a:avLst/>
          </a:prstGeom>
          <a:solidFill>
            <a:srgbClr val="112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BC71E677-0CBB-9D4C-A649-00D1D1887340}"/>
              </a:ext>
            </a:extLst>
          </p:cNvPr>
          <p:cNvGrpSpPr/>
          <p:nvPr/>
        </p:nvGrpSpPr>
        <p:grpSpPr>
          <a:xfrm>
            <a:off x="345738" y="1857399"/>
            <a:ext cx="11500527" cy="2810828"/>
            <a:chOff x="423741" y="2336392"/>
            <a:chExt cx="3356919" cy="2810827"/>
          </a:xfrm>
        </p:grpSpPr>
        <p:sp>
          <p:nvSpPr>
            <p:cNvPr id="7" name="TextBox 6">
              <a:extLst>
                <a:ext uri="{FF2B5EF4-FFF2-40B4-BE49-F238E27FC236}">
                  <a16:creationId xmlns:a16="http://schemas.microsoft.com/office/drawing/2014/main" id="{89268938-0E8B-A541-9E7E-733421F56448}"/>
                </a:ext>
              </a:extLst>
            </p:cNvPr>
            <p:cNvSpPr txBox="1"/>
            <p:nvPr/>
          </p:nvSpPr>
          <p:spPr>
            <a:xfrm>
              <a:off x="423741" y="2336392"/>
              <a:ext cx="3112783" cy="2123657"/>
            </a:xfrm>
            <a:prstGeom prst="rect">
              <a:avLst/>
            </a:prstGeom>
            <a:noFill/>
          </p:spPr>
          <p:txBody>
            <a:bodyPr wrap="square" rtlCol="0" anchor="ctr">
              <a:spAutoFit/>
            </a:bodyPr>
            <a:lstStyle/>
            <a:p>
              <a:r>
                <a:rPr lang="en-US" sz="6600" b="1" dirty="0">
                  <a:solidFill>
                    <a:schemeClr val="bg1"/>
                  </a:solidFill>
                  <a:latin typeface="Arial Nova" panose="020B0504020202020204" pitchFamily="34" charset="0"/>
                  <a:ea typeface="Helvetica Neue" panose="02000503000000020004" pitchFamily="2" charset="0"/>
                  <a:cs typeface="Helvetica Neue" panose="02000503000000020004" pitchFamily="2" charset="0"/>
                </a:rPr>
                <a:t>Welcome to</a:t>
              </a:r>
            </a:p>
            <a:p>
              <a:r>
                <a:rPr lang="en-US" sz="6600" b="1" dirty="0">
                  <a:solidFill>
                    <a:schemeClr val="bg1"/>
                  </a:solidFill>
                  <a:latin typeface="Arial Nova" panose="020B0504020202020204" pitchFamily="34" charset="0"/>
                  <a:ea typeface="Helvetica Neue" panose="02000503000000020004" pitchFamily="2" charset="0"/>
                  <a:cs typeface="Helvetica Neue" panose="02000503000000020004" pitchFamily="2" charset="0"/>
                </a:rPr>
                <a:t>Hacky Hour!</a:t>
              </a:r>
            </a:p>
          </p:txBody>
        </p:sp>
        <p:sp>
          <p:nvSpPr>
            <p:cNvPr id="8" name="TextBox 7">
              <a:extLst>
                <a:ext uri="{FF2B5EF4-FFF2-40B4-BE49-F238E27FC236}">
                  <a16:creationId xmlns:a16="http://schemas.microsoft.com/office/drawing/2014/main" id="{76A0F2E1-4E8D-984A-AFEB-E8E1DC466D5C}"/>
                </a:ext>
              </a:extLst>
            </p:cNvPr>
            <p:cNvSpPr txBox="1"/>
            <p:nvPr/>
          </p:nvSpPr>
          <p:spPr>
            <a:xfrm>
              <a:off x="423741" y="4623999"/>
              <a:ext cx="3356919" cy="523220"/>
            </a:xfrm>
            <a:prstGeom prst="rect">
              <a:avLst/>
            </a:prstGeom>
            <a:noFill/>
          </p:spPr>
          <p:txBody>
            <a:bodyPr wrap="square" lIns="91440" tIns="45720" rIns="91440" bIns="45720" rtlCol="0" anchor="t">
              <a:spAutoFit/>
            </a:bodyPr>
            <a:lstStyle/>
            <a:p>
              <a:r>
                <a:rPr lang="en-US" sz="2800" dirty="0">
                  <a:solidFill>
                    <a:schemeClr val="bg1"/>
                  </a:solidFill>
                  <a:latin typeface="Arial Nova Light" panose="020B0304020202020204" pitchFamily="34" charset="0"/>
                  <a:ea typeface="Helvetica Neue Light" panose="02000403000000020004" pitchFamily="2" charset="0"/>
                </a:rPr>
                <a:t>Getting Started with </a:t>
              </a:r>
              <a:r>
                <a:rPr lang="en-US" sz="2800" dirty="0" err="1">
                  <a:solidFill>
                    <a:schemeClr val="bg1"/>
                  </a:solidFill>
                  <a:latin typeface="Arial Nova Light" panose="020B0304020202020204" pitchFamily="34" charset="0"/>
                  <a:ea typeface="Helvetica Neue Light" panose="02000403000000020004" pitchFamily="2" charset="0"/>
                </a:rPr>
                <a:t>Gather.Town</a:t>
              </a:r>
              <a:r>
                <a:rPr lang="en-US" sz="2800" dirty="0">
                  <a:solidFill>
                    <a:schemeClr val="bg1"/>
                  </a:solidFill>
                  <a:latin typeface="Arial Nova Light" panose="020B0304020202020204" pitchFamily="34" charset="0"/>
                  <a:ea typeface="Helvetica Neue Light" panose="02000403000000020004" pitchFamily="2" charset="0"/>
                </a:rPr>
                <a:t>!</a:t>
              </a:r>
            </a:p>
          </p:txBody>
        </p:sp>
      </p:grpSp>
      <p:pic>
        <p:nvPicPr>
          <p:cNvPr id="1026" name="Picture 2" descr="Strategies for Faculty to Alleviate Student Zoom Fatigue | Library Drop-in  Series - UCSF Events Calendar">
            <a:extLst>
              <a:ext uri="{FF2B5EF4-FFF2-40B4-BE49-F238E27FC236}">
                <a16:creationId xmlns:a16="http://schemas.microsoft.com/office/drawing/2014/main" id="{B204D766-499E-9143-8137-DD1B09B106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51" t="32548" r="9374" b="39271"/>
          <a:stretch/>
        </p:blipFill>
        <p:spPr bwMode="auto">
          <a:xfrm>
            <a:off x="9220200" y="5669181"/>
            <a:ext cx="2763045" cy="922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26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118B4A-7223-694A-9013-D436B96536FB}"/>
              </a:ext>
            </a:extLst>
          </p:cNvPr>
          <p:cNvSpPr>
            <a:spLocks noGrp="1"/>
          </p:cNvSpPr>
          <p:nvPr>
            <p:ph type="title"/>
          </p:nvPr>
        </p:nvSpPr>
        <p:spPr>
          <a:xfrm>
            <a:off x="646946" y="1600200"/>
            <a:ext cx="10898107" cy="611449"/>
          </a:xfrm>
        </p:spPr>
        <p:txBody>
          <a:bodyPr anchor="ctr"/>
          <a:lstStyle/>
          <a:p>
            <a: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Today, we are using </a:t>
            </a:r>
            <a:r>
              <a:rPr lang="en-US" sz="4400" b="1" dirty="0" err="1">
                <a:solidFill>
                  <a:srgbClr val="051F49"/>
                </a:solidFill>
                <a:latin typeface="Arial Nova" panose="020B0504020202020204" pitchFamily="34" charset="0"/>
                <a:ea typeface="Helvetica Neue" panose="02000503000000020004" pitchFamily="2" charset="0"/>
                <a:cs typeface="Helvetica Neue" panose="02000503000000020004" pitchFamily="2" charset="0"/>
              </a:rPr>
              <a:t>Gather.Town</a:t>
            </a:r>
            <a: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a:t>
            </a:r>
            <a:endParaRPr lang="en-US" sz="4400" dirty="0"/>
          </a:p>
        </p:txBody>
      </p:sp>
      <p:pic>
        <p:nvPicPr>
          <p:cNvPr id="2" name="Picture 1">
            <a:extLst>
              <a:ext uri="{FF2B5EF4-FFF2-40B4-BE49-F238E27FC236}">
                <a16:creationId xmlns:a16="http://schemas.microsoft.com/office/drawing/2014/main" id="{D657AA8D-795E-7F46-9541-2584B9BB34D1}"/>
              </a:ext>
            </a:extLst>
          </p:cNvPr>
          <p:cNvPicPr>
            <a:picLocks noChangeAspect="1"/>
          </p:cNvPicPr>
          <p:nvPr/>
        </p:nvPicPr>
        <p:blipFill>
          <a:blip r:embed="rId3"/>
          <a:stretch>
            <a:fillRect/>
          </a:stretch>
        </p:blipFill>
        <p:spPr>
          <a:xfrm>
            <a:off x="6766742" y="2971800"/>
            <a:ext cx="4770012" cy="3124200"/>
          </a:xfrm>
          <a:prstGeom prst="rect">
            <a:avLst/>
          </a:prstGeom>
        </p:spPr>
      </p:pic>
    </p:spTree>
    <p:extLst>
      <p:ext uri="{BB962C8B-B14F-4D97-AF65-F5344CB8AC3E}">
        <p14:creationId xmlns:p14="http://schemas.microsoft.com/office/powerpoint/2010/main" val="1946605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118B4A-7223-694A-9013-D436B96536FB}"/>
              </a:ext>
            </a:extLst>
          </p:cNvPr>
          <p:cNvSpPr>
            <a:spLocks noGrp="1"/>
          </p:cNvSpPr>
          <p:nvPr>
            <p:ph type="title"/>
          </p:nvPr>
        </p:nvSpPr>
        <p:spPr>
          <a:xfrm>
            <a:off x="646946" y="1600200"/>
            <a:ext cx="10898107" cy="611449"/>
          </a:xfrm>
        </p:spPr>
        <p:txBody>
          <a:bodyPr anchor="ctr"/>
          <a:lstStyle/>
          <a:p>
            <a: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If it’s your first time, you might’ve already completed the tutorial.</a:t>
            </a:r>
            <a:endParaRPr lang="en-US" sz="4400" dirty="0"/>
          </a:p>
        </p:txBody>
      </p:sp>
      <p:pic>
        <p:nvPicPr>
          <p:cNvPr id="2" name="Picture 1">
            <a:extLst>
              <a:ext uri="{FF2B5EF4-FFF2-40B4-BE49-F238E27FC236}">
                <a16:creationId xmlns:a16="http://schemas.microsoft.com/office/drawing/2014/main" id="{D657AA8D-795E-7F46-9541-2584B9BB34D1}"/>
              </a:ext>
            </a:extLst>
          </p:cNvPr>
          <p:cNvPicPr>
            <a:picLocks noChangeAspect="1"/>
          </p:cNvPicPr>
          <p:nvPr/>
        </p:nvPicPr>
        <p:blipFill>
          <a:blip r:embed="rId3"/>
          <a:stretch>
            <a:fillRect/>
          </a:stretch>
        </p:blipFill>
        <p:spPr>
          <a:xfrm>
            <a:off x="6766742" y="2971800"/>
            <a:ext cx="4770012" cy="3124200"/>
          </a:xfrm>
          <a:prstGeom prst="rect">
            <a:avLst/>
          </a:prstGeom>
        </p:spPr>
      </p:pic>
      <p:sp>
        <p:nvSpPr>
          <p:cNvPr id="4" name="TextBox 3">
            <a:extLst>
              <a:ext uri="{FF2B5EF4-FFF2-40B4-BE49-F238E27FC236}">
                <a16:creationId xmlns:a16="http://schemas.microsoft.com/office/drawing/2014/main" id="{FD2D7AE3-6A34-4549-BE41-74EBBD1CF1CA}"/>
              </a:ext>
            </a:extLst>
          </p:cNvPr>
          <p:cNvSpPr txBox="1"/>
          <p:nvPr/>
        </p:nvSpPr>
        <p:spPr>
          <a:xfrm>
            <a:off x="646946" y="2971800"/>
            <a:ext cx="5220454" cy="420564"/>
          </a:xfrm>
          <a:prstGeom prst="rect">
            <a:avLst/>
          </a:prstGeom>
          <a:noFill/>
        </p:spPr>
        <p:txBody>
          <a:bodyPr wrap="square" rtlCol="0" anchor="t">
            <a:spAutoFit/>
          </a:bodyPr>
          <a:lstStyle/>
          <a:p>
            <a:pPr defTabSz="1219170">
              <a:spcAft>
                <a:spcPts val="1400"/>
              </a:spcAft>
            </a:pPr>
            <a:r>
              <a:rPr lang="en-US" sz="2133" dirty="0">
                <a:solidFill>
                  <a:srgbClr val="112048"/>
                </a:solidFill>
                <a:latin typeface="Arial Nova Light" panose="020B0304020202020204" pitchFamily="34" charset="0"/>
                <a:ea typeface="Helvetica Neue Light" panose="02000403000000020004" pitchFamily="2" charset="0"/>
              </a:rPr>
              <a:t>Otherwise, you can review it </a:t>
            </a:r>
            <a:r>
              <a:rPr lang="en-US" sz="2133" dirty="0">
                <a:solidFill>
                  <a:srgbClr val="112048"/>
                </a:solidFill>
                <a:latin typeface="Arial Nova Light" panose="020B0304020202020204" pitchFamily="34" charset="0"/>
                <a:ea typeface="Helvetica Neue Light" panose="02000403000000020004" pitchFamily="2" charset="0"/>
                <a:hlinkClick r:id="rId4"/>
              </a:rPr>
              <a:t>here</a:t>
            </a:r>
            <a:r>
              <a:rPr lang="en-US" sz="2133" dirty="0">
                <a:solidFill>
                  <a:srgbClr val="112048"/>
                </a:solidFill>
                <a:latin typeface="Arial Nova Light" panose="020B0304020202020204" pitchFamily="34" charset="0"/>
                <a:ea typeface="Helvetica Neue Light" panose="02000403000000020004" pitchFamily="2" charset="0"/>
              </a:rPr>
              <a:t>.</a:t>
            </a:r>
          </a:p>
        </p:txBody>
      </p:sp>
    </p:spTree>
    <p:extLst>
      <p:ext uri="{BB962C8B-B14F-4D97-AF65-F5344CB8AC3E}">
        <p14:creationId xmlns:p14="http://schemas.microsoft.com/office/powerpoint/2010/main" val="4019097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118B4A-7223-694A-9013-D436B96536FB}"/>
              </a:ext>
            </a:extLst>
          </p:cNvPr>
          <p:cNvSpPr>
            <a:spLocks noGrp="1"/>
          </p:cNvSpPr>
          <p:nvPr>
            <p:ph type="title"/>
          </p:nvPr>
        </p:nvSpPr>
        <p:spPr>
          <a:xfrm>
            <a:off x="646946" y="1600200"/>
            <a:ext cx="10898107" cy="611449"/>
          </a:xfrm>
        </p:spPr>
        <p:txBody>
          <a:bodyPr anchor="ctr"/>
          <a:lstStyle/>
          <a:p>
            <a: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You may have to enable screenshare and other permissions if it’s your first time.</a:t>
            </a:r>
            <a:endParaRPr lang="en-US" sz="4400" dirty="0"/>
          </a:p>
        </p:txBody>
      </p:sp>
      <p:pic>
        <p:nvPicPr>
          <p:cNvPr id="2" name="Picture 1">
            <a:extLst>
              <a:ext uri="{FF2B5EF4-FFF2-40B4-BE49-F238E27FC236}">
                <a16:creationId xmlns:a16="http://schemas.microsoft.com/office/drawing/2014/main" id="{D657AA8D-795E-7F46-9541-2584B9BB34D1}"/>
              </a:ext>
            </a:extLst>
          </p:cNvPr>
          <p:cNvPicPr>
            <a:picLocks noChangeAspect="1"/>
          </p:cNvPicPr>
          <p:nvPr/>
        </p:nvPicPr>
        <p:blipFill>
          <a:blip r:embed="rId3"/>
          <a:stretch>
            <a:fillRect/>
          </a:stretch>
        </p:blipFill>
        <p:spPr>
          <a:xfrm>
            <a:off x="6766742" y="2971800"/>
            <a:ext cx="4770012" cy="3124200"/>
          </a:xfrm>
          <a:prstGeom prst="rect">
            <a:avLst/>
          </a:prstGeom>
        </p:spPr>
      </p:pic>
      <p:sp>
        <p:nvSpPr>
          <p:cNvPr id="4" name="TextBox 3">
            <a:extLst>
              <a:ext uri="{FF2B5EF4-FFF2-40B4-BE49-F238E27FC236}">
                <a16:creationId xmlns:a16="http://schemas.microsoft.com/office/drawing/2014/main" id="{FD2D7AE3-6A34-4549-BE41-74EBBD1CF1CA}"/>
              </a:ext>
            </a:extLst>
          </p:cNvPr>
          <p:cNvSpPr txBox="1"/>
          <p:nvPr/>
        </p:nvSpPr>
        <p:spPr>
          <a:xfrm>
            <a:off x="646946" y="2971800"/>
            <a:ext cx="5220454" cy="420564"/>
          </a:xfrm>
          <a:prstGeom prst="rect">
            <a:avLst/>
          </a:prstGeom>
          <a:noFill/>
        </p:spPr>
        <p:txBody>
          <a:bodyPr wrap="square" rtlCol="0" anchor="t">
            <a:spAutoFit/>
          </a:bodyPr>
          <a:lstStyle/>
          <a:p>
            <a:pPr defTabSz="1219170">
              <a:spcAft>
                <a:spcPts val="1400"/>
              </a:spcAft>
            </a:pPr>
            <a:r>
              <a:rPr lang="en-US" sz="2133" dirty="0">
                <a:solidFill>
                  <a:srgbClr val="112048"/>
                </a:solidFill>
                <a:latin typeface="Arial Nova Light" panose="020B0304020202020204" pitchFamily="34" charset="0"/>
                <a:ea typeface="Helvetica Neue Light" panose="02000403000000020004" pitchFamily="2" charset="0"/>
              </a:rPr>
              <a:t>See the instructions </a:t>
            </a:r>
            <a:r>
              <a:rPr lang="en-US" sz="2133" dirty="0">
                <a:solidFill>
                  <a:srgbClr val="112048"/>
                </a:solidFill>
                <a:latin typeface="Arial Nova Light" panose="020B0304020202020204" pitchFamily="34" charset="0"/>
                <a:ea typeface="Helvetica Neue Light" panose="02000403000000020004" pitchFamily="2" charset="0"/>
                <a:hlinkClick r:id="rId4"/>
              </a:rPr>
              <a:t>here</a:t>
            </a:r>
            <a:r>
              <a:rPr lang="en-US" sz="2133" dirty="0">
                <a:solidFill>
                  <a:srgbClr val="112048"/>
                </a:solidFill>
                <a:latin typeface="Arial Nova Light" panose="020B0304020202020204" pitchFamily="34" charset="0"/>
                <a:ea typeface="Helvetica Neue Light" panose="02000403000000020004" pitchFamily="2" charset="0"/>
              </a:rPr>
              <a:t>.</a:t>
            </a:r>
          </a:p>
        </p:txBody>
      </p:sp>
    </p:spTree>
    <p:extLst>
      <p:ext uri="{BB962C8B-B14F-4D97-AF65-F5344CB8AC3E}">
        <p14:creationId xmlns:p14="http://schemas.microsoft.com/office/powerpoint/2010/main" val="302690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118B4A-7223-694A-9013-D436B96536FB}"/>
              </a:ext>
            </a:extLst>
          </p:cNvPr>
          <p:cNvSpPr>
            <a:spLocks noGrp="1"/>
          </p:cNvSpPr>
          <p:nvPr>
            <p:ph type="title"/>
          </p:nvPr>
        </p:nvSpPr>
        <p:spPr>
          <a:xfrm>
            <a:off x="646946" y="1600200"/>
            <a:ext cx="10898107" cy="611449"/>
          </a:xfrm>
        </p:spPr>
        <p:txBody>
          <a:bodyPr anchor="ctr"/>
          <a:lstStyle/>
          <a:p>
            <a: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We will begin in the presentation space on the left side of the room.</a:t>
            </a:r>
            <a:endParaRPr lang="en-US" sz="4400" dirty="0"/>
          </a:p>
        </p:txBody>
      </p:sp>
      <p:pic>
        <p:nvPicPr>
          <p:cNvPr id="2" name="Picture 1">
            <a:extLst>
              <a:ext uri="{FF2B5EF4-FFF2-40B4-BE49-F238E27FC236}">
                <a16:creationId xmlns:a16="http://schemas.microsoft.com/office/drawing/2014/main" id="{D657AA8D-795E-7F46-9541-2584B9BB34D1}"/>
              </a:ext>
            </a:extLst>
          </p:cNvPr>
          <p:cNvPicPr>
            <a:picLocks noChangeAspect="1"/>
          </p:cNvPicPr>
          <p:nvPr/>
        </p:nvPicPr>
        <p:blipFill>
          <a:blip r:embed="rId3"/>
          <a:stretch>
            <a:fillRect/>
          </a:stretch>
        </p:blipFill>
        <p:spPr>
          <a:xfrm>
            <a:off x="6766742" y="2971800"/>
            <a:ext cx="4770012" cy="3124200"/>
          </a:xfrm>
          <a:prstGeom prst="rect">
            <a:avLst/>
          </a:prstGeom>
        </p:spPr>
      </p:pic>
      <p:sp>
        <p:nvSpPr>
          <p:cNvPr id="4" name="Rectangle 3">
            <a:extLst>
              <a:ext uri="{FF2B5EF4-FFF2-40B4-BE49-F238E27FC236}">
                <a16:creationId xmlns:a16="http://schemas.microsoft.com/office/drawing/2014/main" id="{107DD06C-7254-FF42-AED9-16294E7009E7}"/>
              </a:ext>
            </a:extLst>
          </p:cNvPr>
          <p:cNvSpPr/>
          <p:nvPr/>
        </p:nvSpPr>
        <p:spPr>
          <a:xfrm>
            <a:off x="6934200" y="3886200"/>
            <a:ext cx="1371600" cy="1828800"/>
          </a:xfrm>
          <a:prstGeom prst="rect">
            <a:avLst/>
          </a:prstGeom>
          <a:noFill/>
          <a:ln w="381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0C89EC74-1232-D34D-BCC5-2EB79467FF93}"/>
              </a:ext>
            </a:extLst>
          </p:cNvPr>
          <p:cNvCxnSpPr>
            <a:cxnSpLocks/>
            <a:stCxn id="7" idx="0"/>
            <a:endCxn id="4" idx="1"/>
          </p:cNvCxnSpPr>
          <p:nvPr/>
        </p:nvCxnSpPr>
        <p:spPr>
          <a:xfrm flipV="1">
            <a:off x="5891763" y="4800600"/>
            <a:ext cx="1042437" cy="405143"/>
          </a:xfrm>
          <a:prstGeom prst="straightConnector1">
            <a:avLst/>
          </a:prstGeom>
          <a:ln w="38100">
            <a:solidFill>
              <a:srgbClr val="112048"/>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AB300D4B-9C97-EE46-9139-104CC9D15C37}"/>
              </a:ext>
            </a:extLst>
          </p:cNvPr>
          <p:cNvSpPr/>
          <p:nvPr/>
        </p:nvSpPr>
        <p:spPr>
          <a:xfrm>
            <a:off x="5181600" y="5205743"/>
            <a:ext cx="1420325" cy="646331"/>
          </a:xfrm>
          <a:prstGeom prst="rect">
            <a:avLst/>
          </a:prstGeom>
        </p:spPr>
        <p:txBody>
          <a:bodyPr wrap="none" anchor="ctr">
            <a:spAutoFit/>
          </a:bodyPr>
          <a:lstStyle/>
          <a:p>
            <a:r>
              <a:rPr lang="en-US" dirty="0">
                <a:solidFill>
                  <a:srgbClr val="112048"/>
                </a:solidFill>
                <a:latin typeface="Arial Nova Light" panose="020B0304020202020204" pitchFamily="34" charset="0"/>
                <a:ea typeface="Helvetica Neue Light" panose="02000403000000020004" pitchFamily="2" charset="0"/>
              </a:rPr>
              <a:t>Presentation</a:t>
            </a:r>
          </a:p>
          <a:p>
            <a:pPr algn="ctr"/>
            <a:r>
              <a:rPr lang="en-US" dirty="0">
                <a:solidFill>
                  <a:srgbClr val="112048"/>
                </a:solidFill>
                <a:latin typeface="Arial Nova Light" panose="020B0304020202020204" pitchFamily="34" charset="0"/>
                <a:ea typeface="Helvetica Neue Light" panose="02000403000000020004" pitchFamily="2" charset="0"/>
              </a:rPr>
              <a:t>Space</a:t>
            </a:r>
            <a:endParaRPr lang="en-US" dirty="0"/>
          </a:p>
        </p:txBody>
      </p:sp>
    </p:spTree>
    <p:extLst>
      <p:ext uri="{BB962C8B-B14F-4D97-AF65-F5344CB8AC3E}">
        <p14:creationId xmlns:p14="http://schemas.microsoft.com/office/powerpoint/2010/main" val="356633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118B4A-7223-694A-9013-D436B96536FB}"/>
              </a:ext>
            </a:extLst>
          </p:cNvPr>
          <p:cNvSpPr>
            <a:spLocks noGrp="1"/>
          </p:cNvSpPr>
          <p:nvPr>
            <p:ph type="title"/>
          </p:nvPr>
        </p:nvSpPr>
        <p:spPr>
          <a:xfrm>
            <a:off x="646946" y="1600200"/>
            <a:ext cx="10898107" cy="611449"/>
          </a:xfrm>
        </p:spPr>
        <p:txBody>
          <a:bodyPr anchor="ctr"/>
          <a:lstStyle/>
          <a:p>
            <a: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Later for the group activities, you will go to the breakout rooms on the right. </a:t>
            </a:r>
            <a:endParaRPr lang="en-US" sz="4400" dirty="0"/>
          </a:p>
        </p:txBody>
      </p:sp>
      <p:pic>
        <p:nvPicPr>
          <p:cNvPr id="2" name="Picture 1">
            <a:extLst>
              <a:ext uri="{FF2B5EF4-FFF2-40B4-BE49-F238E27FC236}">
                <a16:creationId xmlns:a16="http://schemas.microsoft.com/office/drawing/2014/main" id="{D657AA8D-795E-7F46-9541-2584B9BB34D1}"/>
              </a:ext>
            </a:extLst>
          </p:cNvPr>
          <p:cNvPicPr>
            <a:picLocks noChangeAspect="1"/>
          </p:cNvPicPr>
          <p:nvPr/>
        </p:nvPicPr>
        <p:blipFill>
          <a:blip r:embed="rId3"/>
          <a:stretch>
            <a:fillRect/>
          </a:stretch>
        </p:blipFill>
        <p:spPr>
          <a:xfrm>
            <a:off x="6766742" y="2971800"/>
            <a:ext cx="4770012" cy="3124200"/>
          </a:xfrm>
          <a:prstGeom prst="rect">
            <a:avLst/>
          </a:prstGeom>
        </p:spPr>
      </p:pic>
      <p:sp>
        <p:nvSpPr>
          <p:cNvPr id="4" name="Rectangle 3">
            <a:extLst>
              <a:ext uri="{FF2B5EF4-FFF2-40B4-BE49-F238E27FC236}">
                <a16:creationId xmlns:a16="http://schemas.microsoft.com/office/drawing/2014/main" id="{107DD06C-7254-FF42-AED9-16294E7009E7}"/>
              </a:ext>
            </a:extLst>
          </p:cNvPr>
          <p:cNvSpPr/>
          <p:nvPr/>
        </p:nvSpPr>
        <p:spPr>
          <a:xfrm>
            <a:off x="9829800" y="3276600"/>
            <a:ext cx="1371600" cy="2438400"/>
          </a:xfrm>
          <a:prstGeom prst="rect">
            <a:avLst/>
          </a:prstGeom>
          <a:noFill/>
          <a:ln w="381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0C89EC74-1232-D34D-BCC5-2EB79467FF93}"/>
              </a:ext>
            </a:extLst>
          </p:cNvPr>
          <p:cNvCxnSpPr>
            <a:cxnSpLocks/>
            <a:stCxn id="7" idx="0"/>
            <a:endCxn id="4" idx="2"/>
          </p:cNvCxnSpPr>
          <p:nvPr/>
        </p:nvCxnSpPr>
        <p:spPr>
          <a:xfrm flipV="1">
            <a:off x="10062190" y="5715000"/>
            <a:ext cx="453410" cy="533400"/>
          </a:xfrm>
          <a:prstGeom prst="straightConnector1">
            <a:avLst/>
          </a:prstGeom>
          <a:ln w="38100">
            <a:solidFill>
              <a:srgbClr val="112048"/>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AB300D4B-9C97-EE46-9139-104CC9D15C37}"/>
              </a:ext>
            </a:extLst>
          </p:cNvPr>
          <p:cNvSpPr/>
          <p:nvPr/>
        </p:nvSpPr>
        <p:spPr>
          <a:xfrm>
            <a:off x="9151748" y="6248400"/>
            <a:ext cx="1820883" cy="369332"/>
          </a:xfrm>
          <a:prstGeom prst="rect">
            <a:avLst/>
          </a:prstGeom>
        </p:spPr>
        <p:txBody>
          <a:bodyPr wrap="none" anchor="ctr">
            <a:spAutoFit/>
          </a:bodyPr>
          <a:lstStyle/>
          <a:p>
            <a:r>
              <a:rPr lang="en-US" dirty="0">
                <a:solidFill>
                  <a:srgbClr val="112048"/>
                </a:solidFill>
                <a:latin typeface="Arial Nova Light" panose="020B0304020202020204" pitchFamily="34" charset="0"/>
                <a:ea typeface="Helvetica Neue Light" panose="02000403000000020004" pitchFamily="2" charset="0"/>
              </a:rPr>
              <a:t>Breakout Rooms</a:t>
            </a:r>
            <a:endParaRPr lang="en-US" dirty="0"/>
          </a:p>
        </p:txBody>
      </p:sp>
      <p:sp>
        <p:nvSpPr>
          <p:cNvPr id="8" name="TextBox 7">
            <a:extLst>
              <a:ext uri="{FF2B5EF4-FFF2-40B4-BE49-F238E27FC236}">
                <a16:creationId xmlns:a16="http://schemas.microsoft.com/office/drawing/2014/main" id="{BD3F8C49-C62C-A940-85E9-339D46F7AD2D}"/>
              </a:ext>
            </a:extLst>
          </p:cNvPr>
          <p:cNvSpPr txBox="1"/>
          <p:nvPr/>
        </p:nvSpPr>
        <p:spPr>
          <a:xfrm>
            <a:off x="646946" y="2971800"/>
            <a:ext cx="5220454" cy="2092561"/>
          </a:xfrm>
          <a:prstGeom prst="rect">
            <a:avLst/>
          </a:prstGeom>
          <a:noFill/>
        </p:spPr>
        <p:txBody>
          <a:bodyPr wrap="square" rtlCol="0" anchor="t">
            <a:spAutoFit/>
          </a:bodyPr>
          <a:lstStyle/>
          <a:p>
            <a:pPr defTabSz="1219170">
              <a:spcAft>
                <a:spcPts val="1400"/>
              </a:spcAft>
            </a:pPr>
            <a:r>
              <a:rPr lang="en-US" sz="2133" dirty="0">
                <a:solidFill>
                  <a:srgbClr val="112048"/>
                </a:solidFill>
                <a:latin typeface="Arial Nova Light" panose="020B0304020202020204" pitchFamily="34" charset="0"/>
                <a:ea typeface="Helvetica Neue Light" panose="02000403000000020004" pitchFamily="2" charset="0"/>
              </a:rPr>
              <a:t>The discussions in each breakout room is isolated.</a:t>
            </a:r>
          </a:p>
          <a:p>
            <a:pPr defTabSz="1219170">
              <a:spcAft>
                <a:spcPts val="1400"/>
              </a:spcAft>
            </a:pPr>
            <a:endParaRPr lang="en-US" sz="2133" dirty="0">
              <a:solidFill>
                <a:srgbClr val="112048"/>
              </a:solidFill>
              <a:latin typeface="Arial Nova Light" panose="020B0304020202020204" pitchFamily="34" charset="0"/>
              <a:ea typeface="Helvetica Neue Light" panose="02000403000000020004" pitchFamily="2" charset="0"/>
            </a:endParaRPr>
          </a:p>
          <a:p>
            <a:pPr defTabSz="1219170">
              <a:spcAft>
                <a:spcPts val="1400"/>
              </a:spcAft>
            </a:pPr>
            <a:r>
              <a:rPr lang="en-US" sz="2133" dirty="0">
                <a:solidFill>
                  <a:srgbClr val="112048"/>
                </a:solidFill>
                <a:latin typeface="Arial Nova Light" panose="020B0304020202020204" pitchFamily="34" charset="0"/>
                <a:ea typeface="Helvetica Neue Light" panose="02000403000000020004" pitchFamily="2" charset="0"/>
              </a:rPr>
              <a:t>Feel free to utilize the whiteboards in your group work.</a:t>
            </a:r>
          </a:p>
        </p:txBody>
      </p:sp>
    </p:spTree>
    <p:extLst>
      <p:ext uri="{BB962C8B-B14F-4D97-AF65-F5344CB8AC3E}">
        <p14:creationId xmlns:p14="http://schemas.microsoft.com/office/powerpoint/2010/main" val="278429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118B4A-7223-694A-9013-D436B96536FB}"/>
              </a:ext>
            </a:extLst>
          </p:cNvPr>
          <p:cNvSpPr>
            <a:spLocks noGrp="1"/>
          </p:cNvSpPr>
          <p:nvPr>
            <p:ph type="title"/>
          </p:nvPr>
        </p:nvSpPr>
        <p:spPr>
          <a:xfrm>
            <a:off x="646946" y="1600200"/>
            <a:ext cx="10898107" cy="611449"/>
          </a:xfrm>
        </p:spPr>
        <p:txBody>
          <a:bodyPr anchor="ctr"/>
          <a:lstStyle/>
          <a:p>
            <a: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At the end of the session, there will be time for casual discussions and networking.</a:t>
            </a:r>
            <a:endParaRPr lang="en-US" sz="4400" dirty="0"/>
          </a:p>
        </p:txBody>
      </p:sp>
      <p:pic>
        <p:nvPicPr>
          <p:cNvPr id="2" name="Picture 1">
            <a:extLst>
              <a:ext uri="{FF2B5EF4-FFF2-40B4-BE49-F238E27FC236}">
                <a16:creationId xmlns:a16="http://schemas.microsoft.com/office/drawing/2014/main" id="{D657AA8D-795E-7F46-9541-2584B9BB34D1}"/>
              </a:ext>
            </a:extLst>
          </p:cNvPr>
          <p:cNvPicPr>
            <a:picLocks noChangeAspect="1"/>
          </p:cNvPicPr>
          <p:nvPr/>
        </p:nvPicPr>
        <p:blipFill>
          <a:blip r:embed="rId3"/>
          <a:stretch>
            <a:fillRect/>
          </a:stretch>
        </p:blipFill>
        <p:spPr>
          <a:xfrm>
            <a:off x="6766742" y="2971800"/>
            <a:ext cx="4770012" cy="3124200"/>
          </a:xfrm>
          <a:prstGeom prst="rect">
            <a:avLst/>
          </a:prstGeom>
        </p:spPr>
      </p:pic>
      <p:sp>
        <p:nvSpPr>
          <p:cNvPr id="4" name="Rectangle 3">
            <a:extLst>
              <a:ext uri="{FF2B5EF4-FFF2-40B4-BE49-F238E27FC236}">
                <a16:creationId xmlns:a16="http://schemas.microsoft.com/office/drawing/2014/main" id="{107DD06C-7254-FF42-AED9-16294E7009E7}"/>
              </a:ext>
            </a:extLst>
          </p:cNvPr>
          <p:cNvSpPr/>
          <p:nvPr/>
        </p:nvSpPr>
        <p:spPr>
          <a:xfrm>
            <a:off x="8382000" y="3352800"/>
            <a:ext cx="1371600" cy="1295400"/>
          </a:xfrm>
          <a:prstGeom prst="rect">
            <a:avLst/>
          </a:prstGeom>
          <a:noFill/>
          <a:ln w="381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0C89EC74-1232-D34D-BCC5-2EB79467FF93}"/>
              </a:ext>
            </a:extLst>
          </p:cNvPr>
          <p:cNvCxnSpPr>
            <a:cxnSpLocks/>
            <a:stCxn id="7" idx="3"/>
            <a:endCxn id="4" idx="1"/>
          </p:cNvCxnSpPr>
          <p:nvPr/>
        </p:nvCxnSpPr>
        <p:spPr>
          <a:xfrm flipV="1">
            <a:off x="6126176" y="4000500"/>
            <a:ext cx="2255824" cy="490271"/>
          </a:xfrm>
          <a:prstGeom prst="straightConnector1">
            <a:avLst/>
          </a:prstGeom>
          <a:ln w="38100">
            <a:solidFill>
              <a:srgbClr val="112048"/>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AB300D4B-9C97-EE46-9139-104CC9D15C37}"/>
              </a:ext>
            </a:extLst>
          </p:cNvPr>
          <p:cNvSpPr/>
          <p:nvPr/>
        </p:nvSpPr>
        <p:spPr>
          <a:xfrm>
            <a:off x="4291122" y="4306105"/>
            <a:ext cx="1835054" cy="369332"/>
          </a:xfrm>
          <a:prstGeom prst="rect">
            <a:avLst/>
          </a:prstGeom>
        </p:spPr>
        <p:txBody>
          <a:bodyPr wrap="none" anchor="ctr">
            <a:spAutoFit/>
          </a:bodyPr>
          <a:lstStyle/>
          <a:p>
            <a:r>
              <a:rPr lang="en-US" dirty="0">
                <a:solidFill>
                  <a:srgbClr val="112048"/>
                </a:solidFill>
                <a:latin typeface="Arial Nova Light" panose="020B0304020202020204" pitchFamily="34" charset="0"/>
                <a:ea typeface="Helvetica Neue Light" panose="02000403000000020004" pitchFamily="2" charset="0"/>
              </a:rPr>
              <a:t>Networking Area</a:t>
            </a:r>
            <a:endParaRPr lang="en-US" dirty="0"/>
          </a:p>
        </p:txBody>
      </p:sp>
      <p:sp>
        <p:nvSpPr>
          <p:cNvPr id="8" name="TextBox 7">
            <a:extLst>
              <a:ext uri="{FF2B5EF4-FFF2-40B4-BE49-F238E27FC236}">
                <a16:creationId xmlns:a16="http://schemas.microsoft.com/office/drawing/2014/main" id="{BD3F8C49-C62C-A940-85E9-339D46F7AD2D}"/>
              </a:ext>
            </a:extLst>
          </p:cNvPr>
          <p:cNvSpPr txBox="1"/>
          <p:nvPr/>
        </p:nvSpPr>
        <p:spPr>
          <a:xfrm>
            <a:off x="646946" y="2971800"/>
            <a:ext cx="5951900" cy="748795"/>
          </a:xfrm>
          <a:prstGeom prst="rect">
            <a:avLst/>
          </a:prstGeom>
          <a:noFill/>
        </p:spPr>
        <p:txBody>
          <a:bodyPr wrap="square" rtlCol="0" anchor="t">
            <a:spAutoFit/>
          </a:bodyPr>
          <a:lstStyle/>
          <a:p>
            <a:pPr defTabSz="1219170">
              <a:spcAft>
                <a:spcPts val="1400"/>
              </a:spcAft>
            </a:pPr>
            <a:r>
              <a:rPr lang="en-US" sz="2133" dirty="0">
                <a:solidFill>
                  <a:srgbClr val="112048"/>
                </a:solidFill>
                <a:latin typeface="Arial Nova Light" panose="020B0304020202020204" pitchFamily="34" charset="0"/>
                <a:ea typeface="Helvetica Neue Light" panose="02000403000000020004" pitchFamily="2" charset="0"/>
              </a:rPr>
              <a:t>You can use the coffee tables in the networking area to hold isolated conversations.</a:t>
            </a:r>
          </a:p>
        </p:txBody>
      </p:sp>
    </p:spTree>
    <p:extLst>
      <p:ext uri="{BB962C8B-B14F-4D97-AF65-F5344CB8AC3E}">
        <p14:creationId xmlns:p14="http://schemas.microsoft.com/office/powerpoint/2010/main" val="718723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118B4A-7223-694A-9013-D436B96536FB}"/>
              </a:ext>
            </a:extLst>
          </p:cNvPr>
          <p:cNvSpPr>
            <a:spLocks noGrp="1"/>
          </p:cNvSpPr>
          <p:nvPr>
            <p:ph type="title"/>
          </p:nvPr>
        </p:nvSpPr>
        <p:spPr>
          <a:xfrm>
            <a:off x="646946" y="1600200"/>
            <a:ext cx="10898107" cy="611449"/>
          </a:xfrm>
        </p:spPr>
        <p:txBody>
          <a:bodyPr anchor="ctr"/>
          <a:lstStyle/>
          <a:p>
            <a: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Now you are ready for our Hacky Hour!</a:t>
            </a:r>
            <a:endParaRPr lang="en-US" sz="4400" dirty="0"/>
          </a:p>
        </p:txBody>
      </p:sp>
      <p:pic>
        <p:nvPicPr>
          <p:cNvPr id="2" name="Picture 1">
            <a:extLst>
              <a:ext uri="{FF2B5EF4-FFF2-40B4-BE49-F238E27FC236}">
                <a16:creationId xmlns:a16="http://schemas.microsoft.com/office/drawing/2014/main" id="{D657AA8D-795E-7F46-9541-2584B9BB34D1}"/>
              </a:ext>
            </a:extLst>
          </p:cNvPr>
          <p:cNvPicPr>
            <a:picLocks noChangeAspect="1"/>
          </p:cNvPicPr>
          <p:nvPr/>
        </p:nvPicPr>
        <p:blipFill>
          <a:blip r:embed="rId3"/>
          <a:stretch>
            <a:fillRect/>
          </a:stretch>
        </p:blipFill>
        <p:spPr>
          <a:xfrm>
            <a:off x="6766742" y="2971800"/>
            <a:ext cx="4770012" cy="3124200"/>
          </a:xfrm>
          <a:prstGeom prst="rect">
            <a:avLst/>
          </a:prstGeom>
        </p:spPr>
      </p:pic>
      <p:sp>
        <p:nvSpPr>
          <p:cNvPr id="4" name="TextBox 3">
            <a:extLst>
              <a:ext uri="{FF2B5EF4-FFF2-40B4-BE49-F238E27FC236}">
                <a16:creationId xmlns:a16="http://schemas.microsoft.com/office/drawing/2014/main" id="{CB5B364B-3261-E345-B598-8134AEDDA779}"/>
              </a:ext>
            </a:extLst>
          </p:cNvPr>
          <p:cNvSpPr txBox="1"/>
          <p:nvPr/>
        </p:nvSpPr>
        <p:spPr>
          <a:xfrm>
            <a:off x="646946" y="2971800"/>
            <a:ext cx="5951900" cy="420564"/>
          </a:xfrm>
          <a:prstGeom prst="rect">
            <a:avLst/>
          </a:prstGeom>
          <a:noFill/>
        </p:spPr>
        <p:txBody>
          <a:bodyPr wrap="square" rtlCol="0" anchor="t">
            <a:spAutoFit/>
          </a:bodyPr>
          <a:lstStyle/>
          <a:p>
            <a:pPr defTabSz="1219170">
              <a:spcAft>
                <a:spcPts val="1400"/>
              </a:spcAft>
            </a:pPr>
            <a:r>
              <a:rPr lang="en-US" sz="2133" b="1" dirty="0">
                <a:solidFill>
                  <a:srgbClr val="112048"/>
                </a:solidFill>
                <a:latin typeface="Arial Nova" panose="020B0504020202020204" pitchFamily="34" charset="0"/>
                <a:ea typeface="Helvetica Neue Light" panose="02000403000000020004" pitchFamily="2" charset="0"/>
              </a:rPr>
              <a:t>Fun Tip: </a:t>
            </a:r>
            <a:r>
              <a:rPr lang="en-US" sz="2133" dirty="0">
                <a:solidFill>
                  <a:srgbClr val="112048"/>
                </a:solidFill>
                <a:latin typeface="Arial Nova Light" panose="020B0304020202020204" pitchFamily="34" charset="0"/>
                <a:ea typeface="Helvetica Neue Light" panose="02000403000000020004" pitchFamily="2" charset="0"/>
              </a:rPr>
              <a:t>Hold </a:t>
            </a:r>
            <a:r>
              <a:rPr lang="en-US" sz="2133" i="1" dirty="0">
                <a:solidFill>
                  <a:srgbClr val="112048"/>
                </a:solidFill>
                <a:latin typeface="Arial Nova Light" panose="020B0304020202020204" pitchFamily="34" charset="0"/>
                <a:ea typeface="Helvetica Neue Light" panose="02000403000000020004" pitchFamily="2" charset="0"/>
              </a:rPr>
              <a:t>z</a:t>
            </a:r>
            <a:r>
              <a:rPr lang="en-US" sz="2133" dirty="0">
                <a:solidFill>
                  <a:srgbClr val="112048"/>
                </a:solidFill>
                <a:latin typeface="Arial Nova Light" panose="020B0304020202020204" pitchFamily="34" charset="0"/>
                <a:ea typeface="Helvetica Neue Light" panose="02000403000000020004" pitchFamily="2" charset="0"/>
              </a:rPr>
              <a:t> and see what happens 😉</a:t>
            </a:r>
          </a:p>
        </p:txBody>
      </p:sp>
    </p:spTree>
    <p:extLst>
      <p:ext uri="{BB962C8B-B14F-4D97-AF65-F5344CB8AC3E}">
        <p14:creationId xmlns:p14="http://schemas.microsoft.com/office/powerpoint/2010/main" val="547216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538191"/>
      </p:ext>
    </p:extLst>
  </p:cSld>
  <p:clrMapOvr>
    <a:masterClrMapping/>
  </p:clrMapOvr>
  <p:transition>
    <p:fade/>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CSF Contemporary">
  <a:themeElements>
    <a:clrScheme name="UCSF Colors">
      <a:dk1>
        <a:srgbClr val="052049"/>
      </a:dk1>
      <a:lt1>
        <a:srgbClr val="FFFFFF"/>
      </a:lt1>
      <a:dk2>
        <a:srgbClr val="052049"/>
      </a:dk2>
      <a:lt2>
        <a:srgbClr val="FFFFFF"/>
      </a:lt2>
      <a:accent1>
        <a:srgbClr val="0093D0"/>
      </a:accent1>
      <a:accent2>
        <a:srgbClr val="18A3AC"/>
      </a:accent2>
      <a:accent3>
        <a:srgbClr val="9DC23B"/>
      </a:accent3>
      <a:accent4>
        <a:srgbClr val="F58024"/>
      </a:accent4>
      <a:accent5>
        <a:srgbClr val="C7CED1"/>
      </a:accent5>
      <a:accent6>
        <a:srgbClr val="716FB3"/>
      </a:accent6>
      <a:hlink>
        <a:srgbClr val="178CCB"/>
      </a:hlink>
      <a:folHlink>
        <a:srgbClr val="5F5F5F"/>
      </a:folHlink>
    </a:clrScheme>
    <a:fontScheme name="UCSF">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lgn="ctr">
          <a:noFill/>
          <a:miter lim="800000"/>
          <a:headEnd/>
          <a:tailEnd/>
        </a:ln>
      </a:spPr>
      <a:bodyPr wrap="none" rtlCol="0" anchor="ctr"/>
      <a:lstStyle>
        <a:defPPr algn="ctr">
          <a:lnSpc>
            <a:spcPct val="90000"/>
          </a:lnSpc>
          <a:defRPr sz="1600" b="1" dirty="0" err="1" smtClean="0">
            <a:solidFill>
              <a:schemeClr val="bg1"/>
            </a:solidFill>
            <a:latin typeface="+mj-lt"/>
          </a:defRPr>
        </a:defPPr>
      </a:lst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19050" algn="ctr">
          <a:noFill/>
          <a:miter lim="800000"/>
          <a:headEnd/>
          <a:tailEnd/>
        </a:ln>
      </a:spPr>
      <a:bodyPr wrap="square" lIns="0" tIns="0" rIns="0" bIns="0" rtlCol="0">
        <a:spAutoFit/>
      </a:bodyPr>
      <a:lstStyle>
        <a:defPPr>
          <a:defRPr sz="2000" dirty="0" err="1" smtClean="0"/>
        </a:defPPr>
      </a:lstStyle>
    </a:txDef>
  </a:objectDefaults>
  <a:extraClrSchemeLst/>
  <a:extLst>
    <a:ext uri="{05A4C25C-085E-4340-85A3-A5531E510DB2}">
      <thm15:themeFamily xmlns:thm15="http://schemas.microsoft.com/office/thememl/2012/main" name="e3_UCSF-16x9-FontA_test2" id="{24DA3907-1B0C-0B4F-8531-D21433304D1E}" vid="{5AF78529-A89B-1E41-BE10-0E2BEF66F84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266</Words>
  <Application>Microsoft Macintosh PowerPoint</Application>
  <PresentationFormat>Widescreen</PresentationFormat>
  <Paragraphs>38</Paragraphs>
  <Slides>9</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.AppleSystemUIFont</vt:lpstr>
      <vt:lpstr>Arial</vt:lpstr>
      <vt:lpstr>Arial Nova</vt:lpstr>
      <vt:lpstr>Arial Nova Light</vt:lpstr>
      <vt:lpstr>Calibri</vt:lpstr>
      <vt:lpstr>Calibri Light</vt:lpstr>
      <vt:lpstr>Garamond</vt:lpstr>
      <vt:lpstr>Wingdings</vt:lpstr>
      <vt:lpstr>1_Office Theme</vt:lpstr>
      <vt:lpstr>UCSF Contemporary</vt:lpstr>
      <vt:lpstr>PowerPoint Presentation</vt:lpstr>
      <vt:lpstr>Today, we are using Gather.Town!</vt:lpstr>
      <vt:lpstr>If it’s your first time, you might’ve already completed the tutorial.</vt:lpstr>
      <vt:lpstr>You may have to enable screenshare and other permissions if it’s your first time.</vt:lpstr>
      <vt:lpstr>We will begin in the presentation space on the left side of the room.</vt:lpstr>
      <vt:lpstr>Later for the group activities, you will go to the breakout rooms on the right. </vt:lpstr>
      <vt:lpstr>At the end of the session, there will be time for casual discussions and networking.</vt:lpstr>
      <vt:lpstr>Now you are ready for our Hacky Hour!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2012-08-24T00:53:15Z</dcterms:created>
  <dcterms:modified xsi:type="dcterms:W3CDTF">2021-09-17T21:02:42Z</dcterms:modified>
</cp:coreProperties>
</file>