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3" r:id="rId2"/>
  </p:sldMasterIdLst>
  <p:notesMasterIdLst>
    <p:notesMasterId r:id="rId13"/>
  </p:notesMasterIdLst>
  <p:sldIdLst>
    <p:sldId id="291" r:id="rId3"/>
    <p:sldId id="893" r:id="rId4"/>
    <p:sldId id="901" r:id="rId5"/>
    <p:sldId id="902" r:id="rId6"/>
    <p:sldId id="847" r:id="rId7"/>
    <p:sldId id="903" r:id="rId8"/>
    <p:sldId id="892" r:id="rId9"/>
    <p:sldId id="904" r:id="rId10"/>
    <p:sldId id="905" r:id="rId11"/>
    <p:sldId id="29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112048"/>
    <a:srgbClr val="716FB2"/>
    <a:srgbClr val="748293"/>
    <a:srgbClr val="0024DB"/>
    <a:srgbClr val="000000"/>
    <a:srgbClr val="5B93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63"/>
    <p:restoredTop sz="94719"/>
  </p:normalViewPr>
  <p:slideViewPr>
    <p:cSldViewPr>
      <p:cViewPr varScale="1">
        <p:scale>
          <a:sx n="147" d="100"/>
          <a:sy n="147" d="100"/>
        </p:scale>
        <p:origin x="376" y="1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9/10/21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Finding Data Science Help Online. In this video, we will discuss Posting Questions in Online Forums.</a:t>
            </a:r>
          </a:p>
        </p:txBody>
      </p:sp>
      <p:sp>
        <p:nvSpPr>
          <p:cNvPr id="4" name="Slide Number Placeholder 3"/>
          <p:cNvSpPr>
            <a:spLocks noGrp="1"/>
          </p:cNvSpPr>
          <p:nvPr>
            <p:ph type="sldNum" sz="quarter" idx="5"/>
          </p:nvPr>
        </p:nvSpPr>
        <p:spPr/>
        <p:txBody>
          <a:bodyPr/>
          <a:lstStyle/>
          <a:p>
            <a:fld id="{DF811066-0135-4CAA-8AD4-89A97190AC00}" type="slidenum">
              <a:rPr lang="en-US" smtClean="0"/>
              <a:t>1</a:t>
            </a:fld>
            <a:endParaRPr lang="en-US"/>
          </a:p>
        </p:txBody>
      </p:sp>
    </p:spTree>
    <p:extLst>
      <p:ext uri="{BB962C8B-B14F-4D97-AF65-F5344CB8AC3E}">
        <p14:creationId xmlns:p14="http://schemas.microsoft.com/office/powerpoint/2010/main" val="1725704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time you run into a data science challenge, and you can’t find an existing solution online, follow the guidelines we provided to post a forum question. Hopefully someday, you may also find yourself answering questions from others as valuable contributors to the data science community. Thank you.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811066-0135-4CAA-8AD4-89A97190AC0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0263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you ever used Stack Overflow?</a:t>
            </a:r>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2</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3205321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those of you who claimed to have used </a:t>
            </a:r>
            <a:r>
              <a:rPr lang="en-US" dirty="0" err="1"/>
              <a:t>StackOverflow</a:t>
            </a:r>
            <a:r>
              <a:rPr lang="en-US" dirty="0"/>
              <a:t>, how many of you have actually posted a question there before? My guess is a lot fewer.</a:t>
            </a:r>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3</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3266295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brings up the question, what’s preventing us from posting more on Stack Overflow and other online forums?</a:t>
            </a:r>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4</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1152095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explanation is the online forums are scary! You’re interacting with many strangers, and you may have doubts about whether you’re posting correctly on the forums.</a:t>
            </a:r>
          </a:p>
          <a:p>
            <a:endParaRPr lang="en-US" dirty="0"/>
          </a:p>
          <a:p>
            <a:r>
              <a:rPr lang="en-US" dirty="0"/>
              <a:t>We have some recommendations that will hopefully encourage more of you to participate in forums. They are:</a:t>
            </a:r>
          </a:p>
          <a:p>
            <a:pPr marL="171450" indent="-171450">
              <a:buFontTx/>
              <a:buChar char="-"/>
            </a:pPr>
            <a:r>
              <a:rPr lang="en-US" dirty="0"/>
              <a:t>Be specific about what you’re asking</a:t>
            </a:r>
          </a:p>
          <a:p>
            <a:pPr marL="171450" indent="-171450">
              <a:buFontTx/>
              <a:buChar char="-"/>
            </a:pPr>
            <a:r>
              <a:rPr lang="en-US" dirty="0"/>
              <a:t>Search for existing posts and discussions.</a:t>
            </a:r>
          </a:p>
          <a:p>
            <a:pPr marL="171450" indent="-171450">
              <a:buFontTx/>
              <a:buChar char="-"/>
            </a:pPr>
            <a:r>
              <a:rPr lang="en-US" dirty="0"/>
              <a:t>Create a reproducible example</a:t>
            </a:r>
          </a:p>
          <a:p>
            <a:pPr marL="171450" indent="-171450">
              <a:buFontTx/>
              <a:buChar char="-"/>
            </a:pPr>
            <a:r>
              <a:rPr lang="en-US" dirty="0"/>
              <a:t>and ignore the bullies (and don’t be one)!</a:t>
            </a:r>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5</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235946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make sure you search existing posts and discussion before posting because there are likely to be other people who have the same question. For example, let’s say I ran into problems trying to install a tool called </a:t>
            </a:r>
            <a:r>
              <a:rPr lang="en-US" dirty="0" err="1"/>
              <a:t>velocyto</a:t>
            </a:r>
            <a:r>
              <a:rPr lang="en-US" dirty="0"/>
              <a:t>. As you can see in the GitHub Issues discussions, many other users have run into installation issues when using </a:t>
            </a:r>
            <a:r>
              <a:rPr lang="en-US" dirty="0" err="1"/>
              <a:t>velocyto</a:t>
            </a:r>
            <a:r>
              <a:rPr lang="en-US" dirty="0"/>
              <a:t>. By checking existing posts and discussion first, I may be able to find existing solutions.</a:t>
            </a:r>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6</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600589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you didn’t find the answer you were looking for in existing posts, now it’s time to create a new forum discussion. Make sure you are specific about your question because people can’t help you if they don’t know what you’re asking. Here is an example from the RStudio Community forum, and you see that this beginner user didn’t provide much details beyond just stating that there is an error. As a result, another forum </a:t>
            </a:r>
            <a:r>
              <a:rPr lang="en-US" dirty="0" err="1"/>
              <a:t>particpant</a:t>
            </a:r>
            <a:r>
              <a:rPr lang="en-US" dirty="0"/>
              <a:t> asked for more specifics, but at other times, forum participants may choose not to respond at all. So make sure to be provide enough details to help others understand the challenge you’re trying to address.</a:t>
            </a:r>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7</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4063864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help make your forums posts more specific is to create a reproducible example. In other words, provide all the information necessary for others to reproduce what you are seeing, and this may include code samples and data files. </a:t>
            </a:r>
          </a:p>
          <a:p>
            <a:endParaRPr lang="en-US" dirty="0"/>
          </a:p>
          <a:p>
            <a:r>
              <a:rPr lang="en-US" dirty="0"/>
              <a:t>In this example, the initial question isn’t very specific. However, things become much more clear after we take a look at the provided code sample. Can anyone spot the issue here?</a:t>
            </a:r>
          </a:p>
          <a:p>
            <a:endParaRPr lang="en-US" dirty="0"/>
          </a:p>
          <a:p>
            <a:r>
              <a:rPr lang="en-US" dirty="0"/>
              <a:t>One pro tip is to use screenshots. On Macs, you can do command shift 5 to take a screenshot, while on windows, you would do windows shift s. </a:t>
            </a:r>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8</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1407935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but not least. Ignore the forum bullies and don’t be one!</a:t>
            </a:r>
          </a:p>
          <a:p>
            <a:endParaRPr lang="en-US" dirty="0"/>
          </a:p>
          <a:p>
            <a:r>
              <a:rPr lang="en-US" dirty="0"/>
              <a:t>Unfortunately, there are many unpleasant forum participants who can be rude, and forum providers, such as </a:t>
            </a:r>
            <a:r>
              <a:rPr lang="en-US" dirty="0" err="1"/>
              <a:t>StackOverflow</a:t>
            </a:r>
            <a:r>
              <a:rPr lang="en-US" dirty="0"/>
              <a:t>, have acknowledged the issue. However, most folks who participate in forums are trying their best to create a welcoming and valuable community resource, and we hope that you all become supportive forum participants as well.</a:t>
            </a:r>
          </a:p>
        </p:txBody>
      </p:sp>
      <p:sp>
        <p:nvSpPr>
          <p:cNvPr id="4" name="Slide Number Placeholder 3"/>
          <p:cNvSpPr>
            <a:spLocks noGrp="1"/>
          </p:cNvSpPr>
          <p:nvPr>
            <p:ph type="sldNum" sz="quarter" idx="10"/>
          </p:nvPr>
        </p:nvSpPr>
        <p:spPr/>
        <p:txBody>
          <a:bodyPr/>
          <a:lstStyle/>
          <a:p>
            <a:pPr algn="r"/>
            <a:fld id="{111E5896-917A-4035-A860-408E1EC3CD51}" type="slidenum">
              <a:rPr lang="en-US" smtClean="0">
                <a:solidFill>
                  <a:srgbClr val="052049"/>
                </a:solidFill>
                <a:latin typeface="Arial" pitchFamily="34" charset="0"/>
                <a:cs typeface="Arial" pitchFamily="34" charset="0"/>
              </a:rPr>
              <a:pPr algn="r"/>
              <a:t>9</a:t>
            </a:fld>
            <a:endParaRPr lang="en-US" dirty="0">
              <a:solidFill>
                <a:srgbClr val="052049"/>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z="800">
                <a:solidFill>
                  <a:srgbClr val="052049"/>
                </a:solidFill>
                <a:latin typeface="+mj-lt"/>
              </a:rPr>
              <a:t>| [footer text here]</a:t>
            </a:r>
            <a:endParaRPr lang="en-US" sz="800" dirty="0">
              <a:solidFill>
                <a:srgbClr val="052049"/>
              </a:solidFill>
              <a:latin typeface="+mj-lt"/>
            </a:endParaRPr>
          </a:p>
        </p:txBody>
      </p:sp>
    </p:spTree>
    <p:extLst>
      <p:ext uri="{BB962C8B-B14F-4D97-AF65-F5344CB8AC3E}">
        <p14:creationId xmlns:p14="http://schemas.microsoft.com/office/powerpoint/2010/main" val="1445180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2.jpe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8.emf"/><Relationship Id="rId1" Type="http://schemas.openxmlformats.org/officeDocument/2006/relationships/slideMaster" Target="../slideMasters/slideMaster2.xml"/><Relationship Id="rId4" Type="http://schemas.openxmlformats.org/officeDocument/2006/relationships/image" Target="../media/image12.jpe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DDF6-627D-E34A-9CE2-81385FFFE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869542-D5BA-4A4D-922B-19DBAEF447C4}"/>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D2C9C3-227F-3143-8EE7-941E22CB245E}"/>
              </a:ext>
            </a:extLst>
          </p:cNvPr>
          <p:cNvSpPr>
            <a:spLocks noGrp="1"/>
          </p:cNvSpPr>
          <p:nvPr>
            <p:ph type="dt" sz="half" idx="10"/>
          </p:nvPr>
        </p:nvSpPr>
        <p:spPr/>
        <p:txBody>
          <a:bodyPr/>
          <a:lstStyle/>
          <a:p>
            <a:fld id="{7BFB377E-53ED-FE4D-83F9-4165E39010D6}" type="datetimeFigureOut">
              <a:rPr lang="en-US" smtClean="0"/>
              <a:t>9/10/21</a:t>
            </a:fld>
            <a:endParaRPr lang="en-US"/>
          </a:p>
        </p:txBody>
      </p:sp>
      <p:sp>
        <p:nvSpPr>
          <p:cNvPr id="5" name="Footer Placeholder 4">
            <a:extLst>
              <a:ext uri="{FF2B5EF4-FFF2-40B4-BE49-F238E27FC236}">
                <a16:creationId xmlns:a16="http://schemas.microsoft.com/office/drawing/2014/main" id="{C510DB11-BA66-C146-8589-1CAA30F88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C2918-10C7-A247-A1AA-38893DF4648A}"/>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31454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4A8C-8D48-744E-8786-1883EF8FBD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ADCF70-BC65-0840-9D01-CCDF20C44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605423-D277-6441-9AC7-21E9945ABE5B}"/>
              </a:ext>
            </a:extLst>
          </p:cNvPr>
          <p:cNvSpPr>
            <a:spLocks noGrp="1"/>
          </p:cNvSpPr>
          <p:nvPr>
            <p:ph type="dt" sz="half" idx="10"/>
          </p:nvPr>
        </p:nvSpPr>
        <p:spPr/>
        <p:txBody>
          <a:bodyPr/>
          <a:lstStyle/>
          <a:p>
            <a:fld id="{7BFB377E-53ED-FE4D-83F9-4165E39010D6}" type="datetimeFigureOut">
              <a:rPr lang="en-US" smtClean="0"/>
              <a:t>9/10/21</a:t>
            </a:fld>
            <a:endParaRPr lang="en-US"/>
          </a:p>
        </p:txBody>
      </p:sp>
      <p:sp>
        <p:nvSpPr>
          <p:cNvPr id="5" name="Footer Placeholder 4">
            <a:extLst>
              <a:ext uri="{FF2B5EF4-FFF2-40B4-BE49-F238E27FC236}">
                <a16:creationId xmlns:a16="http://schemas.microsoft.com/office/drawing/2014/main" id="{ECB051C2-C84E-DA43-91AF-9885D05A0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E65FE-E332-7741-902F-B8DA5DA124B2}"/>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66318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BABC5C-4FA2-FE49-A64F-3E395C33F49E}"/>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D0165-3B60-6E41-9F7D-8400E165B5B2}"/>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486AA-1B56-1C4B-B654-6E75DA42F607}"/>
              </a:ext>
            </a:extLst>
          </p:cNvPr>
          <p:cNvSpPr>
            <a:spLocks noGrp="1"/>
          </p:cNvSpPr>
          <p:nvPr>
            <p:ph type="dt" sz="half" idx="10"/>
          </p:nvPr>
        </p:nvSpPr>
        <p:spPr/>
        <p:txBody>
          <a:bodyPr/>
          <a:lstStyle/>
          <a:p>
            <a:fld id="{7BFB377E-53ED-FE4D-83F9-4165E39010D6}" type="datetimeFigureOut">
              <a:rPr lang="en-US" smtClean="0"/>
              <a:t>9/10/21</a:t>
            </a:fld>
            <a:endParaRPr lang="en-US"/>
          </a:p>
        </p:txBody>
      </p:sp>
      <p:sp>
        <p:nvSpPr>
          <p:cNvPr id="5" name="Footer Placeholder 4">
            <a:extLst>
              <a:ext uri="{FF2B5EF4-FFF2-40B4-BE49-F238E27FC236}">
                <a16:creationId xmlns:a16="http://schemas.microsoft.com/office/drawing/2014/main" id="{B996A97B-9A05-E84A-B246-402CD20BC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5D34B-6FA6-7842-86B4-77FB0C1FF2BC}"/>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334263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Slide – White">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11" name="Title 15"/>
          <p:cNvSpPr>
            <a:spLocks noGrp="1"/>
          </p:cNvSpPr>
          <p:nvPr>
            <p:ph type="title" hasCustomPrompt="1"/>
          </p:nvPr>
        </p:nvSpPr>
        <p:spPr>
          <a:xfrm>
            <a:off x="604780" y="425001"/>
            <a:ext cx="10898107" cy="611449"/>
          </a:xfrm>
        </p:spPr>
        <p:txBody>
          <a:bodyPr anchor="b">
            <a:noAutofit/>
          </a:bodyPr>
          <a:lstStyle>
            <a:lvl1pPr>
              <a:defRPr sz="4800">
                <a:latin typeface="+mj-lt"/>
              </a:defRPr>
            </a:lvl1pPr>
          </a:lstStyle>
          <a:p>
            <a:r>
              <a:rPr lang="en-US" dirty="0"/>
              <a:t>Slide Title Here</a:t>
            </a:r>
          </a:p>
        </p:txBody>
      </p:sp>
      <p:sp>
        <p:nvSpPr>
          <p:cNvPr id="12" name="Text Placeholder 3"/>
          <p:cNvSpPr>
            <a:spLocks noGrp="1"/>
          </p:cNvSpPr>
          <p:nvPr>
            <p:ph type="body" sz="quarter" idx="15" hasCustomPrompt="1"/>
          </p:nvPr>
        </p:nvSpPr>
        <p:spPr>
          <a:xfrm>
            <a:off x="609603" y="927654"/>
            <a:ext cx="10893285" cy="44652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8" name="Content Placeholder 3"/>
          <p:cNvSpPr>
            <a:spLocks noGrp="1"/>
          </p:cNvSpPr>
          <p:nvPr>
            <p:ph sz="quarter" idx="18" hasCustomPrompt="1"/>
          </p:nvPr>
        </p:nvSpPr>
        <p:spPr>
          <a:xfrm>
            <a:off x="609234" y="1894325"/>
            <a:ext cx="5102453" cy="380411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9" name="Content Placeholder 3"/>
          <p:cNvSpPr>
            <a:spLocks noGrp="1"/>
          </p:cNvSpPr>
          <p:nvPr>
            <p:ph sz="quarter" idx="19" hasCustomPrompt="1"/>
          </p:nvPr>
        </p:nvSpPr>
        <p:spPr>
          <a:xfrm>
            <a:off x="6387182" y="1894325"/>
            <a:ext cx="5102453" cy="380411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072366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 Blue1">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2538" y="322536"/>
            <a:ext cx="11869463" cy="6535464"/>
          </a:xfrm>
          <a:prstGeom prst="rect">
            <a:avLst/>
          </a:prstGeom>
        </p:spPr>
      </p:pic>
      <p:sp>
        <p:nvSpPr>
          <p:cNvPr id="2" name="Rectangle 1"/>
          <p:cNvSpPr/>
          <p:nvPr userDrawn="1"/>
        </p:nvSpPr>
        <p:spPr bwMode="auto">
          <a:xfrm>
            <a:off x="670561" y="0"/>
            <a:ext cx="7555913" cy="5739619"/>
          </a:xfrm>
          <a:prstGeom prst="rect">
            <a:avLst/>
          </a:prstGeom>
          <a:solidFill>
            <a:schemeClr val="accent1"/>
          </a:solidFill>
          <a:ln w="19050" algn="ctr">
            <a:noFill/>
            <a:miter lim="800000"/>
            <a:headEnd/>
            <a:tailEnd/>
          </a:ln>
        </p:spPr>
        <p:txBody>
          <a:bodyPr wrap="none" rtlCol="0" anchor="ctr"/>
          <a:lstStyle/>
          <a:p>
            <a:pPr algn="ctr">
              <a:lnSpc>
                <a:spcPct val="90000"/>
              </a:lnSpc>
            </a:pPr>
            <a:endParaRPr lang="en-US" sz="2133" b="1" dirty="0" err="1">
              <a:solidFill>
                <a:schemeClr val="tx1"/>
              </a:solidFill>
              <a:latin typeface="+mj-lt"/>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5697" y="396091"/>
            <a:ext cx="1388013" cy="902520"/>
          </a:xfrm>
          <a:prstGeom prst="rect">
            <a:avLst/>
          </a:prstGeom>
        </p:spPr>
      </p:pic>
      <p:sp>
        <p:nvSpPr>
          <p:cNvPr id="20" name="Title 15"/>
          <p:cNvSpPr>
            <a:spLocks noGrp="1"/>
          </p:cNvSpPr>
          <p:nvPr>
            <p:ph type="title" hasCustomPrompt="1"/>
          </p:nvPr>
        </p:nvSpPr>
        <p:spPr>
          <a:xfrm>
            <a:off x="1045698" y="1503862"/>
            <a:ext cx="6635263" cy="1749284"/>
          </a:xfrm>
        </p:spPr>
        <p:txBody>
          <a:bodyPr anchor="b">
            <a:noAutofit/>
          </a:bodyPr>
          <a:lstStyle>
            <a:lvl1pPr>
              <a:defRPr sz="4800" baseline="0">
                <a:solidFill>
                  <a:schemeClr val="bg1"/>
                </a:solidFill>
                <a:latin typeface="+mj-lt"/>
              </a:defRPr>
            </a:lvl1pPr>
          </a:lstStyle>
          <a:p>
            <a:r>
              <a:rPr lang="en-US" dirty="0"/>
              <a:t>Title Here</a:t>
            </a:r>
          </a:p>
        </p:txBody>
      </p:sp>
      <p:sp>
        <p:nvSpPr>
          <p:cNvPr id="9" name="Text Placeholder 3"/>
          <p:cNvSpPr>
            <a:spLocks noGrp="1"/>
          </p:cNvSpPr>
          <p:nvPr>
            <p:ph type="body" sz="quarter" idx="15" hasCustomPrompt="1"/>
          </p:nvPr>
        </p:nvSpPr>
        <p:spPr>
          <a:xfrm>
            <a:off x="1050520" y="3368000"/>
            <a:ext cx="6630440" cy="677627"/>
          </a:xfrm>
          <a:prstGeom prst="rect">
            <a:avLst/>
          </a:prstGeom>
        </p:spPr>
        <p:txBody>
          <a:bodyPr>
            <a:noAutofit/>
          </a:bodyPr>
          <a:lstStyle>
            <a:lvl1pPr marL="0" indent="0" algn="l">
              <a:lnSpc>
                <a:spcPct val="100000"/>
              </a:lnSpc>
              <a:buNone/>
              <a:defRPr sz="2133" i="0">
                <a:solidFill>
                  <a:schemeClr val="bg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10" name="Date Placeholder 4"/>
          <p:cNvSpPr>
            <a:spLocks noGrp="1"/>
          </p:cNvSpPr>
          <p:nvPr>
            <p:ph type="dt" sz="half" idx="2"/>
          </p:nvPr>
        </p:nvSpPr>
        <p:spPr>
          <a:xfrm>
            <a:off x="1047842" y="5159267"/>
            <a:ext cx="2567117" cy="238607"/>
          </a:xfrm>
          <a:prstGeom prst="rect">
            <a:avLst/>
          </a:prstGeom>
        </p:spPr>
        <p:txBody>
          <a:bodyPr vert="horz" wrap="square" lIns="91440" tIns="0" rIns="91440" bIns="0" rtlCol="0" anchor="b" anchorCtr="0">
            <a:noAutofit/>
          </a:bodyPr>
          <a:lstStyle>
            <a:lvl1pPr algn="l">
              <a:defRPr sz="1600" i="0">
                <a:solidFill>
                  <a:schemeClr val="bg1"/>
                </a:solidFill>
                <a:latin typeface="Arial" pitchFamily="34" charset="0"/>
                <a:cs typeface="Arial" pitchFamily="34" charset="0"/>
              </a:defRPr>
            </a:lvl1pPr>
          </a:lstStyle>
          <a:p>
            <a:fld id="{7CA65D26-67D5-4CD2-90EC-E629659F24B3}" type="datetime1">
              <a:rPr lang="en-US" smtClean="0"/>
              <a:pPr/>
              <a:t>9/10/21</a:t>
            </a:fld>
            <a:endParaRPr lang="en-US" dirty="0"/>
          </a:p>
        </p:txBody>
      </p:sp>
      <p:sp>
        <p:nvSpPr>
          <p:cNvPr id="12" name="Text Placeholder 2"/>
          <p:cNvSpPr>
            <a:spLocks noGrp="1"/>
          </p:cNvSpPr>
          <p:nvPr>
            <p:ph type="body" sz="quarter" idx="10" hasCustomPrompt="1"/>
          </p:nvPr>
        </p:nvSpPr>
        <p:spPr>
          <a:xfrm>
            <a:off x="1045699" y="4473718"/>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bg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a:t>Presenter’s </a:t>
            </a:r>
            <a:r>
              <a:rPr lang="en-US" dirty="0"/>
              <a:t>Name</a:t>
            </a:r>
          </a:p>
        </p:txBody>
      </p:sp>
    </p:spTree>
    <p:extLst>
      <p:ext uri="{BB962C8B-B14F-4D97-AF65-F5344CB8AC3E}">
        <p14:creationId xmlns:p14="http://schemas.microsoft.com/office/powerpoint/2010/main" val="2111783989"/>
      </p:ext>
    </p:extLst>
  </p:cSld>
  <p:clrMapOvr>
    <a:overrideClrMapping bg1="lt1" tx1="dk1" bg2="lt2" tx2="dk2" accent1="accent1" accent2="accent2" accent3="accent3" accent4="accent4" accent5="accent5" accent6="accent6" hlink="hlink" folHlink="folHlink"/>
  </p:clrMapOvr>
  <p:transition>
    <p:fade/>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 Teal1">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a:xfrm>
            <a:off x="334027" y="325677"/>
            <a:ext cx="11857972" cy="6532323"/>
          </a:xfrm>
          <a:prstGeom prst="rect">
            <a:avLst/>
          </a:prstGeom>
        </p:spPr>
      </p:pic>
      <p:sp>
        <p:nvSpPr>
          <p:cNvPr id="2" name="Rectangle 1"/>
          <p:cNvSpPr/>
          <p:nvPr userDrawn="1"/>
        </p:nvSpPr>
        <p:spPr bwMode="auto">
          <a:xfrm>
            <a:off x="670561" y="0"/>
            <a:ext cx="7555913" cy="5739619"/>
          </a:xfrm>
          <a:prstGeom prst="rect">
            <a:avLst/>
          </a:prstGeom>
          <a:solidFill>
            <a:schemeClr val="accent2"/>
          </a:solidFill>
          <a:ln w="19050" algn="ctr">
            <a:noFill/>
            <a:miter lim="800000"/>
            <a:headEnd/>
            <a:tailEnd/>
          </a:ln>
        </p:spPr>
        <p:txBody>
          <a:bodyPr wrap="none" rtlCol="0" anchor="ctr"/>
          <a:lstStyle/>
          <a:p>
            <a:pPr algn="ctr">
              <a:lnSpc>
                <a:spcPct val="90000"/>
              </a:lnSpc>
            </a:pPr>
            <a:endParaRPr lang="en-US" sz="2133" b="1" dirty="0" err="1">
              <a:solidFill>
                <a:schemeClr val="tx1"/>
              </a:solidFill>
              <a:latin typeface="+mj-lt"/>
            </a:endParaRPr>
          </a:p>
        </p:txBody>
      </p:sp>
      <p:sp>
        <p:nvSpPr>
          <p:cNvPr id="13" name="Date Placeholder 4"/>
          <p:cNvSpPr>
            <a:spLocks noGrp="1"/>
          </p:cNvSpPr>
          <p:nvPr>
            <p:ph type="dt" sz="half" idx="2"/>
          </p:nvPr>
        </p:nvSpPr>
        <p:spPr>
          <a:xfrm>
            <a:off x="1047842" y="5159267"/>
            <a:ext cx="2567117" cy="238607"/>
          </a:xfrm>
          <a:prstGeom prst="rect">
            <a:avLst/>
          </a:prstGeom>
        </p:spPr>
        <p:txBody>
          <a:bodyPr vert="horz" wrap="square" lIns="91440" tIns="0" rIns="91440" bIns="0" rtlCol="0" anchor="b" anchorCtr="0">
            <a:noAutofit/>
          </a:bodyPr>
          <a:lstStyle>
            <a:lvl1pPr algn="l">
              <a:defRPr sz="1600" i="0">
                <a:solidFill>
                  <a:schemeClr val="bg1"/>
                </a:solidFill>
                <a:latin typeface="Arial" pitchFamily="34" charset="0"/>
                <a:cs typeface="Arial" pitchFamily="34" charset="0"/>
              </a:defRPr>
            </a:lvl1pPr>
          </a:lstStyle>
          <a:p>
            <a:fld id="{7CA65D26-67D5-4CD2-90EC-E629659F24B3}" type="datetime1">
              <a:rPr lang="en-US" smtClean="0"/>
              <a:pPr/>
              <a:t>9/10/21</a:t>
            </a:fld>
            <a:endParaRPr lang="en-US" dirty="0"/>
          </a:p>
        </p:txBody>
      </p:sp>
      <p:sp>
        <p:nvSpPr>
          <p:cNvPr id="20" name="Title 15"/>
          <p:cNvSpPr>
            <a:spLocks noGrp="1"/>
          </p:cNvSpPr>
          <p:nvPr>
            <p:ph type="title" hasCustomPrompt="1"/>
          </p:nvPr>
        </p:nvSpPr>
        <p:spPr>
          <a:xfrm>
            <a:off x="1045698" y="1503862"/>
            <a:ext cx="6635263" cy="1749284"/>
          </a:xfrm>
        </p:spPr>
        <p:txBody>
          <a:bodyPr anchor="b">
            <a:noAutofit/>
          </a:bodyPr>
          <a:lstStyle>
            <a:lvl1pPr>
              <a:defRPr sz="4800" baseline="0">
                <a:solidFill>
                  <a:schemeClr val="bg1"/>
                </a:solidFill>
                <a:latin typeface="+mj-lt"/>
              </a:defRPr>
            </a:lvl1pPr>
          </a:lstStyle>
          <a:p>
            <a:r>
              <a:rPr lang="en-US" dirty="0"/>
              <a:t>Title Here</a:t>
            </a:r>
          </a:p>
        </p:txBody>
      </p:sp>
      <p:sp>
        <p:nvSpPr>
          <p:cNvPr id="21" name="Text Placeholder 3"/>
          <p:cNvSpPr>
            <a:spLocks noGrp="1"/>
          </p:cNvSpPr>
          <p:nvPr>
            <p:ph type="body" sz="quarter" idx="15" hasCustomPrompt="1"/>
          </p:nvPr>
        </p:nvSpPr>
        <p:spPr>
          <a:xfrm>
            <a:off x="1050520" y="3368000"/>
            <a:ext cx="6630440" cy="677627"/>
          </a:xfrm>
          <a:prstGeom prst="rect">
            <a:avLst/>
          </a:prstGeom>
        </p:spPr>
        <p:txBody>
          <a:bodyPr>
            <a:noAutofit/>
          </a:bodyPr>
          <a:lstStyle>
            <a:lvl1pPr marL="0" indent="0" algn="l">
              <a:lnSpc>
                <a:spcPct val="100000"/>
              </a:lnSpc>
              <a:buNone/>
              <a:defRPr sz="2133" i="0">
                <a:solidFill>
                  <a:schemeClr val="bg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9" name="Text Placeholder 2"/>
          <p:cNvSpPr>
            <a:spLocks noGrp="1"/>
          </p:cNvSpPr>
          <p:nvPr>
            <p:ph type="body" sz="quarter" idx="10" hasCustomPrompt="1"/>
          </p:nvPr>
        </p:nvSpPr>
        <p:spPr>
          <a:xfrm>
            <a:off x="1045699" y="4473718"/>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bg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a:t>Presenter’s </a:t>
            </a:r>
            <a:r>
              <a:rPr lang="en-US" dirty="0"/>
              <a:t>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5697" y="396091"/>
            <a:ext cx="1388013" cy="902520"/>
          </a:xfrm>
          <a:prstGeom prst="rect">
            <a:avLst/>
          </a:prstGeom>
        </p:spPr>
      </p:pic>
    </p:spTree>
    <p:extLst>
      <p:ext uri="{BB962C8B-B14F-4D97-AF65-F5344CB8AC3E}">
        <p14:creationId xmlns:p14="http://schemas.microsoft.com/office/powerpoint/2010/main" val="12532151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 Blue2">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2538" y="322536"/>
            <a:ext cx="11877417" cy="6535464"/>
          </a:xfrm>
          <a:prstGeom prst="rect">
            <a:avLst/>
          </a:prstGeom>
        </p:spPr>
      </p:pic>
      <p:sp>
        <p:nvSpPr>
          <p:cNvPr id="2" name="Rectangle 1"/>
          <p:cNvSpPr/>
          <p:nvPr userDrawn="1"/>
        </p:nvSpPr>
        <p:spPr bwMode="auto">
          <a:xfrm>
            <a:off x="670561" y="0"/>
            <a:ext cx="7555913" cy="5739619"/>
          </a:xfrm>
          <a:prstGeom prst="rect">
            <a:avLst/>
          </a:prstGeom>
          <a:solidFill>
            <a:schemeClr val="accent1"/>
          </a:solidFill>
          <a:ln w="19050" algn="ctr">
            <a:noFill/>
            <a:miter lim="800000"/>
            <a:headEnd/>
            <a:tailEnd/>
          </a:ln>
        </p:spPr>
        <p:txBody>
          <a:bodyPr wrap="none" rtlCol="0" anchor="ctr"/>
          <a:lstStyle/>
          <a:p>
            <a:pPr algn="ctr">
              <a:lnSpc>
                <a:spcPct val="90000"/>
              </a:lnSpc>
            </a:pPr>
            <a:endParaRPr lang="en-US" sz="2133" b="1" dirty="0" err="1">
              <a:solidFill>
                <a:schemeClr val="tx1"/>
              </a:solidFill>
              <a:latin typeface="+mj-lt"/>
            </a:endParaRPr>
          </a:p>
        </p:txBody>
      </p:sp>
      <p:sp>
        <p:nvSpPr>
          <p:cNvPr id="13" name="Date Placeholder 4"/>
          <p:cNvSpPr>
            <a:spLocks noGrp="1"/>
          </p:cNvSpPr>
          <p:nvPr>
            <p:ph type="dt" sz="half" idx="2"/>
          </p:nvPr>
        </p:nvSpPr>
        <p:spPr>
          <a:xfrm>
            <a:off x="1047842" y="5159267"/>
            <a:ext cx="2567117" cy="238607"/>
          </a:xfrm>
          <a:prstGeom prst="rect">
            <a:avLst/>
          </a:prstGeom>
        </p:spPr>
        <p:txBody>
          <a:bodyPr vert="horz" wrap="square" lIns="91440" tIns="0" rIns="91440" bIns="0" rtlCol="0" anchor="b" anchorCtr="0">
            <a:noAutofit/>
          </a:bodyPr>
          <a:lstStyle>
            <a:lvl1pPr algn="l">
              <a:defRPr sz="1600" i="0">
                <a:solidFill>
                  <a:schemeClr val="bg1"/>
                </a:solidFill>
                <a:latin typeface="Arial" pitchFamily="34" charset="0"/>
                <a:cs typeface="Arial" pitchFamily="34" charset="0"/>
              </a:defRPr>
            </a:lvl1pPr>
          </a:lstStyle>
          <a:p>
            <a:fld id="{7CA65D26-67D5-4CD2-90EC-E629659F24B3}" type="datetime1">
              <a:rPr lang="en-US" smtClean="0"/>
              <a:pPr/>
              <a:t>9/10/21</a:t>
            </a:fld>
            <a:endParaRPr lang="en-US" dirty="0"/>
          </a:p>
        </p:txBody>
      </p:sp>
      <p:sp>
        <p:nvSpPr>
          <p:cNvPr id="20" name="Title 15"/>
          <p:cNvSpPr>
            <a:spLocks noGrp="1"/>
          </p:cNvSpPr>
          <p:nvPr>
            <p:ph type="title" hasCustomPrompt="1"/>
          </p:nvPr>
        </p:nvSpPr>
        <p:spPr>
          <a:xfrm>
            <a:off x="1045698" y="1503862"/>
            <a:ext cx="6635263" cy="1749284"/>
          </a:xfrm>
        </p:spPr>
        <p:txBody>
          <a:bodyPr anchor="b">
            <a:noAutofit/>
          </a:bodyPr>
          <a:lstStyle>
            <a:lvl1pPr>
              <a:defRPr sz="4800" baseline="0">
                <a:solidFill>
                  <a:schemeClr val="bg1"/>
                </a:solidFill>
                <a:latin typeface="+mj-lt"/>
              </a:defRPr>
            </a:lvl1pPr>
          </a:lstStyle>
          <a:p>
            <a:r>
              <a:rPr lang="en-US" dirty="0"/>
              <a:t>Title Here</a:t>
            </a:r>
          </a:p>
        </p:txBody>
      </p:sp>
      <p:sp>
        <p:nvSpPr>
          <p:cNvPr id="9" name="Text Placeholder 3"/>
          <p:cNvSpPr>
            <a:spLocks noGrp="1"/>
          </p:cNvSpPr>
          <p:nvPr>
            <p:ph type="body" sz="quarter" idx="15" hasCustomPrompt="1"/>
          </p:nvPr>
        </p:nvSpPr>
        <p:spPr>
          <a:xfrm>
            <a:off x="1050520" y="3368000"/>
            <a:ext cx="6630440" cy="677627"/>
          </a:xfrm>
          <a:prstGeom prst="rect">
            <a:avLst/>
          </a:prstGeom>
        </p:spPr>
        <p:txBody>
          <a:bodyPr>
            <a:noAutofit/>
          </a:bodyPr>
          <a:lstStyle>
            <a:lvl1pPr marL="0" indent="0" algn="l">
              <a:lnSpc>
                <a:spcPct val="100000"/>
              </a:lnSpc>
              <a:buNone/>
              <a:defRPr sz="2133" i="0">
                <a:solidFill>
                  <a:schemeClr val="bg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10" name="Text Placeholder 2"/>
          <p:cNvSpPr>
            <a:spLocks noGrp="1"/>
          </p:cNvSpPr>
          <p:nvPr>
            <p:ph type="body" sz="quarter" idx="10" hasCustomPrompt="1"/>
          </p:nvPr>
        </p:nvSpPr>
        <p:spPr>
          <a:xfrm>
            <a:off x="1045699" y="4473718"/>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bg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a:t>Presenter’s </a:t>
            </a:r>
            <a:r>
              <a:rPr lang="en-US" dirty="0"/>
              <a:t>Name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5697" y="396091"/>
            <a:ext cx="1388013" cy="902520"/>
          </a:xfrm>
          <a:prstGeom prst="rect">
            <a:avLst/>
          </a:prstGeom>
        </p:spPr>
      </p:pic>
    </p:spTree>
    <p:extLst>
      <p:ext uri="{BB962C8B-B14F-4D97-AF65-F5344CB8AC3E}">
        <p14:creationId xmlns:p14="http://schemas.microsoft.com/office/powerpoint/2010/main" val="36444782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 Teal2">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22538" y="322536"/>
            <a:ext cx="11869463" cy="6535464"/>
          </a:xfrm>
          <a:prstGeom prst="rect">
            <a:avLst/>
          </a:prstGeom>
        </p:spPr>
      </p:pic>
      <p:sp>
        <p:nvSpPr>
          <p:cNvPr id="2" name="Rectangle 1"/>
          <p:cNvSpPr/>
          <p:nvPr userDrawn="1"/>
        </p:nvSpPr>
        <p:spPr bwMode="auto">
          <a:xfrm>
            <a:off x="670561" y="0"/>
            <a:ext cx="7555913" cy="5739619"/>
          </a:xfrm>
          <a:prstGeom prst="rect">
            <a:avLst/>
          </a:prstGeom>
          <a:solidFill>
            <a:srgbClr val="052049"/>
          </a:solidFill>
          <a:ln w="19050" algn="ctr">
            <a:noFill/>
            <a:miter lim="800000"/>
            <a:headEnd/>
            <a:tailEnd/>
          </a:ln>
        </p:spPr>
        <p:txBody>
          <a:bodyPr wrap="none" rtlCol="0" anchor="ctr"/>
          <a:lstStyle/>
          <a:p>
            <a:pPr algn="ctr">
              <a:lnSpc>
                <a:spcPct val="90000"/>
              </a:lnSpc>
            </a:pPr>
            <a:endParaRPr lang="en-US" sz="2133" b="1" dirty="0" err="1">
              <a:solidFill>
                <a:schemeClr val="tx1"/>
              </a:solidFill>
              <a:latin typeface="+mj-lt"/>
            </a:endParaRPr>
          </a:p>
        </p:txBody>
      </p:sp>
      <p:sp>
        <p:nvSpPr>
          <p:cNvPr id="13" name="Date Placeholder 4"/>
          <p:cNvSpPr>
            <a:spLocks noGrp="1"/>
          </p:cNvSpPr>
          <p:nvPr>
            <p:ph type="dt" sz="half" idx="2"/>
          </p:nvPr>
        </p:nvSpPr>
        <p:spPr>
          <a:xfrm>
            <a:off x="1047842" y="5159267"/>
            <a:ext cx="2567117" cy="238607"/>
          </a:xfrm>
          <a:prstGeom prst="rect">
            <a:avLst/>
          </a:prstGeom>
        </p:spPr>
        <p:txBody>
          <a:bodyPr vert="horz" wrap="square" lIns="91440" tIns="0" rIns="91440" bIns="0" rtlCol="0" anchor="b" anchorCtr="0">
            <a:noAutofit/>
          </a:bodyPr>
          <a:lstStyle>
            <a:lvl1pPr algn="l">
              <a:defRPr sz="1600" i="0">
                <a:solidFill>
                  <a:schemeClr val="bg1"/>
                </a:solidFill>
                <a:latin typeface="Arial" pitchFamily="34" charset="0"/>
                <a:cs typeface="Arial" pitchFamily="34" charset="0"/>
              </a:defRPr>
            </a:lvl1pPr>
          </a:lstStyle>
          <a:p>
            <a:fld id="{7CA65D26-67D5-4CD2-90EC-E629659F24B3}" type="datetime1">
              <a:rPr lang="en-US" smtClean="0"/>
              <a:pPr/>
              <a:t>9/10/21</a:t>
            </a:fld>
            <a:endParaRPr lang="en-US" dirty="0"/>
          </a:p>
        </p:txBody>
      </p:sp>
      <p:sp>
        <p:nvSpPr>
          <p:cNvPr id="20" name="Title 15"/>
          <p:cNvSpPr>
            <a:spLocks noGrp="1"/>
          </p:cNvSpPr>
          <p:nvPr>
            <p:ph type="title" hasCustomPrompt="1"/>
          </p:nvPr>
        </p:nvSpPr>
        <p:spPr>
          <a:xfrm>
            <a:off x="1045698" y="1503862"/>
            <a:ext cx="6635263" cy="1749284"/>
          </a:xfrm>
        </p:spPr>
        <p:txBody>
          <a:bodyPr anchor="b">
            <a:noAutofit/>
          </a:bodyPr>
          <a:lstStyle>
            <a:lvl1pPr>
              <a:defRPr sz="4800" baseline="0">
                <a:solidFill>
                  <a:schemeClr val="bg1"/>
                </a:solidFill>
                <a:latin typeface="+mj-lt"/>
              </a:defRPr>
            </a:lvl1pPr>
          </a:lstStyle>
          <a:p>
            <a:r>
              <a:rPr lang="en-US" dirty="0"/>
              <a:t>Title Here</a:t>
            </a:r>
          </a:p>
        </p:txBody>
      </p:sp>
      <p:sp>
        <p:nvSpPr>
          <p:cNvPr id="21" name="Text Placeholder 3"/>
          <p:cNvSpPr>
            <a:spLocks noGrp="1"/>
          </p:cNvSpPr>
          <p:nvPr>
            <p:ph type="body" sz="quarter" idx="15" hasCustomPrompt="1"/>
          </p:nvPr>
        </p:nvSpPr>
        <p:spPr>
          <a:xfrm>
            <a:off x="1050520" y="3368000"/>
            <a:ext cx="6630440" cy="677627"/>
          </a:xfrm>
          <a:prstGeom prst="rect">
            <a:avLst/>
          </a:prstGeom>
        </p:spPr>
        <p:txBody>
          <a:bodyPr>
            <a:noAutofit/>
          </a:bodyPr>
          <a:lstStyle>
            <a:lvl1pPr marL="0" indent="0" algn="l">
              <a:lnSpc>
                <a:spcPct val="100000"/>
              </a:lnSpc>
              <a:buNone/>
              <a:defRPr sz="2133" i="0">
                <a:solidFill>
                  <a:schemeClr val="bg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9" name="Text Placeholder 2"/>
          <p:cNvSpPr>
            <a:spLocks noGrp="1"/>
          </p:cNvSpPr>
          <p:nvPr>
            <p:ph type="body" sz="quarter" idx="10" hasCustomPrompt="1"/>
          </p:nvPr>
        </p:nvSpPr>
        <p:spPr>
          <a:xfrm>
            <a:off x="1045699" y="4473718"/>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bg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a:t>Presenter’s </a:t>
            </a:r>
            <a:r>
              <a:rPr lang="en-US" dirty="0"/>
              <a:t>Name</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5697" y="396091"/>
            <a:ext cx="1388013" cy="902520"/>
          </a:xfrm>
          <a:prstGeom prst="rect">
            <a:avLst/>
          </a:prstGeom>
        </p:spPr>
      </p:pic>
    </p:spTree>
    <p:extLst>
      <p:ext uri="{BB962C8B-B14F-4D97-AF65-F5344CB8AC3E}">
        <p14:creationId xmlns:p14="http://schemas.microsoft.com/office/powerpoint/2010/main" val="1741517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Navy">
    <p:bg>
      <p:bgRef idx="1001">
        <a:schemeClr val="bg2"/>
      </p:bgRef>
    </p:bg>
    <p:spTree>
      <p:nvGrpSpPr>
        <p:cNvPr id="1" name=""/>
        <p:cNvGrpSpPr/>
        <p:nvPr/>
      </p:nvGrpSpPr>
      <p:grpSpPr>
        <a:xfrm>
          <a:off x="0" y="0"/>
          <a:ext cx="0" cy="0"/>
          <a:chOff x="0" y="0"/>
          <a:chExt cx="0" cy="0"/>
        </a:xfrm>
      </p:grpSpPr>
      <p:sp>
        <p:nvSpPr>
          <p:cNvPr id="2" name="Rectangle 1"/>
          <p:cNvSpPr/>
          <p:nvPr userDrawn="1"/>
        </p:nvSpPr>
        <p:spPr bwMode="auto">
          <a:xfrm>
            <a:off x="212035" y="5764696"/>
            <a:ext cx="11979965" cy="1093304"/>
          </a:xfrm>
          <a:prstGeom prst="rect">
            <a:avLst/>
          </a:prstGeom>
          <a:solidFill>
            <a:schemeClr val="bg1"/>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14" name="Title 15"/>
          <p:cNvSpPr>
            <a:spLocks noGrp="1"/>
          </p:cNvSpPr>
          <p:nvPr>
            <p:ph type="title" hasCustomPrompt="1"/>
          </p:nvPr>
        </p:nvSpPr>
        <p:spPr>
          <a:xfrm>
            <a:off x="398933" y="2504662"/>
            <a:ext cx="8188479" cy="1749284"/>
          </a:xfrm>
        </p:spPr>
        <p:txBody>
          <a:bodyPr anchor="b">
            <a:noAutofit/>
          </a:bodyPr>
          <a:lstStyle>
            <a:lvl1pPr>
              <a:defRPr sz="4800" baseline="0">
                <a:solidFill>
                  <a:schemeClr val="tx1"/>
                </a:solidFill>
                <a:latin typeface="+mj-lt"/>
              </a:defRPr>
            </a:lvl1pPr>
          </a:lstStyle>
          <a:p>
            <a:r>
              <a:rPr lang="en-US" dirty="0"/>
              <a:t>Title Here</a:t>
            </a:r>
          </a:p>
        </p:txBody>
      </p:sp>
      <p:sp>
        <p:nvSpPr>
          <p:cNvPr id="15" name="Date Placeholder 4"/>
          <p:cNvSpPr>
            <a:spLocks noGrp="1"/>
          </p:cNvSpPr>
          <p:nvPr>
            <p:ph type="dt" sz="half" idx="2"/>
          </p:nvPr>
        </p:nvSpPr>
        <p:spPr>
          <a:xfrm>
            <a:off x="425600" y="6155225"/>
            <a:ext cx="2567117" cy="238607"/>
          </a:xfrm>
          <a:prstGeom prst="rect">
            <a:avLst/>
          </a:prstGeom>
        </p:spPr>
        <p:txBody>
          <a:bodyPr vert="horz" wrap="square" lIns="91440" tIns="0" rIns="91440" bIns="0" rtlCol="0" anchor="b" anchorCtr="0">
            <a:noAutofit/>
          </a:bodyPr>
          <a:lstStyle>
            <a:lvl1pPr algn="l">
              <a:defRPr sz="1600" i="0">
                <a:solidFill>
                  <a:schemeClr val="tx1"/>
                </a:solidFill>
                <a:latin typeface="Arial" pitchFamily="34" charset="0"/>
                <a:cs typeface="Arial" pitchFamily="34" charset="0"/>
              </a:defRPr>
            </a:lvl1pPr>
          </a:lstStyle>
          <a:p>
            <a:fld id="{7CA65D26-67D5-4CD2-90EC-E629659F24B3}" type="datetime1">
              <a:rPr lang="en-US" smtClean="0"/>
              <a:pPr/>
              <a:t>9/10/21</a:t>
            </a:fld>
            <a:endParaRPr lang="en-US" dirty="0"/>
          </a:p>
        </p:txBody>
      </p:sp>
      <p:sp>
        <p:nvSpPr>
          <p:cNvPr id="17" name="Text Placeholder 3"/>
          <p:cNvSpPr>
            <a:spLocks noGrp="1"/>
          </p:cNvSpPr>
          <p:nvPr>
            <p:ph type="body" sz="quarter" idx="15" hasCustomPrompt="1"/>
          </p:nvPr>
        </p:nvSpPr>
        <p:spPr>
          <a:xfrm>
            <a:off x="403755" y="4246880"/>
            <a:ext cx="8196909" cy="677627"/>
          </a:xfrm>
          <a:prstGeom prst="rect">
            <a:avLst/>
          </a:prstGeom>
        </p:spPr>
        <p:txBody>
          <a:bodyPr>
            <a:noAutofit/>
          </a:bodyPr>
          <a:lstStyle>
            <a:lvl1pPr marL="0" indent="0" algn="l">
              <a:lnSpc>
                <a:spcPct val="100000"/>
              </a:lnSpc>
              <a:buNone/>
              <a:defRPr sz="2133" i="0">
                <a:solidFill>
                  <a:schemeClr val="tx1"/>
                </a:solidFill>
                <a:latin typeface="+mj-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8" name="Text Placeholder 2"/>
          <p:cNvSpPr>
            <a:spLocks noGrp="1"/>
          </p:cNvSpPr>
          <p:nvPr>
            <p:ph type="body" sz="quarter" idx="10" hasCustomPrompt="1"/>
          </p:nvPr>
        </p:nvSpPr>
        <p:spPr>
          <a:xfrm>
            <a:off x="423458" y="5469675"/>
            <a:ext cx="5588615" cy="568959"/>
          </a:xfrm>
          <a:prstGeom prst="rect">
            <a:avLst/>
          </a:prstGeom>
        </p:spPr>
        <p:txBody>
          <a:bodyPr vert="horz" wrap="square" lIns="91440" tIns="0" rIns="91440" bIns="0" rtlCol="0" anchor="b" anchorCtr="0">
            <a:noAutofit/>
          </a:bodyPr>
          <a:lstStyle>
            <a:lvl1pPr marL="0" indent="0">
              <a:lnSpc>
                <a:spcPct val="100000"/>
              </a:lnSpc>
              <a:spcBef>
                <a:spcPts val="0"/>
              </a:spcBef>
              <a:spcAft>
                <a:spcPts val="0"/>
              </a:spcAft>
              <a:buNone/>
              <a:defRPr lang="en-US" sz="2133" i="0" baseline="0" dirty="0" smtClean="0">
                <a:solidFill>
                  <a:schemeClr val="tx1"/>
                </a:solidFill>
                <a:cs typeface="Arial" pitchFamily="34" charset="0"/>
              </a:defRPr>
            </a:lvl1pPr>
            <a:lvl2pPr>
              <a:defRPr lang="en-US" sz="2400" dirty="0" smtClean="0">
                <a:latin typeface="+mn-lt"/>
              </a:defRPr>
            </a:lvl2pPr>
            <a:lvl3pPr>
              <a:defRPr lang="en-US" sz="2400" dirty="0" smtClean="0">
                <a:latin typeface="+mn-lt"/>
              </a:defRPr>
            </a:lvl3pPr>
            <a:lvl4pPr>
              <a:defRPr lang="en-US" sz="2400" dirty="0" smtClean="0">
                <a:latin typeface="+mn-lt"/>
              </a:defRPr>
            </a:lvl4pPr>
            <a:lvl5pPr>
              <a:defRPr lang="en-US" sz="2400" dirty="0">
                <a:latin typeface="+mn-lt"/>
              </a:defRPr>
            </a:lvl5pPr>
          </a:lstStyle>
          <a:p>
            <a:pPr marL="0" lvl="0"/>
            <a:r>
              <a:rPr lang="en-US" dirty="0"/>
              <a:t>Presenter’s Name</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0960" y="636103"/>
            <a:ext cx="1729936" cy="1124847"/>
          </a:xfrm>
          <a:prstGeom prst="rect">
            <a:avLst/>
          </a:prstGeom>
        </p:spPr>
      </p:pic>
    </p:spTree>
    <p:extLst>
      <p:ext uri="{BB962C8B-B14F-4D97-AF65-F5344CB8AC3E}">
        <p14:creationId xmlns:p14="http://schemas.microsoft.com/office/powerpoint/2010/main" val="796474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lide-Navy">
    <p:bg>
      <p:bgRef idx="1001">
        <a:schemeClr val="bg2"/>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16" name="Title 15"/>
          <p:cNvSpPr>
            <a:spLocks noGrp="1"/>
          </p:cNvSpPr>
          <p:nvPr>
            <p:ph type="title" hasCustomPrompt="1"/>
          </p:nvPr>
        </p:nvSpPr>
        <p:spPr/>
        <p:txBody>
          <a:bodyPr anchor="b">
            <a:noAutofit/>
          </a:bodyPr>
          <a:lstStyle>
            <a:lvl1pPr>
              <a:defRPr sz="4800">
                <a:latin typeface="+mj-lt"/>
              </a:defRPr>
            </a:lvl1pPr>
          </a:lstStyle>
          <a:p>
            <a:r>
              <a:rPr lang="en-US" dirty="0"/>
              <a:t>Slide Title Here</a:t>
            </a:r>
          </a:p>
        </p:txBody>
      </p:sp>
      <p:sp>
        <p:nvSpPr>
          <p:cNvPr id="4" name="Text Placeholder 3"/>
          <p:cNvSpPr>
            <a:spLocks noGrp="1"/>
          </p:cNvSpPr>
          <p:nvPr>
            <p:ph type="body" sz="quarter" idx="15" hasCustomPrompt="1"/>
          </p:nvPr>
        </p:nvSpPr>
        <p:spPr>
          <a:xfrm>
            <a:off x="609603" y="927654"/>
            <a:ext cx="10893285" cy="47707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7" name="Text Placeholder 3"/>
          <p:cNvSpPr>
            <a:spLocks noGrp="1"/>
          </p:cNvSpPr>
          <p:nvPr>
            <p:ph idx="1"/>
          </p:nvPr>
        </p:nvSpPr>
        <p:spPr>
          <a:xfrm>
            <a:off x="612911" y="1868556"/>
            <a:ext cx="10850220" cy="3909393"/>
          </a:xfrm>
          <a:prstGeom prst="rect">
            <a:avLst/>
          </a:prstGeom>
        </p:spPr>
        <p:txBody>
          <a:bodyPr vert="horz" lIns="91440" tIns="45720" rIns="91440" bIns="45720" rtlCol="0">
            <a:noAutofit/>
          </a:bodyPr>
          <a:lstStyle>
            <a:lvl2pPr>
              <a:buClr>
                <a:schemeClr val="accent5"/>
              </a:buClr>
              <a:defRPr/>
            </a:lvl2pPr>
            <a:lvl4pPr>
              <a:buClr>
                <a:schemeClr val="accent5"/>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65624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Slide – Navy">
    <p:bg>
      <p:bgRef idx="1001">
        <a:schemeClr val="bg2"/>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Tree>
    <p:extLst>
      <p:ext uri="{BB962C8B-B14F-4D97-AF65-F5344CB8AC3E}">
        <p14:creationId xmlns:p14="http://schemas.microsoft.com/office/powerpoint/2010/main" val="34253593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4AC3D-DC8C-4A4E-A2A0-413DBA9B1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8AD967-C715-104D-BD69-EB2C2745F9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C30B8-A29F-FC4C-A075-24540F1C1F75}"/>
              </a:ext>
            </a:extLst>
          </p:cNvPr>
          <p:cNvSpPr>
            <a:spLocks noGrp="1"/>
          </p:cNvSpPr>
          <p:nvPr>
            <p:ph type="dt" sz="half" idx="10"/>
          </p:nvPr>
        </p:nvSpPr>
        <p:spPr/>
        <p:txBody>
          <a:bodyPr/>
          <a:lstStyle/>
          <a:p>
            <a:fld id="{7BFB377E-53ED-FE4D-83F9-4165E39010D6}" type="datetimeFigureOut">
              <a:rPr lang="en-US" smtClean="0"/>
              <a:t>9/10/21</a:t>
            </a:fld>
            <a:endParaRPr lang="en-US"/>
          </a:p>
        </p:txBody>
      </p:sp>
      <p:sp>
        <p:nvSpPr>
          <p:cNvPr id="5" name="Footer Placeholder 4">
            <a:extLst>
              <a:ext uri="{FF2B5EF4-FFF2-40B4-BE49-F238E27FC236}">
                <a16:creationId xmlns:a16="http://schemas.microsoft.com/office/drawing/2014/main" id="{FF6074AB-1292-5540-9F0D-2B8D8DD9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624D-C920-464B-B310-19032E2B928D}"/>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437161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Slide – Navy">
    <p:bg>
      <p:bgRef idx="1001">
        <a:schemeClr val="bg2"/>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5" name="Chart Placeholder 2"/>
          <p:cNvSpPr>
            <a:spLocks noGrp="1"/>
          </p:cNvSpPr>
          <p:nvPr>
            <p:ph type="chart" sz="quarter" idx="14"/>
          </p:nvPr>
        </p:nvSpPr>
        <p:spPr>
          <a:xfrm>
            <a:off x="357810" y="469927"/>
            <a:ext cx="11449876" cy="5297083"/>
          </a:xfrm>
          <a:prstGeom prst="rect">
            <a:avLst/>
          </a:prstGeom>
        </p:spPr>
        <p:txBody>
          <a:bodyPr>
            <a:normAutofit/>
          </a:bodyPr>
          <a:lstStyle>
            <a:lvl1pPr marL="0" indent="0">
              <a:buNone/>
              <a:defRPr/>
            </a:lvl1pPr>
          </a:lstStyle>
          <a:p>
            <a:r>
              <a:rPr lang="en-US"/>
              <a:t>Click icon to add chart</a:t>
            </a:r>
            <a:endParaRPr lang="en-US" dirty="0"/>
          </a:p>
        </p:txBody>
      </p:sp>
    </p:spTree>
    <p:extLst>
      <p:ext uri="{BB962C8B-B14F-4D97-AF65-F5344CB8AC3E}">
        <p14:creationId xmlns:p14="http://schemas.microsoft.com/office/powerpoint/2010/main" val="42333380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Slide – Navy">
    <p:bg>
      <p:bgRef idx="1001">
        <a:schemeClr val="bg2"/>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11" name="Title 15"/>
          <p:cNvSpPr>
            <a:spLocks noGrp="1"/>
          </p:cNvSpPr>
          <p:nvPr>
            <p:ph type="title" hasCustomPrompt="1"/>
          </p:nvPr>
        </p:nvSpPr>
        <p:spPr>
          <a:xfrm>
            <a:off x="604780" y="425001"/>
            <a:ext cx="10898107" cy="611449"/>
          </a:xfrm>
        </p:spPr>
        <p:txBody>
          <a:bodyPr anchor="b">
            <a:noAutofit/>
          </a:bodyPr>
          <a:lstStyle>
            <a:lvl1pPr>
              <a:defRPr sz="4800">
                <a:latin typeface="+mj-lt"/>
              </a:defRPr>
            </a:lvl1pPr>
          </a:lstStyle>
          <a:p>
            <a:r>
              <a:rPr lang="en-US" dirty="0"/>
              <a:t>Slide Title Here</a:t>
            </a:r>
          </a:p>
        </p:txBody>
      </p:sp>
      <p:sp>
        <p:nvSpPr>
          <p:cNvPr id="12" name="Text Placeholder 3"/>
          <p:cNvSpPr>
            <a:spLocks noGrp="1"/>
          </p:cNvSpPr>
          <p:nvPr>
            <p:ph type="body" sz="quarter" idx="15" hasCustomPrompt="1"/>
          </p:nvPr>
        </p:nvSpPr>
        <p:spPr>
          <a:xfrm>
            <a:off x="609603" y="927654"/>
            <a:ext cx="10893285" cy="44652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8" name="Content Placeholder 3"/>
          <p:cNvSpPr>
            <a:spLocks noGrp="1"/>
          </p:cNvSpPr>
          <p:nvPr>
            <p:ph sz="quarter" idx="18" hasCustomPrompt="1"/>
          </p:nvPr>
        </p:nvSpPr>
        <p:spPr>
          <a:xfrm>
            <a:off x="609234" y="1894325"/>
            <a:ext cx="5102453" cy="3804111"/>
          </a:xfrm>
        </p:spPr>
        <p:txBody>
          <a:bodyPr/>
          <a:lstStyle>
            <a:lvl2pPr>
              <a:buClr>
                <a:schemeClr val="accent5"/>
              </a:buClr>
              <a:defRPr/>
            </a:lvl2pPr>
            <a:lvl4pPr>
              <a:buClr>
                <a:schemeClr val="accent5"/>
              </a:buClr>
              <a:defRPr/>
            </a:lvl4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9" name="Content Placeholder 3"/>
          <p:cNvSpPr>
            <a:spLocks noGrp="1"/>
          </p:cNvSpPr>
          <p:nvPr>
            <p:ph sz="quarter" idx="19" hasCustomPrompt="1"/>
          </p:nvPr>
        </p:nvSpPr>
        <p:spPr>
          <a:xfrm>
            <a:off x="6387182" y="1894325"/>
            <a:ext cx="5102453" cy="3804111"/>
          </a:xfrm>
        </p:spPr>
        <p:txBody>
          <a:bodyPr/>
          <a:lstStyle>
            <a:lvl2pPr>
              <a:buClr>
                <a:schemeClr val="accent5"/>
              </a:buClr>
              <a:defRPr/>
            </a:lvl2pPr>
            <a:lvl4pPr>
              <a:buClr>
                <a:schemeClr val="accent5"/>
              </a:buClr>
              <a:defRPr/>
            </a:lvl4pPr>
          </a:lstStyle>
          <a:p>
            <a:pPr lvl="0"/>
            <a:r>
              <a:rPr lang="en-US" dirty="0"/>
              <a:t>Click to add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6910675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ullet Slide-White">
    <p:bg>
      <p:bgRef idx="1001">
        <a:schemeClr val="bg1"/>
      </p:bgRef>
    </p:bg>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7" name="Title 15"/>
          <p:cNvSpPr>
            <a:spLocks noGrp="1"/>
          </p:cNvSpPr>
          <p:nvPr>
            <p:ph type="title" hasCustomPrompt="1"/>
          </p:nvPr>
        </p:nvSpPr>
        <p:spPr>
          <a:xfrm>
            <a:off x="604780" y="425001"/>
            <a:ext cx="10898107" cy="611449"/>
          </a:xfrm>
        </p:spPr>
        <p:txBody>
          <a:bodyPr anchor="b">
            <a:noAutofit/>
          </a:bodyPr>
          <a:lstStyle>
            <a:lvl1pPr>
              <a:defRPr sz="4800">
                <a:latin typeface="+mj-lt"/>
              </a:defRPr>
            </a:lvl1pPr>
          </a:lstStyle>
          <a:p>
            <a:r>
              <a:rPr lang="en-US" dirty="0"/>
              <a:t>Slide Title Here</a:t>
            </a:r>
          </a:p>
        </p:txBody>
      </p:sp>
      <p:sp>
        <p:nvSpPr>
          <p:cNvPr id="9" name="Text Placeholder 3"/>
          <p:cNvSpPr>
            <a:spLocks noGrp="1"/>
          </p:cNvSpPr>
          <p:nvPr>
            <p:ph type="body" sz="quarter" idx="15" hasCustomPrompt="1"/>
          </p:nvPr>
        </p:nvSpPr>
        <p:spPr>
          <a:xfrm>
            <a:off x="609603" y="927654"/>
            <a:ext cx="10893285" cy="44652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11" name="Text Placeholder 3"/>
          <p:cNvSpPr>
            <a:spLocks noGrp="1"/>
          </p:cNvSpPr>
          <p:nvPr>
            <p:ph idx="1"/>
          </p:nvPr>
        </p:nvSpPr>
        <p:spPr>
          <a:xfrm>
            <a:off x="612911" y="1868556"/>
            <a:ext cx="10850220" cy="390939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7915647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 White">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6" name="Chart Placeholder 2"/>
          <p:cNvSpPr>
            <a:spLocks noGrp="1"/>
          </p:cNvSpPr>
          <p:nvPr>
            <p:ph type="chart" sz="quarter" idx="14"/>
          </p:nvPr>
        </p:nvSpPr>
        <p:spPr>
          <a:xfrm>
            <a:off x="357810" y="469927"/>
            <a:ext cx="11449876" cy="5297083"/>
          </a:xfrm>
          <a:prstGeom prst="rect">
            <a:avLst/>
          </a:prstGeom>
        </p:spPr>
        <p:txBody>
          <a:bodyPr>
            <a:normAutofit/>
          </a:bodyPr>
          <a:lstStyle>
            <a:lvl1pPr marL="0" indent="0">
              <a:buNone/>
              <a:defRPr/>
            </a:lvl1pPr>
          </a:lstStyle>
          <a:p>
            <a:r>
              <a:rPr lang="en-US"/>
              <a:t>Click icon to add chart</a:t>
            </a:r>
            <a:endParaRPr lang="en-US" dirty="0"/>
          </a:p>
        </p:txBody>
      </p:sp>
    </p:spTree>
    <p:extLst>
      <p:ext uri="{BB962C8B-B14F-4D97-AF65-F5344CB8AC3E}">
        <p14:creationId xmlns:p14="http://schemas.microsoft.com/office/powerpoint/2010/main" val="359899268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Slide – White">
    <p:spTree>
      <p:nvGrpSpPr>
        <p:cNvPr id="1" name=""/>
        <p:cNvGrpSpPr/>
        <p:nvPr/>
      </p:nvGrpSpPr>
      <p:grpSpPr>
        <a:xfrm>
          <a:off x="0" y="0"/>
          <a:ext cx="0" cy="0"/>
          <a:chOff x="0" y="0"/>
          <a:chExt cx="0" cy="0"/>
        </a:xfrm>
      </p:grpSpPr>
      <p:sp>
        <p:nvSpPr>
          <p:cNvPr id="10" name="Footer Placeholder 9"/>
          <p:cNvSpPr>
            <a:spLocks noGrp="1"/>
          </p:cNvSpPr>
          <p:nvPr>
            <p:ph type="ftr" sz="quarter" idx="12"/>
          </p:nvPr>
        </p:nvSpPr>
        <p:spPr/>
        <p:txBody>
          <a:bodyPr/>
          <a:lstStyle/>
          <a:p>
            <a:r>
              <a:rPr lang="en-US" dirty="0"/>
              <a:t>Presentation Title</a:t>
            </a:r>
          </a:p>
        </p:txBody>
      </p:sp>
      <p:sp>
        <p:nvSpPr>
          <p:cNvPr id="14" name="Slide Number Placeholder 13"/>
          <p:cNvSpPr>
            <a:spLocks noGrp="1"/>
          </p:cNvSpPr>
          <p:nvPr>
            <p:ph type="sldNum" sz="quarter" idx="13"/>
          </p:nvPr>
        </p:nvSpPr>
        <p:spPr/>
        <p:txBody>
          <a:bodyPr/>
          <a:lstStyle/>
          <a:p>
            <a:fld id="{7BCC8D0D-EAEC-449D-9161-023DFF90F2E2}" type="slidenum">
              <a:rPr lang="en-US" smtClean="0"/>
              <a:pPr/>
              <a:t>‹#›</a:t>
            </a:fld>
            <a:endParaRPr lang="en-US" dirty="0"/>
          </a:p>
        </p:txBody>
      </p:sp>
      <p:sp>
        <p:nvSpPr>
          <p:cNvPr id="11" name="Title 15"/>
          <p:cNvSpPr>
            <a:spLocks noGrp="1"/>
          </p:cNvSpPr>
          <p:nvPr>
            <p:ph type="title" hasCustomPrompt="1"/>
          </p:nvPr>
        </p:nvSpPr>
        <p:spPr>
          <a:xfrm>
            <a:off x="604780" y="425001"/>
            <a:ext cx="10898107" cy="611449"/>
          </a:xfrm>
        </p:spPr>
        <p:txBody>
          <a:bodyPr anchor="b">
            <a:noAutofit/>
          </a:bodyPr>
          <a:lstStyle>
            <a:lvl1pPr>
              <a:defRPr sz="4800">
                <a:latin typeface="+mj-lt"/>
              </a:defRPr>
            </a:lvl1pPr>
          </a:lstStyle>
          <a:p>
            <a:r>
              <a:rPr lang="en-US" dirty="0"/>
              <a:t>Slide Title Here</a:t>
            </a:r>
          </a:p>
        </p:txBody>
      </p:sp>
      <p:sp>
        <p:nvSpPr>
          <p:cNvPr id="12" name="Text Placeholder 3"/>
          <p:cNvSpPr>
            <a:spLocks noGrp="1"/>
          </p:cNvSpPr>
          <p:nvPr>
            <p:ph type="body" sz="quarter" idx="15" hasCustomPrompt="1"/>
          </p:nvPr>
        </p:nvSpPr>
        <p:spPr>
          <a:xfrm>
            <a:off x="609603" y="927654"/>
            <a:ext cx="10893285" cy="446529"/>
          </a:xfrm>
          <a:prstGeom prst="rect">
            <a:avLst/>
          </a:prstGeom>
        </p:spPr>
        <p:txBody>
          <a:bodyPr>
            <a:noAutofit/>
          </a:bodyPr>
          <a:lstStyle>
            <a:lvl1pPr marL="0" indent="0">
              <a:lnSpc>
                <a:spcPct val="100000"/>
              </a:lnSpc>
              <a:buNone/>
              <a:defRPr sz="2400" i="0">
                <a:latin typeface="+mn-lt"/>
              </a:defRPr>
            </a:lvl1pPr>
            <a:lvl2pPr marL="306908" indent="0">
              <a:lnSpc>
                <a:spcPct val="100000"/>
              </a:lnSpc>
              <a:buNone/>
              <a:defRPr i="1">
                <a:latin typeface="+mn-lt"/>
              </a:defRPr>
            </a:lvl2pPr>
            <a:lvl3pPr marL="687899" indent="0">
              <a:lnSpc>
                <a:spcPct val="100000"/>
              </a:lnSpc>
              <a:buNone/>
              <a:defRPr i="1">
                <a:latin typeface="+mn-lt"/>
              </a:defRPr>
            </a:lvl3pPr>
            <a:lvl4pPr marL="1066773" indent="0">
              <a:lnSpc>
                <a:spcPct val="100000"/>
              </a:lnSpc>
              <a:buNone/>
              <a:defRPr i="1">
                <a:latin typeface="+mn-lt"/>
              </a:defRPr>
            </a:lvl4pPr>
            <a:lvl5pPr marL="1447764" indent="0">
              <a:lnSpc>
                <a:spcPct val="100000"/>
              </a:lnSpc>
              <a:buNone/>
              <a:defRPr i="1">
                <a:latin typeface="+mn-lt"/>
              </a:defRPr>
            </a:lvl5pPr>
          </a:lstStyle>
          <a:p>
            <a:pPr lvl="0"/>
            <a:r>
              <a:rPr lang="en-US" dirty="0"/>
              <a:t>Optional Subhead here</a:t>
            </a:r>
          </a:p>
        </p:txBody>
      </p:sp>
      <p:sp>
        <p:nvSpPr>
          <p:cNvPr id="8" name="Content Placeholder 3"/>
          <p:cNvSpPr>
            <a:spLocks noGrp="1"/>
          </p:cNvSpPr>
          <p:nvPr>
            <p:ph sz="quarter" idx="18" hasCustomPrompt="1"/>
          </p:nvPr>
        </p:nvSpPr>
        <p:spPr>
          <a:xfrm>
            <a:off x="609234" y="1894325"/>
            <a:ext cx="5102453" cy="380411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9" name="Content Placeholder 3"/>
          <p:cNvSpPr>
            <a:spLocks noGrp="1"/>
          </p:cNvSpPr>
          <p:nvPr>
            <p:ph sz="quarter" idx="19" hasCustomPrompt="1"/>
          </p:nvPr>
        </p:nvSpPr>
        <p:spPr>
          <a:xfrm>
            <a:off x="6387182" y="1894325"/>
            <a:ext cx="5102453" cy="3804111"/>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6953789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Slide – Blu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9" name="Text Placeholder 8"/>
          <p:cNvSpPr>
            <a:spLocks noGrp="1"/>
          </p:cNvSpPr>
          <p:nvPr>
            <p:ph type="body" sz="quarter" idx="13" hasCustomPrompt="1"/>
          </p:nvPr>
        </p:nvSpPr>
        <p:spPr>
          <a:xfrm>
            <a:off x="583466" y="1908314"/>
            <a:ext cx="10972431" cy="2809461"/>
          </a:xfrm>
          <a:prstGeom prst="rect">
            <a:avLst/>
          </a:prstGeom>
        </p:spPr>
        <p:txBody>
          <a:bodyPr anchor="ctr" anchorCtr="0">
            <a:normAutofit/>
          </a:bodyPr>
          <a:lstStyle>
            <a:lvl1pPr marL="0" indent="0">
              <a:lnSpc>
                <a:spcPct val="100000"/>
              </a:lnSpc>
              <a:buNone/>
              <a:defRPr sz="3733" i="0" baseline="0">
                <a:latin typeface="+mj-lt"/>
              </a:defRPr>
            </a:lvl1pPr>
            <a:lvl2pPr marL="306908" indent="0">
              <a:buNone/>
              <a:defRPr>
                <a:latin typeface="+mn-lt"/>
              </a:defRPr>
            </a:lvl2pPr>
            <a:lvl3pPr marL="687899" indent="0">
              <a:buNone/>
              <a:defRPr>
                <a:latin typeface="+mn-lt"/>
              </a:defRPr>
            </a:lvl3pPr>
            <a:lvl4pPr marL="1066773" indent="0">
              <a:buNone/>
              <a:defRPr>
                <a:latin typeface="+mn-lt"/>
              </a:defRPr>
            </a:lvl4pPr>
            <a:lvl5pPr marL="1447764" indent="0">
              <a:buNone/>
              <a:defRPr>
                <a:latin typeface="+mn-lt"/>
              </a:defRPr>
            </a:lvl5pPr>
          </a:lstStyle>
          <a:p>
            <a:pPr lvl="0"/>
            <a:r>
              <a:rPr lang="en-US" dirty="0"/>
              <a:t>This page is an option should you wish to utilize a quote as a stand-alone slide within your presentation. The rest is </a:t>
            </a:r>
            <a:r>
              <a:rPr lang="en-US" dirty="0" err="1"/>
              <a:t>lorem</a:t>
            </a:r>
            <a:r>
              <a:rPr lang="en-US" dirty="0"/>
              <a:t> </a:t>
            </a:r>
            <a:r>
              <a:rPr lang="en-US" dirty="0" err="1"/>
              <a:t>ipsum</a:t>
            </a:r>
            <a:r>
              <a:rPr lang="en-US" dirty="0"/>
              <a:t>. </a:t>
            </a:r>
            <a:r>
              <a:rPr lang="en-US" dirty="0" err="1"/>
              <a:t>Ut</a:t>
            </a:r>
            <a:r>
              <a:rPr lang="en-US" dirty="0"/>
              <a:t> </a:t>
            </a:r>
            <a:r>
              <a:rPr lang="en-US" dirty="0" err="1"/>
              <a:t>enim</a:t>
            </a:r>
            <a:r>
              <a:rPr lang="en-US" dirty="0"/>
              <a:t> ad minim </a:t>
            </a:r>
            <a:r>
              <a:rPr lang="en-US" dirty="0" err="1"/>
              <a:t>quis</a:t>
            </a:r>
            <a:r>
              <a:rPr lang="en-US" dirty="0"/>
              <a:t> </a:t>
            </a:r>
            <a:r>
              <a:rPr lang="en-US" dirty="0" err="1"/>
              <a:t>nostrud</a:t>
            </a:r>
            <a:r>
              <a:rPr lang="en-US" dirty="0"/>
              <a:t>.</a:t>
            </a:r>
          </a:p>
        </p:txBody>
      </p:sp>
      <p:sp>
        <p:nvSpPr>
          <p:cNvPr id="10" name="Text Placeholder 13"/>
          <p:cNvSpPr>
            <a:spLocks noGrp="1"/>
          </p:cNvSpPr>
          <p:nvPr>
            <p:ph type="body" sz="quarter" idx="14" hasCustomPrompt="1"/>
          </p:nvPr>
        </p:nvSpPr>
        <p:spPr>
          <a:xfrm>
            <a:off x="596899" y="4929105"/>
            <a:ext cx="8685277" cy="573905"/>
          </a:xfrm>
          <a:prstGeom prst="rect">
            <a:avLst/>
          </a:prstGeom>
        </p:spPr>
        <p:txBody>
          <a:bodyPr>
            <a:normAutofit/>
          </a:bodyPr>
          <a:lstStyle>
            <a:lvl1pPr marL="0" indent="0">
              <a:lnSpc>
                <a:spcPct val="100000"/>
              </a:lnSpc>
              <a:buNone/>
              <a:defRPr sz="2400" b="1">
                <a:solidFill>
                  <a:schemeClr val="accent1"/>
                </a:solidFill>
                <a:latin typeface="+mn-lt"/>
              </a:defRPr>
            </a:lvl1pPr>
          </a:lstStyle>
          <a:p>
            <a:pPr lvl="0"/>
            <a:r>
              <a:rPr lang="en-US" dirty="0"/>
              <a:t>Author’s Name</a:t>
            </a:r>
          </a:p>
        </p:txBody>
      </p:sp>
      <p:sp>
        <p:nvSpPr>
          <p:cNvPr id="13" name="Rectangle 12"/>
          <p:cNvSpPr/>
          <p:nvPr userDrawn="1"/>
        </p:nvSpPr>
        <p:spPr bwMode="auto">
          <a:xfrm>
            <a:off x="662608" y="2"/>
            <a:ext cx="1431235" cy="1577005"/>
          </a:xfrm>
          <a:prstGeom prst="rect">
            <a:avLst/>
          </a:prstGeom>
          <a:solidFill>
            <a:schemeClr val="accent1"/>
          </a:solidFill>
          <a:ln w="19050" algn="ctr">
            <a:noFill/>
            <a:miter lim="800000"/>
            <a:headEnd/>
            <a:tailEnd/>
          </a:ln>
        </p:spPr>
        <p:txBody>
          <a:bodyPr wrap="none" rtlCol="0" anchor="ctr"/>
          <a:lstStyle/>
          <a:p>
            <a:pPr algn="ctr">
              <a:lnSpc>
                <a:spcPct val="90000"/>
              </a:lnSpc>
            </a:pPr>
            <a:endParaRPr lang="en-US" sz="2133" b="1" dirty="0" err="1">
              <a:solidFill>
                <a:srgbClr val="90BD31"/>
              </a:solidFill>
              <a:latin typeface="+mj-lt"/>
            </a:endParaRPr>
          </a:p>
        </p:txBody>
      </p:sp>
      <p:sp>
        <p:nvSpPr>
          <p:cNvPr id="12" name="TextBox 11"/>
          <p:cNvSpPr txBox="1"/>
          <p:nvPr userDrawn="1"/>
        </p:nvSpPr>
        <p:spPr bwMode="auto">
          <a:xfrm>
            <a:off x="579503" y="0"/>
            <a:ext cx="1590260" cy="2831544"/>
          </a:xfrm>
          <a:prstGeom prst="rect">
            <a:avLst/>
          </a:prstGeom>
          <a:noFill/>
          <a:ln w="19050" algn="ctr">
            <a:noFill/>
            <a:miter lim="800000"/>
            <a:headEnd/>
            <a:tailEnd/>
          </a:ln>
        </p:spPr>
        <p:txBody>
          <a:bodyPr wrap="square" lIns="0" tIns="0" rIns="0" bIns="0" rtlCol="0" anchor="ctr">
            <a:spAutoFit/>
          </a:bodyPr>
          <a:lstStyle/>
          <a:p>
            <a:pPr algn="ctr"/>
            <a:r>
              <a:rPr lang="en-US" sz="18400" b="1" i="0" dirty="0">
                <a:solidFill>
                  <a:schemeClr val="bg2"/>
                </a:solidFill>
                <a:latin typeface="+mn-lt"/>
              </a:rPr>
              <a:t>“</a:t>
            </a:r>
          </a:p>
        </p:txBody>
      </p:sp>
      <p:sp>
        <p:nvSpPr>
          <p:cNvPr id="11" name="Text Placeholder 13"/>
          <p:cNvSpPr>
            <a:spLocks noGrp="1"/>
          </p:cNvSpPr>
          <p:nvPr>
            <p:ph type="body" sz="quarter" idx="15" hasCustomPrompt="1"/>
          </p:nvPr>
        </p:nvSpPr>
        <p:spPr>
          <a:xfrm>
            <a:off x="596899" y="5307937"/>
            <a:ext cx="8685277" cy="587916"/>
          </a:xfrm>
          <a:prstGeom prst="rect">
            <a:avLst/>
          </a:prstGeom>
        </p:spPr>
        <p:txBody>
          <a:bodyPr>
            <a:normAutofit/>
          </a:bodyPr>
          <a:lstStyle>
            <a:lvl1pPr marL="0" indent="0">
              <a:lnSpc>
                <a:spcPts val="2667"/>
              </a:lnSpc>
              <a:buNone/>
              <a:defRPr sz="2400" b="0" baseline="0">
                <a:solidFill>
                  <a:schemeClr val="accent1"/>
                </a:solidFill>
                <a:latin typeface="+mn-lt"/>
              </a:defRPr>
            </a:lvl1pPr>
          </a:lstStyle>
          <a:p>
            <a:pPr lvl="0"/>
            <a:r>
              <a:rPr lang="en-US" dirty="0"/>
              <a:t>Position Title</a:t>
            </a:r>
          </a:p>
        </p:txBody>
      </p:sp>
    </p:spTree>
    <p:extLst>
      <p:ext uri="{BB962C8B-B14F-4D97-AF65-F5344CB8AC3E}">
        <p14:creationId xmlns:p14="http://schemas.microsoft.com/office/powerpoint/2010/main" val="372477893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Slide – Teal">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9" name="Text Placeholder 8"/>
          <p:cNvSpPr>
            <a:spLocks noGrp="1"/>
          </p:cNvSpPr>
          <p:nvPr>
            <p:ph type="body" sz="quarter" idx="13" hasCustomPrompt="1"/>
          </p:nvPr>
        </p:nvSpPr>
        <p:spPr>
          <a:xfrm>
            <a:off x="583466" y="1908314"/>
            <a:ext cx="10972431" cy="2809461"/>
          </a:xfrm>
          <a:prstGeom prst="rect">
            <a:avLst/>
          </a:prstGeom>
        </p:spPr>
        <p:txBody>
          <a:bodyPr anchor="ctr" anchorCtr="0">
            <a:normAutofit/>
          </a:bodyPr>
          <a:lstStyle>
            <a:lvl1pPr marL="0" indent="0">
              <a:lnSpc>
                <a:spcPct val="100000"/>
              </a:lnSpc>
              <a:buNone/>
              <a:defRPr sz="3733" i="0" baseline="0">
                <a:latin typeface="+mj-lt"/>
              </a:defRPr>
            </a:lvl1pPr>
            <a:lvl2pPr marL="306908" indent="0">
              <a:buNone/>
              <a:defRPr>
                <a:latin typeface="+mn-lt"/>
              </a:defRPr>
            </a:lvl2pPr>
            <a:lvl3pPr marL="687899" indent="0">
              <a:buNone/>
              <a:defRPr>
                <a:latin typeface="+mn-lt"/>
              </a:defRPr>
            </a:lvl3pPr>
            <a:lvl4pPr marL="1066773" indent="0">
              <a:buNone/>
              <a:defRPr>
                <a:latin typeface="+mn-lt"/>
              </a:defRPr>
            </a:lvl4pPr>
            <a:lvl5pPr marL="1447764" indent="0">
              <a:buNone/>
              <a:defRPr>
                <a:latin typeface="+mn-lt"/>
              </a:defRPr>
            </a:lvl5pPr>
          </a:lstStyle>
          <a:p>
            <a:pPr lvl="0"/>
            <a:r>
              <a:rPr lang="en-US" dirty="0"/>
              <a:t>This page is an option should you wish to utilize a quote as a stand-alone slide within your presentation. The rest is </a:t>
            </a:r>
            <a:r>
              <a:rPr lang="en-US" dirty="0" err="1"/>
              <a:t>lorem</a:t>
            </a:r>
            <a:r>
              <a:rPr lang="en-US" dirty="0"/>
              <a:t> </a:t>
            </a:r>
            <a:r>
              <a:rPr lang="en-US" dirty="0" err="1"/>
              <a:t>ipsum</a:t>
            </a:r>
            <a:r>
              <a:rPr lang="en-US" dirty="0"/>
              <a:t>. </a:t>
            </a:r>
            <a:r>
              <a:rPr lang="en-US" dirty="0" err="1"/>
              <a:t>Ut</a:t>
            </a:r>
            <a:r>
              <a:rPr lang="en-US" dirty="0"/>
              <a:t> </a:t>
            </a:r>
            <a:r>
              <a:rPr lang="en-US" dirty="0" err="1"/>
              <a:t>enim</a:t>
            </a:r>
            <a:r>
              <a:rPr lang="en-US" dirty="0"/>
              <a:t> ad minim </a:t>
            </a:r>
            <a:r>
              <a:rPr lang="en-US" dirty="0" err="1"/>
              <a:t>quis</a:t>
            </a:r>
            <a:r>
              <a:rPr lang="en-US" dirty="0"/>
              <a:t> </a:t>
            </a:r>
            <a:r>
              <a:rPr lang="en-US" dirty="0" err="1"/>
              <a:t>nostrud</a:t>
            </a:r>
            <a:r>
              <a:rPr lang="en-US" dirty="0"/>
              <a:t>.</a:t>
            </a:r>
          </a:p>
        </p:txBody>
      </p:sp>
      <p:sp>
        <p:nvSpPr>
          <p:cNvPr id="13" name="Rectangle 12"/>
          <p:cNvSpPr/>
          <p:nvPr userDrawn="1"/>
        </p:nvSpPr>
        <p:spPr bwMode="auto">
          <a:xfrm>
            <a:off x="662608" y="2"/>
            <a:ext cx="1431235" cy="1577005"/>
          </a:xfrm>
          <a:prstGeom prst="rect">
            <a:avLst/>
          </a:prstGeom>
          <a:solidFill>
            <a:schemeClr val="accent2"/>
          </a:solidFill>
          <a:ln w="19050" algn="ctr">
            <a:noFill/>
            <a:miter lim="800000"/>
            <a:headEnd/>
            <a:tailEnd/>
          </a:ln>
        </p:spPr>
        <p:txBody>
          <a:bodyPr wrap="none" rtlCol="0" anchor="ctr"/>
          <a:lstStyle/>
          <a:p>
            <a:pPr algn="ctr">
              <a:lnSpc>
                <a:spcPct val="90000"/>
              </a:lnSpc>
            </a:pPr>
            <a:endParaRPr lang="en-US" sz="2133" b="1" dirty="0" err="1">
              <a:solidFill>
                <a:srgbClr val="90BD31"/>
              </a:solidFill>
              <a:latin typeface="+mj-lt"/>
            </a:endParaRPr>
          </a:p>
        </p:txBody>
      </p:sp>
      <p:sp>
        <p:nvSpPr>
          <p:cNvPr id="12" name="TextBox 11"/>
          <p:cNvSpPr txBox="1"/>
          <p:nvPr userDrawn="1"/>
        </p:nvSpPr>
        <p:spPr bwMode="auto">
          <a:xfrm>
            <a:off x="579503" y="0"/>
            <a:ext cx="1590260" cy="2831544"/>
          </a:xfrm>
          <a:prstGeom prst="rect">
            <a:avLst/>
          </a:prstGeom>
          <a:noFill/>
          <a:ln w="19050" algn="ctr">
            <a:noFill/>
            <a:miter lim="800000"/>
            <a:headEnd/>
            <a:tailEnd/>
          </a:ln>
        </p:spPr>
        <p:txBody>
          <a:bodyPr wrap="square" lIns="0" tIns="0" rIns="0" bIns="0" rtlCol="0" anchor="ctr">
            <a:spAutoFit/>
          </a:bodyPr>
          <a:lstStyle/>
          <a:p>
            <a:pPr algn="ctr"/>
            <a:r>
              <a:rPr lang="en-US" sz="18400" b="1" i="0" dirty="0">
                <a:solidFill>
                  <a:schemeClr val="bg2"/>
                </a:solidFill>
                <a:latin typeface="+mn-lt"/>
              </a:rPr>
              <a:t>“</a:t>
            </a:r>
          </a:p>
        </p:txBody>
      </p:sp>
      <p:sp>
        <p:nvSpPr>
          <p:cNvPr id="10" name="Text Placeholder 13"/>
          <p:cNvSpPr>
            <a:spLocks noGrp="1"/>
          </p:cNvSpPr>
          <p:nvPr>
            <p:ph type="body" sz="quarter" idx="14" hasCustomPrompt="1"/>
          </p:nvPr>
        </p:nvSpPr>
        <p:spPr>
          <a:xfrm>
            <a:off x="596899" y="4929105"/>
            <a:ext cx="8685277" cy="573905"/>
          </a:xfrm>
          <a:prstGeom prst="rect">
            <a:avLst/>
          </a:prstGeom>
        </p:spPr>
        <p:txBody>
          <a:bodyPr>
            <a:normAutofit/>
          </a:bodyPr>
          <a:lstStyle>
            <a:lvl1pPr marL="0" indent="0">
              <a:lnSpc>
                <a:spcPct val="100000"/>
              </a:lnSpc>
              <a:buNone/>
              <a:defRPr sz="2400" b="1">
                <a:solidFill>
                  <a:schemeClr val="accent2"/>
                </a:solidFill>
                <a:latin typeface="+mn-lt"/>
              </a:defRPr>
            </a:lvl1pPr>
          </a:lstStyle>
          <a:p>
            <a:pPr lvl="0"/>
            <a:r>
              <a:rPr lang="en-US" dirty="0"/>
              <a:t>Author’s Name</a:t>
            </a:r>
          </a:p>
        </p:txBody>
      </p:sp>
      <p:sp>
        <p:nvSpPr>
          <p:cNvPr id="11" name="Text Placeholder 13"/>
          <p:cNvSpPr>
            <a:spLocks noGrp="1"/>
          </p:cNvSpPr>
          <p:nvPr>
            <p:ph type="body" sz="quarter" idx="15" hasCustomPrompt="1"/>
          </p:nvPr>
        </p:nvSpPr>
        <p:spPr>
          <a:xfrm>
            <a:off x="596899" y="5307937"/>
            <a:ext cx="8685277" cy="587916"/>
          </a:xfrm>
          <a:prstGeom prst="rect">
            <a:avLst/>
          </a:prstGeom>
        </p:spPr>
        <p:txBody>
          <a:bodyPr>
            <a:normAutofit/>
          </a:bodyPr>
          <a:lstStyle>
            <a:lvl1pPr marL="0" indent="0">
              <a:lnSpc>
                <a:spcPts val="2667"/>
              </a:lnSpc>
              <a:buNone/>
              <a:defRPr sz="2400" b="0" baseline="0">
                <a:solidFill>
                  <a:schemeClr val="accent2"/>
                </a:solidFill>
                <a:latin typeface="+mn-lt"/>
              </a:defRPr>
            </a:lvl1pPr>
          </a:lstStyle>
          <a:p>
            <a:pPr lvl="0"/>
            <a:r>
              <a:rPr lang="en-US" dirty="0"/>
              <a:t>Position Title</a:t>
            </a:r>
          </a:p>
        </p:txBody>
      </p:sp>
    </p:spTree>
    <p:extLst>
      <p:ext uri="{BB962C8B-B14F-4D97-AF65-F5344CB8AC3E}">
        <p14:creationId xmlns:p14="http://schemas.microsoft.com/office/powerpoint/2010/main" val="425757287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Slide – Green">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9" name="Text Placeholder 8"/>
          <p:cNvSpPr>
            <a:spLocks noGrp="1"/>
          </p:cNvSpPr>
          <p:nvPr>
            <p:ph type="body" sz="quarter" idx="13" hasCustomPrompt="1"/>
          </p:nvPr>
        </p:nvSpPr>
        <p:spPr>
          <a:xfrm>
            <a:off x="583466" y="1908314"/>
            <a:ext cx="10972431" cy="2809461"/>
          </a:xfrm>
          <a:prstGeom prst="rect">
            <a:avLst/>
          </a:prstGeom>
        </p:spPr>
        <p:txBody>
          <a:bodyPr anchor="ctr" anchorCtr="0">
            <a:normAutofit/>
          </a:bodyPr>
          <a:lstStyle>
            <a:lvl1pPr marL="0" indent="0">
              <a:lnSpc>
                <a:spcPct val="100000"/>
              </a:lnSpc>
              <a:buNone/>
              <a:defRPr sz="3733" i="0" baseline="0">
                <a:latin typeface="+mj-lt"/>
              </a:defRPr>
            </a:lvl1pPr>
            <a:lvl2pPr marL="306908" indent="0">
              <a:buNone/>
              <a:defRPr>
                <a:latin typeface="+mn-lt"/>
              </a:defRPr>
            </a:lvl2pPr>
            <a:lvl3pPr marL="687899" indent="0">
              <a:buNone/>
              <a:defRPr>
                <a:latin typeface="+mn-lt"/>
              </a:defRPr>
            </a:lvl3pPr>
            <a:lvl4pPr marL="1066773" indent="0">
              <a:buNone/>
              <a:defRPr>
                <a:latin typeface="+mn-lt"/>
              </a:defRPr>
            </a:lvl4pPr>
            <a:lvl5pPr marL="1447764" indent="0">
              <a:buNone/>
              <a:defRPr>
                <a:latin typeface="+mn-lt"/>
              </a:defRPr>
            </a:lvl5pPr>
          </a:lstStyle>
          <a:p>
            <a:pPr lvl="0"/>
            <a:r>
              <a:rPr lang="en-US" dirty="0"/>
              <a:t>This page is an option should you wish to utilize a quote as a stand-alone slide within your presentation. The rest is </a:t>
            </a:r>
            <a:r>
              <a:rPr lang="en-US" dirty="0" err="1"/>
              <a:t>lorem</a:t>
            </a:r>
            <a:r>
              <a:rPr lang="en-US" dirty="0"/>
              <a:t> </a:t>
            </a:r>
            <a:r>
              <a:rPr lang="en-US" dirty="0" err="1"/>
              <a:t>ipsum</a:t>
            </a:r>
            <a:r>
              <a:rPr lang="en-US" dirty="0"/>
              <a:t>. </a:t>
            </a:r>
            <a:r>
              <a:rPr lang="en-US" dirty="0" err="1"/>
              <a:t>Ut</a:t>
            </a:r>
            <a:r>
              <a:rPr lang="en-US" dirty="0"/>
              <a:t> </a:t>
            </a:r>
            <a:r>
              <a:rPr lang="en-US" dirty="0" err="1"/>
              <a:t>enim</a:t>
            </a:r>
            <a:r>
              <a:rPr lang="en-US" dirty="0"/>
              <a:t> ad minim </a:t>
            </a:r>
            <a:r>
              <a:rPr lang="en-US" dirty="0" err="1"/>
              <a:t>quis</a:t>
            </a:r>
            <a:r>
              <a:rPr lang="en-US" dirty="0"/>
              <a:t> </a:t>
            </a:r>
            <a:r>
              <a:rPr lang="en-US" dirty="0" err="1"/>
              <a:t>nostrud</a:t>
            </a:r>
            <a:r>
              <a:rPr lang="en-US" dirty="0"/>
              <a:t>.</a:t>
            </a:r>
          </a:p>
        </p:txBody>
      </p:sp>
      <p:sp>
        <p:nvSpPr>
          <p:cNvPr id="13" name="Rectangle 12"/>
          <p:cNvSpPr/>
          <p:nvPr userDrawn="1"/>
        </p:nvSpPr>
        <p:spPr bwMode="auto">
          <a:xfrm>
            <a:off x="662608" y="2"/>
            <a:ext cx="1431235" cy="1577005"/>
          </a:xfrm>
          <a:prstGeom prst="rect">
            <a:avLst/>
          </a:prstGeom>
          <a:solidFill>
            <a:schemeClr val="accent3"/>
          </a:solidFill>
          <a:ln w="19050" algn="ctr">
            <a:noFill/>
            <a:miter lim="800000"/>
            <a:headEnd/>
            <a:tailEnd/>
          </a:ln>
        </p:spPr>
        <p:txBody>
          <a:bodyPr wrap="none" rtlCol="0" anchor="ctr"/>
          <a:lstStyle/>
          <a:p>
            <a:pPr algn="ctr">
              <a:lnSpc>
                <a:spcPct val="90000"/>
              </a:lnSpc>
            </a:pPr>
            <a:endParaRPr lang="en-US" sz="2133" b="1" dirty="0" err="1">
              <a:solidFill>
                <a:srgbClr val="90BD31"/>
              </a:solidFill>
              <a:latin typeface="+mj-lt"/>
            </a:endParaRPr>
          </a:p>
        </p:txBody>
      </p:sp>
      <p:sp>
        <p:nvSpPr>
          <p:cNvPr id="12" name="TextBox 11"/>
          <p:cNvSpPr txBox="1"/>
          <p:nvPr userDrawn="1"/>
        </p:nvSpPr>
        <p:spPr bwMode="auto">
          <a:xfrm>
            <a:off x="579503" y="0"/>
            <a:ext cx="1590260" cy="2831544"/>
          </a:xfrm>
          <a:prstGeom prst="rect">
            <a:avLst/>
          </a:prstGeom>
          <a:noFill/>
          <a:ln w="19050" algn="ctr">
            <a:noFill/>
            <a:miter lim="800000"/>
            <a:headEnd/>
            <a:tailEnd/>
          </a:ln>
        </p:spPr>
        <p:txBody>
          <a:bodyPr wrap="square" lIns="0" tIns="0" rIns="0" bIns="0" rtlCol="0" anchor="ctr">
            <a:spAutoFit/>
          </a:bodyPr>
          <a:lstStyle/>
          <a:p>
            <a:pPr algn="ctr"/>
            <a:r>
              <a:rPr lang="en-US" sz="18400" b="1" i="0" dirty="0">
                <a:solidFill>
                  <a:schemeClr val="bg2"/>
                </a:solidFill>
                <a:latin typeface="+mn-lt"/>
              </a:rPr>
              <a:t>“</a:t>
            </a:r>
          </a:p>
        </p:txBody>
      </p:sp>
      <p:sp>
        <p:nvSpPr>
          <p:cNvPr id="10" name="Text Placeholder 13"/>
          <p:cNvSpPr>
            <a:spLocks noGrp="1"/>
          </p:cNvSpPr>
          <p:nvPr>
            <p:ph type="body" sz="quarter" idx="14" hasCustomPrompt="1"/>
          </p:nvPr>
        </p:nvSpPr>
        <p:spPr>
          <a:xfrm>
            <a:off x="596899" y="4929105"/>
            <a:ext cx="8685277" cy="573905"/>
          </a:xfrm>
          <a:prstGeom prst="rect">
            <a:avLst/>
          </a:prstGeom>
        </p:spPr>
        <p:txBody>
          <a:bodyPr>
            <a:normAutofit/>
          </a:bodyPr>
          <a:lstStyle>
            <a:lvl1pPr marL="0" indent="0">
              <a:lnSpc>
                <a:spcPct val="100000"/>
              </a:lnSpc>
              <a:buNone/>
              <a:defRPr sz="2400" b="1">
                <a:solidFill>
                  <a:schemeClr val="accent3"/>
                </a:solidFill>
                <a:latin typeface="+mn-lt"/>
              </a:defRPr>
            </a:lvl1pPr>
          </a:lstStyle>
          <a:p>
            <a:pPr lvl="0"/>
            <a:r>
              <a:rPr lang="en-US" dirty="0"/>
              <a:t>Author’s Name</a:t>
            </a:r>
          </a:p>
        </p:txBody>
      </p:sp>
      <p:sp>
        <p:nvSpPr>
          <p:cNvPr id="11" name="Text Placeholder 13"/>
          <p:cNvSpPr>
            <a:spLocks noGrp="1"/>
          </p:cNvSpPr>
          <p:nvPr>
            <p:ph type="body" sz="quarter" idx="15" hasCustomPrompt="1"/>
          </p:nvPr>
        </p:nvSpPr>
        <p:spPr>
          <a:xfrm>
            <a:off x="596899" y="5307937"/>
            <a:ext cx="8685277" cy="587916"/>
          </a:xfrm>
          <a:prstGeom prst="rect">
            <a:avLst/>
          </a:prstGeom>
        </p:spPr>
        <p:txBody>
          <a:bodyPr>
            <a:normAutofit/>
          </a:bodyPr>
          <a:lstStyle>
            <a:lvl1pPr marL="0" indent="0">
              <a:lnSpc>
                <a:spcPts val="2667"/>
              </a:lnSpc>
              <a:buNone/>
              <a:defRPr sz="2400" b="0" baseline="0">
                <a:solidFill>
                  <a:schemeClr val="accent3"/>
                </a:solidFill>
                <a:latin typeface="+mn-lt"/>
              </a:defRPr>
            </a:lvl1pPr>
          </a:lstStyle>
          <a:p>
            <a:pPr lvl="0"/>
            <a:r>
              <a:rPr lang="en-US" dirty="0"/>
              <a:t>Position Title</a:t>
            </a:r>
          </a:p>
        </p:txBody>
      </p:sp>
    </p:spTree>
    <p:extLst>
      <p:ext uri="{BB962C8B-B14F-4D97-AF65-F5344CB8AC3E}">
        <p14:creationId xmlns:p14="http://schemas.microsoft.com/office/powerpoint/2010/main" val="240041055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 Blue">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14" name="Rectangle 13"/>
          <p:cNvSpPr/>
          <p:nvPr userDrawn="1"/>
        </p:nvSpPr>
        <p:spPr bwMode="auto">
          <a:xfrm>
            <a:off x="1" y="2363625"/>
            <a:ext cx="9402305" cy="1881809"/>
          </a:xfrm>
          <a:prstGeom prst="rect">
            <a:avLst/>
          </a:prstGeom>
          <a:solidFill>
            <a:schemeClr val="accent1"/>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15" name="Title 15"/>
          <p:cNvSpPr>
            <a:spLocks noGrp="1"/>
          </p:cNvSpPr>
          <p:nvPr>
            <p:ph type="title" hasCustomPrompt="1"/>
          </p:nvPr>
        </p:nvSpPr>
        <p:spPr>
          <a:xfrm>
            <a:off x="604780" y="2559252"/>
            <a:ext cx="8580549" cy="1477195"/>
          </a:xfrm>
        </p:spPr>
        <p:txBody>
          <a:bodyPr anchor="ctr">
            <a:noAutofit/>
          </a:bodyPr>
          <a:lstStyle>
            <a:lvl1pPr>
              <a:defRPr sz="4800" baseline="0">
                <a:solidFill>
                  <a:schemeClr val="bg1"/>
                </a:solidFill>
                <a:latin typeface="+mj-lt"/>
              </a:defRPr>
            </a:lvl1pPr>
          </a:lstStyle>
          <a:p>
            <a:r>
              <a:rPr lang="en-US" dirty="0"/>
              <a:t>Section Header Here</a:t>
            </a:r>
          </a:p>
        </p:txBody>
      </p:sp>
    </p:spTree>
    <p:extLst>
      <p:ext uri="{BB962C8B-B14F-4D97-AF65-F5344CB8AC3E}">
        <p14:creationId xmlns:p14="http://schemas.microsoft.com/office/powerpoint/2010/main" val="333087661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 Teal">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6" name="Rectangle 5"/>
          <p:cNvSpPr/>
          <p:nvPr userDrawn="1"/>
        </p:nvSpPr>
        <p:spPr bwMode="auto">
          <a:xfrm>
            <a:off x="1" y="2363625"/>
            <a:ext cx="9402305" cy="1881809"/>
          </a:xfrm>
          <a:prstGeom prst="rect">
            <a:avLst/>
          </a:prstGeom>
          <a:solidFill>
            <a:srgbClr val="18A3AC"/>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8" name="Title 15"/>
          <p:cNvSpPr>
            <a:spLocks noGrp="1"/>
          </p:cNvSpPr>
          <p:nvPr>
            <p:ph type="title" hasCustomPrompt="1"/>
          </p:nvPr>
        </p:nvSpPr>
        <p:spPr>
          <a:xfrm>
            <a:off x="604780" y="2559252"/>
            <a:ext cx="8580549" cy="1477195"/>
          </a:xfrm>
        </p:spPr>
        <p:txBody>
          <a:bodyPr anchor="ctr">
            <a:noAutofit/>
          </a:bodyPr>
          <a:lstStyle>
            <a:lvl1pPr>
              <a:defRPr sz="4800" baseline="0">
                <a:solidFill>
                  <a:schemeClr val="bg1"/>
                </a:solidFill>
                <a:latin typeface="+mj-lt"/>
              </a:defRPr>
            </a:lvl1pPr>
          </a:lstStyle>
          <a:p>
            <a:r>
              <a:rPr lang="en-US" dirty="0"/>
              <a:t>Section Header Here</a:t>
            </a:r>
          </a:p>
        </p:txBody>
      </p:sp>
    </p:spTree>
    <p:extLst>
      <p:ext uri="{BB962C8B-B14F-4D97-AF65-F5344CB8AC3E}">
        <p14:creationId xmlns:p14="http://schemas.microsoft.com/office/powerpoint/2010/main" val="280072266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93468-DB36-684C-96AE-6404CFA91DE0}"/>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A7513F-60C6-484E-8DEA-756A135FA594}"/>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3F904D-2C8D-034A-B80B-4ADE272D655B}"/>
              </a:ext>
            </a:extLst>
          </p:cNvPr>
          <p:cNvSpPr>
            <a:spLocks noGrp="1"/>
          </p:cNvSpPr>
          <p:nvPr>
            <p:ph type="dt" sz="half" idx="10"/>
          </p:nvPr>
        </p:nvSpPr>
        <p:spPr/>
        <p:txBody>
          <a:bodyPr/>
          <a:lstStyle/>
          <a:p>
            <a:fld id="{7BFB377E-53ED-FE4D-83F9-4165E39010D6}" type="datetimeFigureOut">
              <a:rPr lang="en-US" smtClean="0"/>
              <a:t>9/10/21</a:t>
            </a:fld>
            <a:endParaRPr lang="en-US"/>
          </a:p>
        </p:txBody>
      </p:sp>
      <p:sp>
        <p:nvSpPr>
          <p:cNvPr id="5" name="Footer Placeholder 4">
            <a:extLst>
              <a:ext uri="{FF2B5EF4-FFF2-40B4-BE49-F238E27FC236}">
                <a16:creationId xmlns:a16="http://schemas.microsoft.com/office/drawing/2014/main" id="{1A86D5D3-5976-3F45-BB22-E6BB90178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AB7B9-8603-B844-BFF5-3C8540D14A82}"/>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2598975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 Green">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6" name="Rectangle 5"/>
          <p:cNvSpPr/>
          <p:nvPr userDrawn="1"/>
        </p:nvSpPr>
        <p:spPr bwMode="auto">
          <a:xfrm>
            <a:off x="1" y="2363625"/>
            <a:ext cx="9402305" cy="1881809"/>
          </a:xfrm>
          <a:prstGeom prst="rect">
            <a:avLst/>
          </a:prstGeom>
          <a:solidFill>
            <a:srgbClr val="90BD31"/>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7" name="Title 15"/>
          <p:cNvSpPr>
            <a:spLocks noGrp="1"/>
          </p:cNvSpPr>
          <p:nvPr>
            <p:ph type="title" hasCustomPrompt="1"/>
          </p:nvPr>
        </p:nvSpPr>
        <p:spPr>
          <a:xfrm>
            <a:off x="604780" y="2559252"/>
            <a:ext cx="8580549" cy="1477195"/>
          </a:xfrm>
        </p:spPr>
        <p:txBody>
          <a:bodyPr anchor="ctr">
            <a:noAutofit/>
          </a:bodyPr>
          <a:lstStyle>
            <a:lvl1pPr>
              <a:defRPr sz="4800" baseline="0">
                <a:solidFill>
                  <a:schemeClr val="bg1"/>
                </a:solidFill>
                <a:latin typeface="+mj-lt"/>
              </a:defRPr>
            </a:lvl1pPr>
          </a:lstStyle>
          <a:p>
            <a:r>
              <a:rPr lang="en-US" dirty="0"/>
              <a:t>Section Header Here</a:t>
            </a:r>
          </a:p>
        </p:txBody>
      </p:sp>
    </p:spTree>
    <p:extLst>
      <p:ext uri="{BB962C8B-B14F-4D97-AF65-F5344CB8AC3E}">
        <p14:creationId xmlns:p14="http://schemas.microsoft.com/office/powerpoint/2010/main" val="40262978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Section Header – Green">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7BCC8D0D-EAEC-449D-9161-023DFF90F2E2}" type="slidenum">
              <a:rPr lang="en-US" smtClean="0"/>
              <a:pPr/>
              <a:t>‹#›</a:t>
            </a:fld>
            <a:endParaRPr lang="en-US" dirty="0"/>
          </a:p>
        </p:txBody>
      </p:sp>
      <p:sp>
        <p:nvSpPr>
          <p:cNvPr id="6" name="Rectangle 5"/>
          <p:cNvSpPr/>
          <p:nvPr userDrawn="1"/>
        </p:nvSpPr>
        <p:spPr bwMode="auto">
          <a:xfrm>
            <a:off x="1" y="2363625"/>
            <a:ext cx="9402305" cy="1881809"/>
          </a:xfrm>
          <a:prstGeom prst="rect">
            <a:avLst/>
          </a:prstGeom>
          <a:solidFill>
            <a:srgbClr val="F26D04"/>
          </a:solidFill>
          <a:ln w="19050" algn="ctr">
            <a:noFill/>
            <a:miter lim="800000"/>
            <a:headEnd/>
            <a:tailEnd/>
          </a:ln>
        </p:spPr>
        <p:txBody>
          <a:bodyPr wrap="none" rtlCol="0" anchor="ctr"/>
          <a:lstStyle/>
          <a:p>
            <a:pPr algn="ctr">
              <a:lnSpc>
                <a:spcPct val="90000"/>
              </a:lnSpc>
            </a:pPr>
            <a:endParaRPr lang="en-US" sz="2133" b="1" dirty="0" err="1">
              <a:solidFill>
                <a:schemeClr val="bg1"/>
              </a:solidFill>
              <a:latin typeface="+mj-lt"/>
            </a:endParaRPr>
          </a:p>
        </p:txBody>
      </p:sp>
      <p:sp>
        <p:nvSpPr>
          <p:cNvPr id="7" name="Title 15"/>
          <p:cNvSpPr>
            <a:spLocks noGrp="1"/>
          </p:cNvSpPr>
          <p:nvPr>
            <p:ph type="title" hasCustomPrompt="1"/>
          </p:nvPr>
        </p:nvSpPr>
        <p:spPr>
          <a:xfrm>
            <a:off x="604780" y="2559252"/>
            <a:ext cx="8580549" cy="1477195"/>
          </a:xfrm>
        </p:spPr>
        <p:txBody>
          <a:bodyPr anchor="ctr">
            <a:noAutofit/>
          </a:bodyPr>
          <a:lstStyle>
            <a:lvl1pPr>
              <a:defRPr sz="4800" baseline="0">
                <a:solidFill>
                  <a:schemeClr val="bg1"/>
                </a:solidFill>
                <a:latin typeface="+mj-lt"/>
              </a:defRPr>
            </a:lvl1pPr>
          </a:lstStyle>
          <a:p>
            <a:r>
              <a:rPr lang="en-US" dirty="0"/>
              <a:t>Section Header Here</a:t>
            </a:r>
          </a:p>
        </p:txBody>
      </p:sp>
    </p:spTree>
    <p:extLst>
      <p:ext uri="{BB962C8B-B14F-4D97-AF65-F5344CB8AC3E}">
        <p14:creationId xmlns:p14="http://schemas.microsoft.com/office/powerpoint/2010/main" val="215212735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with logo_1">
    <p:bg>
      <p:bgRef idx="1001">
        <a:schemeClr val="bg2"/>
      </p:bgRef>
    </p:bg>
    <p:spTree>
      <p:nvGrpSpPr>
        <p:cNvPr id="1" name=""/>
        <p:cNvGrpSpPr/>
        <p:nvPr/>
      </p:nvGrpSpPr>
      <p:grpSpPr>
        <a:xfrm>
          <a:off x="0" y="0"/>
          <a:ext cx="0" cy="0"/>
          <a:chOff x="0" y="0"/>
          <a:chExt cx="0" cy="0"/>
        </a:xfrm>
      </p:grpSpPr>
      <p:pic>
        <p:nvPicPr>
          <p:cNvPr id="4" name="Picture 41"/>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invGray">
          <a:xfrm>
            <a:off x="5153580" y="2710217"/>
            <a:ext cx="2094721" cy="1367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55147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with logo_2">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72284" y="2513067"/>
            <a:ext cx="1832365" cy="1831867"/>
          </a:xfrm>
          <a:prstGeom prst="rect">
            <a:avLst/>
          </a:prstGeom>
        </p:spPr>
      </p:pic>
    </p:spTree>
    <p:extLst>
      <p:ext uri="{BB962C8B-B14F-4D97-AF65-F5344CB8AC3E}">
        <p14:creationId xmlns:p14="http://schemas.microsoft.com/office/powerpoint/2010/main" val="37071115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 Research">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199440" y="2687339"/>
            <a:ext cx="2153920" cy="2153920"/>
          </a:xfrm>
          <a:prstGeom prst="rect">
            <a:avLst/>
          </a:prstGeom>
        </p:spPr>
      </p:pic>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199440" y="0"/>
            <a:ext cx="3992560" cy="2687339"/>
          </a:xfrm>
          <a:prstGeom prst="rect">
            <a:avLst/>
          </a:prstGeom>
        </p:spPr>
      </p:pic>
      <p:pic>
        <p:nvPicPr>
          <p:cNvPr id="5" name="Picture 4"/>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1851932"/>
            <a:ext cx="8199440" cy="5006069"/>
          </a:xfrm>
          <a:prstGeom prst="rect">
            <a:avLst/>
          </a:prstGeom>
        </p:spPr>
      </p:pic>
    </p:spTree>
    <p:extLst>
      <p:ext uri="{BB962C8B-B14F-4D97-AF65-F5344CB8AC3E}">
        <p14:creationId xmlns:p14="http://schemas.microsoft.com/office/powerpoint/2010/main" val="2901053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losing – Education">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1752" y="2687339"/>
            <a:ext cx="2153920" cy="2153920"/>
          </a:xfrm>
          <a:prstGeom prst="rect">
            <a:avLst/>
          </a:prstGeom>
        </p:spPr>
      </p:pic>
      <p:pic>
        <p:nvPicPr>
          <p:cNvPr id="17" name="Picture 1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3675671" cy="2687339"/>
          </a:xfrm>
          <a:prstGeom prst="rect">
            <a:avLst/>
          </a:prstGeom>
        </p:spPr>
      </p:pic>
      <p:pic>
        <p:nvPicPr>
          <p:cNvPr id="23" name="Picture 22"/>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675672" y="1676401"/>
            <a:ext cx="8516328" cy="5181599"/>
          </a:xfrm>
          <a:prstGeom prst="rect">
            <a:avLst/>
          </a:prstGeom>
        </p:spPr>
      </p:pic>
    </p:spTree>
    <p:extLst>
      <p:ext uri="{BB962C8B-B14F-4D97-AF65-F5344CB8AC3E}">
        <p14:creationId xmlns:p14="http://schemas.microsoft.com/office/powerpoint/2010/main" val="36540714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losing – Patient Car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6893" y="2687339"/>
            <a:ext cx="2153920" cy="2153920"/>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b="-1"/>
          <a:stretch/>
        </p:blipFill>
        <p:spPr>
          <a:xfrm>
            <a:off x="1" y="0"/>
            <a:ext cx="3680812" cy="2687339"/>
          </a:xfrm>
          <a:prstGeom prst="rect">
            <a:avLst/>
          </a:prstGeom>
        </p:spPr>
      </p:pic>
      <p:pic>
        <p:nvPicPr>
          <p:cNvPr id="12" name="Picture 11"/>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675672" y="1676401"/>
            <a:ext cx="8516328" cy="5181599"/>
          </a:xfrm>
          <a:prstGeom prst="rect">
            <a:avLst/>
          </a:prstGeom>
        </p:spPr>
      </p:pic>
    </p:spTree>
    <p:extLst>
      <p:ext uri="{BB962C8B-B14F-4D97-AF65-F5344CB8AC3E}">
        <p14:creationId xmlns:p14="http://schemas.microsoft.com/office/powerpoint/2010/main" val="61612359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835F-27FA-5C4E-B9B1-6E8BCDC38C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E68ACE-BE24-7649-827A-6FA110731C3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957482-9F3D-F84A-9EB9-E20E0BD5D053}"/>
              </a:ext>
            </a:extLst>
          </p:cNvPr>
          <p:cNvSpPr>
            <a:spLocks noGrp="1"/>
          </p:cNvSpPr>
          <p:nvPr>
            <p:ph type="dt" sz="half" idx="10"/>
          </p:nvPr>
        </p:nvSpPr>
        <p:spPr/>
        <p:txBody>
          <a:bodyPr/>
          <a:lstStyle/>
          <a:p>
            <a:fld id="{F1482167-8811-434F-A92E-FCD7829DA7CB}" type="datetime1">
              <a:rPr lang="en-US" smtClean="0"/>
              <a:t>9/10/21</a:t>
            </a:fld>
            <a:endParaRPr lang="en-US"/>
          </a:p>
        </p:txBody>
      </p:sp>
      <p:sp>
        <p:nvSpPr>
          <p:cNvPr id="5" name="Footer Placeholder 4">
            <a:extLst>
              <a:ext uri="{FF2B5EF4-FFF2-40B4-BE49-F238E27FC236}">
                <a16:creationId xmlns:a16="http://schemas.microsoft.com/office/drawing/2014/main" id="{0397CDFC-98AB-AC42-A19A-77A15D7BC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52A75-F5DE-914E-9035-422FC25A9005}"/>
              </a:ext>
            </a:extLst>
          </p:cNvPr>
          <p:cNvSpPr>
            <a:spLocks noGrp="1"/>
          </p:cNvSpPr>
          <p:nvPr>
            <p:ph type="sldNum" sz="quarter" idx="12"/>
          </p:nvPr>
        </p:nvSpPr>
        <p:spPr/>
        <p:txBody>
          <a:bodyPr/>
          <a:lstStyle/>
          <a:p>
            <a:fld id="{1529993C-42E9-7A47-A707-A40C22FBC595}" type="slidenum">
              <a:rPr lang="en-US" smtClean="0"/>
              <a:t>‹#›</a:t>
            </a:fld>
            <a:endParaRPr lang="en-US"/>
          </a:p>
        </p:txBody>
      </p:sp>
    </p:spTree>
    <p:extLst>
      <p:ext uri="{BB962C8B-B14F-4D97-AF65-F5344CB8AC3E}">
        <p14:creationId xmlns:p14="http://schemas.microsoft.com/office/powerpoint/2010/main" val="18372943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8B64C-59C5-4B43-A181-0C6D24615D8A}"/>
              </a:ext>
            </a:extLst>
          </p:cNvPr>
          <p:cNvSpPr>
            <a:spLocks noGrp="1"/>
          </p:cNvSpPr>
          <p:nvPr>
            <p:ph type="dt" sz="half" idx="10"/>
          </p:nvPr>
        </p:nvSpPr>
        <p:spPr/>
        <p:txBody>
          <a:bodyPr/>
          <a:lstStyle/>
          <a:p>
            <a:fld id="{E0DDE3D8-06A1-5448-8966-288515773649}" type="datetime1">
              <a:rPr lang="en-US" smtClean="0"/>
              <a:t>9/10/21</a:t>
            </a:fld>
            <a:endParaRPr lang="en-US"/>
          </a:p>
        </p:txBody>
      </p:sp>
      <p:sp>
        <p:nvSpPr>
          <p:cNvPr id="3" name="Footer Placeholder 2">
            <a:extLst>
              <a:ext uri="{FF2B5EF4-FFF2-40B4-BE49-F238E27FC236}">
                <a16:creationId xmlns:a16="http://schemas.microsoft.com/office/drawing/2014/main" id="{2989F1F9-760B-0342-B8ED-28068739A4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63F6CB-0E75-5A49-8914-143C33ECBAAF}"/>
              </a:ext>
            </a:extLst>
          </p:cNvPr>
          <p:cNvSpPr>
            <a:spLocks noGrp="1"/>
          </p:cNvSpPr>
          <p:nvPr>
            <p:ph type="sldNum" sz="quarter" idx="12"/>
          </p:nvPr>
        </p:nvSpPr>
        <p:spPr/>
        <p:txBody>
          <a:bodyPr/>
          <a:lstStyle/>
          <a:p>
            <a:fld id="{1529993C-42E9-7A47-A707-A40C22FBC595}" type="slidenum">
              <a:rPr lang="en-US" smtClean="0"/>
              <a:t>‹#›</a:t>
            </a:fld>
            <a:endParaRPr lang="en-US"/>
          </a:p>
        </p:txBody>
      </p:sp>
    </p:spTree>
    <p:extLst>
      <p:ext uri="{BB962C8B-B14F-4D97-AF65-F5344CB8AC3E}">
        <p14:creationId xmlns:p14="http://schemas.microsoft.com/office/powerpoint/2010/main" val="31408273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132C-F38E-274C-8F7F-528457CE1B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492C5-DCAF-8C49-BD8C-E1908C0D728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53735FF0-DE4F-CE4F-9361-A64C8A32ED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3D520F-BCD2-FA49-9EBE-0E0FC60BD646}"/>
              </a:ext>
            </a:extLst>
          </p:cNvPr>
          <p:cNvSpPr>
            <a:spLocks noGrp="1"/>
          </p:cNvSpPr>
          <p:nvPr>
            <p:ph type="sldNum" sz="quarter" idx="12"/>
          </p:nvPr>
        </p:nvSpPr>
        <p:spPr/>
        <p:txBody>
          <a:bodyPr/>
          <a:lstStyle/>
          <a:p>
            <a:fld id="{09B3F733-F892-8447-BC73-CE38605EE5D1}" type="slidenum">
              <a:rPr lang="en-US" smtClean="0"/>
              <a:t>‹#›</a:t>
            </a:fld>
            <a:endParaRPr lang="en-US"/>
          </a:p>
        </p:txBody>
      </p:sp>
    </p:spTree>
    <p:extLst>
      <p:ext uri="{BB962C8B-B14F-4D97-AF65-F5344CB8AC3E}">
        <p14:creationId xmlns:p14="http://schemas.microsoft.com/office/powerpoint/2010/main" val="122084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E7397-8FE1-7247-B711-C498CB06AC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74586-5C34-CD49-AC52-45F9097609E8}"/>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42D469-D0A3-B94A-B3A5-22849B5565A3}"/>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B4A2D1-82D6-E54C-985D-93251C8B9927}"/>
              </a:ext>
            </a:extLst>
          </p:cNvPr>
          <p:cNvSpPr>
            <a:spLocks noGrp="1"/>
          </p:cNvSpPr>
          <p:nvPr>
            <p:ph type="dt" sz="half" idx="10"/>
          </p:nvPr>
        </p:nvSpPr>
        <p:spPr/>
        <p:txBody>
          <a:bodyPr/>
          <a:lstStyle/>
          <a:p>
            <a:fld id="{7BFB377E-53ED-FE4D-83F9-4165E39010D6}" type="datetimeFigureOut">
              <a:rPr lang="en-US" smtClean="0"/>
              <a:t>9/10/21</a:t>
            </a:fld>
            <a:endParaRPr lang="en-US"/>
          </a:p>
        </p:txBody>
      </p:sp>
      <p:sp>
        <p:nvSpPr>
          <p:cNvPr id="6" name="Footer Placeholder 5">
            <a:extLst>
              <a:ext uri="{FF2B5EF4-FFF2-40B4-BE49-F238E27FC236}">
                <a16:creationId xmlns:a16="http://schemas.microsoft.com/office/drawing/2014/main" id="{C80FC160-F3F4-3747-BC10-CA63A879C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095CD-C5FA-AB4E-A145-FAB49471A193}"/>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20531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C0A7-35B4-5849-89A7-DC837BE5A6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80F06-F144-024B-843A-779ADFB66C86}"/>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CA63DE-106E-0E48-87B7-5D28DB8B15D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747B0D-F675-1545-87D0-CB232F7BBBBB}"/>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B85922-F19D-B548-8F4E-594EA9C4F6A1}"/>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599483-C439-EB4F-A28E-9A94F2DD2557}"/>
              </a:ext>
            </a:extLst>
          </p:cNvPr>
          <p:cNvSpPr>
            <a:spLocks noGrp="1"/>
          </p:cNvSpPr>
          <p:nvPr>
            <p:ph type="dt" sz="half" idx="10"/>
          </p:nvPr>
        </p:nvSpPr>
        <p:spPr/>
        <p:txBody>
          <a:bodyPr/>
          <a:lstStyle/>
          <a:p>
            <a:fld id="{7BFB377E-53ED-FE4D-83F9-4165E39010D6}" type="datetimeFigureOut">
              <a:rPr lang="en-US" smtClean="0"/>
              <a:t>9/10/21</a:t>
            </a:fld>
            <a:endParaRPr lang="en-US"/>
          </a:p>
        </p:txBody>
      </p:sp>
      <p:sp>
        <p:nvSpPr>
          <p:cNvPr id="8" name="Footer Placeholder 7">
            <a:extLst>
              <a:ext uri="{FF2B5EF4-FFF2-40B4-BE49-F238E27FC236}">
                <a16:creationId xmlns:a16="http://schemas.microsoft.com/office/drawing/2014/main" id="{294AD55B-96D1-6D49-8D5D-54D752DF97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8FAAFA-237E-EB45-A271-0C2E1C0E3F14}"/>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68478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79256-BC73-FC48-B5EA-79E7B07434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BD0EF3-152B-BA46-9696-1BBD4B7457E0}"/>
              </a:ext>
            </a:extLst>
          </p:cNvPr>
          <p:cNvSpPr>
            <a:spLocks noGrp="1"/>
          </p:cNvSpPr>
          <p:nvPr>
            <p:ph type="dt" sz="half" idx="10"/>
          </p:nvPr>
        </p:nvSpPr>
        <p:spPr/>
        <p:txBody>
          <a:bodyPr/>
          <a:lstStyle/>
          <a:p>
            <a:fld id="{7BFB377E-53ED-FE4D-83F9-4165E39010D6}" type="datetimeFigureOut">
              <a:rPr lang="en-US" smtClean="0"/>
              <a:t>9/10/21</a:t>
            </a:fld>
            <a:endParaRPr lang="en-US"/>
          </a:p>
        </p:txBody>
      </p:sp>
      <p:sp>
        <p:nvSpPr>
          <p:cNvPr id="4" name="Footer Placeholder 3">
            <a:extLst>
              <a:ext uri="{FF2B5EF4-FFF2-40B4-BE49-F238E27FC236}">
                <a16:creationId xmlns:a16="http://schemas.microsoft.com/office/drawing/2014/main" id="{01B4F746-7004-BE4A-8B4E-A408C9C2A4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1FB101-6E54-2343-873B-95C3B1850887}"/>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99846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12608-C0F2-2643-961E-757C12BB9B3B}"/>
              </a:ext>
            </a:extLst>
          </p:cNvPr>
          <p:cNvSpPr>
            <a:spLocks noGrp="1"/>
          </p:cNvSpPr>
          <p:nvPr>
            <p:ph type="dt" sz="half" idx="10"/>
          </p:nvPr>
        </p:nvSpPr>
        <p:spPr/>
        <p:txBody>
          <a:bodyPr/>
          <a:lstStyle/>
          <a:p>
            <a:fld id="{7BFB377E-53ED-FE4D-83F9-4165E39010D6}" type="datetimeFigureOut">
              <a:rPr lang="en-US" smtClean="0"/>
              <a:t>9/10/21</a:t>
            </a:fld>
            <a:endParaRPr lang="en-US"/>
          </a:p>
        </p:txBody>
      </p:sp>
      <p:sp>
        <p:nvSpPr>
          <p:cNvPr id="3" name="Footer Placeholder 2">
            <a:extLst>
              <a:ext uri="{FF2B5EF4-FFF2-40B4-BE49-F238E27FC236}">
                <a16:creationId xmlns:a16="http://schemas.microsoft.com/office/drawing/2014/main" id="{8647D951-F4D4-6C48-96CE-E10EC87AD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745398-1BE5-B84F-BE8A-73C37D37416C}"/>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99444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4864-DEF7-E045-AD2B-A3A971C56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61709A-1BA2-4149-A424-B54AB293A37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5DC2B4-A655-F846-80F0-67AE3C61F0FF}"/>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D6156-F984-6644-919D-A7B9EF95680F}"/>
              </a:ext>
            </a:extLst>
          </p:cNvPr>
          <p:cNvSpPr>
            <a:spLocks noGrp="1"/>
          </p:cNvSpPr>
          <p:nvPr>
            <p:ph type="dt" sz="half" idx="10"/>
          </p:nvPr>
        </p:nvSpPr>
        <p:spPr/>
        <p:txBody>
          <a:bodyPr/>
          <a:lstStyle/>
          <a:p>
            <a:fld id="{7BFB377E-53ED-FE4D-83F9-4165E39010D6}" type="datetimeFigureOut">
              <a:rPr lang="en-US" smtClean="0"/>
              <a:t>9/10/21</a:t>
            </a:fld>
            <a:endParaRPr lang="en-US"/>
          </a:p>
        </p:txBody>
      </p:sp>
      <p:sp>
        <p:nvSpPr>
          <p:cNvPr id="6" name="Footer Placeholder 5">
            <a:extLst>
              <a:ext uri="{FF2B5EF4-FFF2-40B4-BE49-F238E27FC236}">
                <a16:creationId xmlns:a16="http://schemas.microsoft.com/office/drawing/2014/main" id="{A6F185AB-B37D-8A43-A7E2-C49534C0D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8F8192-85AA-1448-9862-2B279D166233}"/>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187223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BB51-ADD1-894E-8D00-20BACE5A4C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D9BD4E-6022-0E4A-9D2B-2FD8CC2EA40A}"/>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E3DE319B-1DA9-094D-97FB-62D3B10483E8}"/>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0F60A-0D7E-C14C-A6B4-D248D392C416}"/>
              </a:ext>
            </a:extLst>
          </p:cNvPr>
          <p:cNvSpPr>
            <a:spLocks noGrp="1"/>
          </p:cNvSpPr>
          <p:nvPr>
            <p:ph type="dt" sz="half" idx="10"/>
          </p:nvPr>
        </p:nvSpPr>
        <p:spPr/>
        <p:txBody>
          <a:bodyPr/>
          <a:lstStyle/>
          <a:p>
            <a:fld id="{7BFB377E-53ED-FE4D-83F9-4165E39010D6}" type="datetimeFigureOut">
              <a:rPr lang="en-US" smtClean="0"/>
              <a:t>9/10/21</a:t>
            </a:fld>
            <a:endParaRPr lang="en-US"/>
          </a:p>
        </p:txBody>
      </p:sp>
      <p:sp>
        <p:nvSpPr>
          <p:cNvPr id="6" name="Footer Placeholder 5">
            <a:extLst>
              <a:ext uri="{FF2B5EF4-FFF2-40B4-BE49-F238E27FC236}">
                <a16:creationId xmlns:a16="http://schemas.microsoft.com/office/drawing/2014/main" id="{7CBFC7A5-2FAF-994C-B8EF-754F2D9EA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60350-8AB7-7B4B-BBDC-C403555B76B4}"/>
              </a:ext>
            </a:extLst>
          </p:cNvPr>
          <p:cNvSpPr>
            <a:spLocks noGrp="1"/>
          </p:cNvSpPr>
          <p:nvPr>
            <p:ph type="sldNum" sz="quarter" idx="12"/>
          </p:nvPr>
        </p:nvSpPr>
        <p:spPr/>
        <p:txBody>
          <a:bodyPr/>
          <a:lstStyle/>
          <a:p>
            <a:fld id="{E8B1C075-7610-A544-99C6-586F0A3FA752}" type="slidenum">
              <a:rPr lang="en-US" smtClean="0"/>
              <a:t>‹#›</a:t>
            </a:fld>
            <a:endParaRPr lang="en-US"/>
          </a:p>
        </p:txBody>
      </p:sp>
    </p:spTree>
    <p:extLst>
      <p:ext uri="{BB962C8B-B14F-4D97-AF65-F5344CB8AC3E}">
        <p14:creationId xmlns:p14="http://schemas.microsoft.com/office/powerpoint/2010/main" val="25431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theme" Target="../theme/theme2.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AB83D8-3862-3B4F-B78C-6D9FE413CF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7A82B5-1E8A-0441-B89F-A34D0B92BA31}"/>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BBD84-F7B1-234A-8ADD-4C6E14DD3A3E}"/>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B377E-53ED-FE4D-83F9-4165E39010D6}" type="datetimeFigureOut">
              <a:rPr lang="en-US" smtClean="0"/>
              <a:t>9/10/21</a:t>
            </a:fld>
            <a:endParaRPr lang="en-US"/>
          </a:p>
        </p:txBody>
      </p:sp>
      <p:sp>
        <p:nvSpPr>
          <p:cNvPr id="5" name="Footer Placeholder 4">
            <a:extLst>
              <a:ext uri="{FF2B5EF4-FFF2-40B4-BE49-F238E27FC236}">
                <a16:creationId xmlns:a16="http://schemas.microsoft.com/office/drawing/2014/main" id="{632FBA78-4B80-6D4E-BAA7-0F0C2AA2DC86}"/>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FE6F85-B1A9-3140-A133-5436DC05B406}"/>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B1C075-7610-A544-99C6-586F0A3FA752}" type="slidenum">
              <a:rPr lang="en-US" smtClean="0"/>
              <a:t>‹#›</a:t>
            </a:fld>
            <a:endParaRPr lang="en-US"/>
          </a:p>
        </p:txBody>
      </p:sp>
    </p:spTree>
    <p:extLst>
      <p:ext uri="{BB962C8B-B14F-4D97-AF65-F5344CB8AC3E}">
        <p14:creationId xmlns:p14="http://schemas.microsoft.com/office/powerpoint/2010/main" val="762367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80" y="425001"/>
            <a:ext cx="10898107" cy="611449"/>
          </a:xfrm>
          <a:prstGeom prst="rect">
            <a:avLst/>
          </a:prstGeom>
        </p:spPr>
        <p:txBody>
          <a:bodyPr vert="horz" wrap="square" lIns="91440" tIns="45720" rIns="91440" bIns="45720" rtlCol="0" anchor="b" anchorCtr="0">
            <a:normAutofit/>
          </a:bodyPr>
          <a:lstStyle/>
          <a:p>
            <a:r>
              <a:rPr lang="en-US" dirty="0"/>
              <a:t>Slide Title Here</a:t>
            </a:r>
          </a:p>
        </p:txBody>
      </p:sp>
      <p:sp>
        <p:nvSpPr>
          <p:cNvPr id="11" name="Footer Placeholder 5"/>
          <p:cNvSpPr>
            <a:spLocks noGrp="1"/>
          </p:cNvSpPr>
          <p:nvPr>
            <p:ph type="ftr" sz="quarter" idx="3"/>
          </p:nvPr>
        </p:nvSpPr>
        <p:spPr>
          <a:xfrm>
            <a:off x="730867" y="6470129"/>
            <a:ext cx="5747876" cy="137980"/>
          </a:xfrm>
          <a:prstGeom prst="rect">
            <a:avLst/>
          </a:prstGeom>
        </p:spPr>
        <p:txBody>
          <a:bodyPr vert="horz" wrap="square" lIns="0" tIns="0" rIns="0" bIns="0" rtlCol="0" anchor="b" anchorCtr="0"/>
          <a:lstStyle>
            <a:lvl1pPr algn="l">
              <a:defRPr sz="933" i="0">
                <a:solidFill>
                  <a:schemeClr val="tx1"/>
                </a:solidFill>
                <a:latin typeface="Arial" pitchFamily="34" charset="0"/>
                <a:cs typeface="Arial" pitchFamily="34" charset="0"/>
              </a:defRPr>
            </a:lvl1pPr>
          </a:lstStyle>
          <a:p>
            <a:r>
              <a:rPr lang="en-US"/>
              <a:t>UCSF | Health</a:t>
            </a:r>
            <a:endParaRPr lang="en-US" dirty="0"/>
          </a:p>
        </p:txBody>
      </p:sp>
      <p:sp>
        <p:nvSpPr>
          <p:cNvPr id="12" name="Slide Number Placeholder 6"/>
          <p:cNvSpPr>
            <a:spLocks noGrp="1"/>
          </p:cNvSpPr>
          <p:nvPr>
            <p:ph type="sldNum" sz="quarter" idx="4"/>
          </p:nvPr>
        </p:nvSpPr>
        <p:spPr>
          <a:xfrm>
            <a:off x="362808" y="6453505"/>
            <a:ext cx="328081" cy="155233"/>
          </a:xfrm>
          <a:prstGeom prst="rect">
            <a:avLst/>
          </a:prstGeom>
        </p:spPr>
        <p:txBody>
          <a:bodyPr vert="horz" wrap="square" lIns="0" tIns="0" rIns="0" bIns="0" rtlCol="0" anchor="b" anchorCtr="0"/>
          <a:lstStyle>
            <a:lvl1pPr algn="l">
              <a:defRPr sz="933" i="0">
                <a:solidFill>
                  <a:schemeClr val="tx1"/>
                </a:solidFill>
                <a:latin typeface="Arial" pitchFamily="34" charset="0"/>
                <a:cs typeface="Arial" pitchFamily="34" charset="0"/>
              </a:defRPr>
            </a:lvl1pPr>
          </a:lstStyle>
          <a:p>
            <a:fld id="{7BCC8D0D-EAEC-449D-9161-023DFF90F2E2}" type="slidenum">
              <a:rPr lang="en-US" smtClean="0"/>
              <a:pPr/>
              <a:t>‹#›</a:t>
            </a:fld>
            <a:endParaRPr lang="en-US" dirty="0"/>
          </a:p>
        </p:txBody>
      </p:sp>
      <p:cxnSp>
        <p:nvCxnSpPr>
          <p:cNvPr id="36" name="Straight Connector 35"/>
          <p:cNvCxnSpPr/>
          <p:nvPr/>
        </p:nvCxnSpPr>
        <p:spPr>
          <a:xfrm>
            <a:off x="486834" y="6250080"/>
            <a:ext cx="11218333" cy="0"/>
          </a:xfrm>
          <a:prstGeom prst="line">
            <a:avLst/>
          </a:prstGeom>
          <a:noFill/>
          <a:ln w="3175" cap="flat">
            <a:solidFill>
              <a:srgbClr val="052049"/>
            </a:solidFill>
            <a:prstDash val="solid"/>
            <a:miter lim="800000"/>
            <a:headEnd/>
            <a:tailEnd/>
          </a:ln>
          <a:extLst>
            <a:ext uri="{909E8E84-426E-40DD-AFC4-6F175D3DCCD1}">
              <a14:hiddenFill xmlns:a14="http://schemas.microsoft.com/office/drawing/2010/main">
                <a:noFill/>
              </a14:hiddenFill>
            </a:ext>
          </a:extLst>
        </p:spPr>
      </p:cxnSp>
      <p:cxnSp>
        <p:nvCxnSpPr>
          <p:cNvPr id="9" name="Straight Connector 8"/>
          <p:cNvCxnSpPr/>
          <p:nvPr userDrawn="1"/>
        </p:nvCxnSpPr>
        <p:spPr>
          <a:xfrm>
            <a:off x="370417" y="6250080"/>
            <a:ext cx="11460480" cy="0"/>
          </a:xfrm>
          <a:prstGeom prst="line">
            <a:avLst/>
          </a:prstGeom>
          <a:noFill/>
          <a:ln w="3175" cap="flat">
            <a:solidFill>
              <a:schemeClr val="tx1"/>
            </a:solidFill>
            <a:prstDash val="solid"/>
            <a:miter lim="800000"/>
            <a:headEnd/>
            <a:tailEnd/>
          </a:ln>
          <a:extLst>
            <a:ext uri="{909E8E84-426E-40DD-AFC4-6F175D3DCCD1}">
              <a14:hiddenFill xmlns:a14="http://schemas.microsoft.com/office/drawing/2010/main">
                <a:noFill/>
              </a14:hiddenFill>
            </a:ext>
          </a:extLst>
        </p:spPr>
      </p:cxnSp>
      <p:sp>
        <p:nvSpPr>
          <p:cNvPr id="13" name="Freeform 77"/>
          <p:cNvSpPr>
            <a:spLocks/>
          </p:cNvSpPr>
          <p:nvPr userDrawn="1"/>
        </p:nvSpPr>
        <p:spPr bwMode="auto">
          <a:xfrm>
            <a:off x="11190818" y="6400800"/>
            <a:ext cx="641349" cy="308099"/>
          </a:xfrm>
          <a:custGeom>
            <a:avLst/>
            <a:gdLst>
              <a:gd name="T0" fmla="*/ 350 w 350"/>
              <a:gd name="T1" fmla="*/ 52 h 168"/>
              <a:gd name="T2" fmla="*/ 270 w 350"/>
              <a:gd name="T3" fmla="*/ 130 h 168"/>
              <a:gd name="T4" fmla="*/ 240 w 350"/>
              <a:gd name="T5" fmla="*/ 100 h 168"/>
              <a:gd name="T6" fmla="*/ 205 w 350"/>
              <a:gd name="T7" fmla="*/ 91 h 168"/>
              <a:gd name="T8" fmla="*/ 201 w 350"/>
              <a:gd name="T9" fmla="*/ 86 h 168"/>
              <a:gd name="T10" fmla="*/ 200 w 350"/>
              <a:gd name="T11" fmla="*/ 82 h 168"/>
              <a:gd name="T12" fmla="*/ 203 w 350"/>
              <a:gd name="T13" fmla="*/ 73 h 168"/>
              <a:gd name="T14" fmla="*/ 203 w 350"/>
              <a:gd name="T15" fmla="*/ 73 h 168"/>
              <a:gd name="T16" fmla="*/ 205 w 350"/>
              <a:gd name="T17" fmla="*/ 72 h 168"/>
              <a:gd name="T18" fmla="*/ 234 w 350"/>
              <a:gd name="T19" fmla="*/ 71 h 168"/>
              <a:gd name="T20" fmla="*/ 266 w 350"/>
              <a:gd name="T21" fmla="*/ 85 h 168"/>
              <a:gd name="T22" fmla="*/ 222 w 350"/>
              <a:gd name="T23" fmla="*/ 48 h 168"/>
              <a:gd name="T24" fmla="*/ 179 w 350"/>
              <a:gd name="T25" fmla="*/ 73 h 168"/>
              <a:gd name="T26" fmla="*/ 178 w 350"/>
              <a:gd name="T27" fmla="*/ 76 h 168"/>
              <a:gd name="T28" fmla="*/ 122 w 350"/>
              <a:gd name="T29" fmla="*/ 60 h 168"/>
              <a:gd name="T30" fmla="*/ 178 w 350"/>
              <a:gd name="T31" fmla="*/ 41 h 168"/>
              <a:gd name="T32" fmla="*/ 153 w 350"/>
              <a:gd name="T33" fmla="*/ 0 h 168"/>
              <a:gd name="T34" fmla="*/ 97 w 350"/>
              <a:gd name="T35" fmla="*/ 2 h 168"/>
              <a:gd name="T36" fmla="*/ 72 w 350"/>
              <a:gd name="T37" fmla="*/ 73 h 168"/>
              <a:gd name="T38" fmla="*/ 25 w 350"/>
              <a:gd name="T39" fmla="*/ 73 h 168"/>
              <a:gd name="T40" fmla="*/ 0 w 350"/>
              <a:gd name="T41" fmla="*/ 2 h 168"/>
              <a:gd name="T42" fmla="*/ 48 w 350"/>
              <a:gd name="T43" fmla="*/ 119 h 168"/>
              <a:gd name="T44" fmla="*/ 97 w 350"/>
              <a:gd name="T45" fmla="*/ 64 h 168"/>
              <a:gd name="T46" fmla="*/ 187 w 350"/>
              <a:gd name="T47" fmla="*/ 107 h 168"/>
              <a:gd name="T48" fmla="*/ 214 w 350"/>
              <a:gd name="T49" fmla="*/ 117 h 168"/>
              <a:gd name="T50" fmla="*/ 242 w 350"/>
              <a:gd name="T51" fmla="*/ 125 h 168"/>
              <a:gd name="T52" fmla="*/ 237 w 350"/>
              <a:gd name="T53" fmla="*/ 147 h 168"/>
              <a:gd name="T54" fmla="*/ 203 w 350"/>
              <a:gd name="T55" fmla="*/ 141 h 168"/>
              <a:gd name="T56" fmla="*/ 176 w 350"/>
              <a:gd name="T57" fmla="*/ 130 h 168"/>
              <a:gd name="T58" fmla="*/ 224 w 350"/>
              <a:gd name="T59" fmla="*/ 168 h 168"/>
              <a:gd name="T60" fmla="*/ 270 w 350"/>
              <a:gd name="T61" fmla="*/ 134 h 168"/>
              <a:gd name="T62" fmla="*/ 295 w 350"/>
              <a:gd name="T63" fmla="*/ 166 h 168"/>
              <a:gd name="T64" fmla="*/ 343 w 350"/>
              <a:gd name="T65" fmla="*/ 119 h 168"/>
              <a:gd name="T66" fmla="*/ 295 w 350"/>
              <a:gd name="T67" fmla="*/ 99 h 168"/>
              <a:gd name="T68" fmla="*/ 350 w 350"/>
              <a:gd name="T69" fmla="*/ 7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0" h="168">
                <a:moveTo>
                  <a:pt x="350" y="73"/>
                </a:moveTo>
                <a:cubicBezTo>
                  <a:pt x="350" y="52"/>
                  <a:pt x="350" y="52"/>
                  <a:pt x="350" y="52"/>
                </a:cubicBezTo>
                <a:cubicBezTo>
                  <a:pt x="270" y="52"/>
                  <a:pt x="270" y="52"/>
                  <a:pt x="270" y="52"/>
                </a:cubicBezTo>
                <a:cubicBezTo>
                  <a:pt x="270" y="130"/>
                  <a:pt x="270" y="130"/>
                  <a:pt x="270" y="130"/>
                </a:cubicBezTo>
                <a:cubicBezTo>
                  <a:pt x="269" y="121"/>
                  <a:pt x="266" y="114"/>
                  <a:pt x="260" y="109"/>
                </a:cubicBezTo>
                <a:cubicBezTo>
                  <a:pt x="255" y="105"/>
                  <a:pt x="249" y="102"/>
                  <a:pt x="240" y="100"/>
                </a:cubicBezTo>
                <a:cubicBezTo>
                  <a:pt x="220" y="96"/>
                  <a:pt x="220" y="96"/>
                  <a:pt x="220" y="96"/>
                </a:cubicBezTo>
                <a:cubicBezTo>
                  <a:pt x="213" y="94"/>
                  <a:pt x="208" y="92"/>
                  <a:pt x="205" y="91"/>
                </a:cubicBezTo>
                <a:cubicBezTo>
                  <a:pt x="203" y="90"/>
                  <a:pt x="201" y="88"/>
                  <a:pt x="201" y="86"/>
                </a:cubicBezTo>
                <a:cubicBezTo>
                  <a:pt x="201" y="86"/>
                  <a:pt x="201" y="86"/>
                  <a:pt x="201" y="86"/>
                </a:cubicBezTo>
                <a:cubicBezTo>
                  <a:pt x="201" y="86"/>
                  <a:pt x="201" y="86"/>
                  <a:pt x="201" y="86"/>
                </a:cubicBezTo>
                <a:cubicBezTo>
                  <a:pt x="200" y="85"/>
                  <a:pt x="200" y="83"/>
                  <a:pt x="200" y="82"/>
                </a:cubicBezTo>
                <a:cubicBezTo>
                  <a:pt x="200" y="78"/>
                  <a:pt x="201" y="75"/>
                  <a:pt x="203" y="73"/>
                </a:cubicBezTo>
                <a:cubicBezTo>
                  <a:pt x="203" y="73"/>
                  <a:pt x="203" y="73"/>
                  <a:pt x="203" y="73"/>
                </a:cubicBezTo>
                <a:cubicBezTo>
                  <a:pt x="203" y="73"/>
                  <a:pt x="203" y="73"/>
                  <a:pt x="203" y="73"/>
                </a:cubicBezTo>
                <a:cubicBezTo>
                  <a:pt x="203" y="73"/>
                  <a:pt x="203" y="73"/>
                  <a:pt x="203" y="73"/>
                </a:cubicBezTo>
                <a:cubicBezTo>
                  <a:pt x="203" y="73"/>
                  <a:pt x="203" y="73"/>
                  <a:pt x="203" y="73"/>
                </a:cubicBezTo>
                <a:cubicBezTo>
                  <a:pt x="204" y="72"/>
                  <a:pt x="205" y="72"/>
                  <a:pt x="205" y="72"/>
                </a:cubicBezTo>
                <a:cubicBezTo>
                  <a:pt x="209" y="69"/>
                  <a:pt x="214" y="68"/>
                  <a:pt x="220" y="68"/>
                </a:cubicBezTo>
                <a:cubicBezTo>
                  <a:pt x="226" y="68"/>
                  <a:pt x="231" y="69"/>
                  <a:pt x="234" y="71"/>
                </a:cubicBezTo>
                <a:cubicBezTo>
                  <a:pt x="240" y="74"/>
                  <a:pt x="243" y="78"/>
                  <a:pt x="243" y="85"/>
                </a:cubicBezTo>
                <a:cubicBezTo>
                  <a:pt x="266" y="85"/>
                  <a:pt x="266" y="85"/>
                  <a:pt x="266" y="85"/>
                </a:cubicBezTo>
                <a:cubicBezTo>
                  <a:pt x="266" y="73"/>
                  <a:pt x="261" y="64"/>
                  <a:pt x="253" y="58"/>
                </a:cubicBezTo>
                <a:cubicBezTo>
                  <a:pt x="244" y="51"/>
                  <a:pt x="234" y="48"/>
                  <a:pt x="222" y="48"/>
                </a:cubicBezTo>
                <a:cubicBezTo>
                  <a:pt x="207" y="48"/>
                  <a:pt x="196" y="52"/>
                  <a:pt x="189" y="58"/>
                </a:cubicBezTo>
                <a:cubicBezTo>
                  <a:pt x="184" y="62"/>
                  <a:pt x="181" y="67"/>
                  <a:pt x="179" y="73"/>
                </a:cubicBezTo>
                <a:cubicBezTo>
                  <a:pt x="179" y="73"/>
                  <a:pt x="179" y="73"/>
                  <a:pt x="179" y="73"/>
                </a:cubicBezTo>
                <a:cubicBezTo>
                  <a:pt x="179" y="74"/>
                  <a:pt x="179" y="75"/>
                  <a:pt x="178" y="76"/>
                </a:cubicBezTo>
                <a:cubicBezTo>
                  <a:pt x="176" y="89"/>
                  <a:pt x="167" y="98"/>
                  <a:pt x="153" y="98"/>
                </a:cubicBezTo>
                <a:cubicBezTo>
                  <a:pt x="131" y="98"/>
                  <a:pt x="122" y="79"/>
                  <a:pt x="122" y="60"/>
                </a:cubicBezTo>
                <a:cubicBezTo>
                  <a:pt x="122" y="40"/>
                  <a:pt x="131" y="21"/>
                  <a:pt x="153" y="21"/>
                </a:cubicBezTo>
                <a:cubicBezTo>
                  <a:pt x="166" y="21"/>
                  <a:pt x="176" y="29"/>
                  <a:pt x="178" y="41"/>
                </a:cubicBezTo>
                <a:cubicBezTo>
                  <a:pt x="202" y="41"/>
                  <a:pt x="202" y="41"/>
                  <a:pt x="202" y="41"/>
                </a:cubicBezTo>
                <a:cubicBezTo>
                  <a:pt x="199" y="14"/>
                  <a:pt x="178" y="0"/>
                  <a:pt x="153" y="0"/>
                </a:cubicBezTo>
                <a:cubicBezTo>
                  <a:pt x="119" y="0"/>
                  <a:pt x="99" y="24"/>
                  <a:pt x="97" y="55"/>
                </a:cubicBezTo>
                <a:cubicBezTo>
                  <a:pt x="97" y="2"/>
                  <a:pt x="97" y="2"/>
                  <a:pt x="97" y="2"/>
                </a:cubicBezTo>
                <a:cubicBezTo>
                  <a:pt x="72" y="2"/>
                  <a:pt x="72" y="2"/>
                  <a:pt x="72" y="2"/>
                </a:cubicBezTo>
                <a:cubicBezTo>
                  <a:pt x="72" y="73"/>
                  <a:pt x="72" y="73"/>
                  <a:pt x="72" y="73"/>
                </a:cubicBezTo>
                <a:cubicBezTo>
                  <a:pt x="72" y="90"/>
                  <a:pt x="66" y="98"/>
                  <a:pt x="48" y="98"/>
                </a:cubicBezTo>
                <a:cubicBezTo>
                  <a:pt x="28" y="98"/>
                  <a:pt x="25" y="86"/>
                  <a:pt x="25" y="73"/>
                </a:cubicBezTo>
                <a:cubicBezTo>
                  <a:pt x="25" y="2"/>
                  <a:pt x="25" y="2"/>
                  <a:pt x="25" y="2"/>
                </a:cubicBezTo>
                <a:cubicBezTo>
                  <a:pt x="0" y="2"/>
                  <a:pt x="0" y="2"/>
                  <a:pt x="0" y="2"/>
                </a:cubicBezTo>
                <a:cubicBezTo>
                  <a:pt x="0" y="73"/>
                  <a:pt x="0" y="73"/>
                  <a:pt x="0" y="73"/>
                </a:cubicBezTo>
                <a:cubicBezTo>
                  <a:pt x="0" y="104"/>
                  <a:pt x="18" y="119"/>
                  <a:pt x="48" y="119"/>
                </a:cubicBezTo>
                <a:cubicBezTo>
                  <a:pt x="79" y="119"/>
                  <a:pt x="97" y="104"/>
                  <a:pt x="97" y="73"/>
                </a:cubicBezTo>
                <a:cubicBezTo>
                  <a:pt x="97" y="64"/>
                  <a:pt x="97" y="64"/>
                  <a:pt x="97" y="64"/>
                </a:cubicBezTo>
                <a:cubicBezTo>
                  <a:pt x="99" y="95"/>
                  <a:pt x="119" y="119"/>
                  <a:pt x="153" y="119"/>
                </a:cubicBezTo>
                <a:cubicBezTo>
                  <a:pt x="167" y="119"/>
                  <a:pt x="179" y="115"/>
                  <a:pt x="187" y="107"/>
                </a:cubicBezTo>
                <a:cubicBezTo>
                  <a:pt x="188" y="107"/>
                  <a:pt x="189" y="108"/>
                  <a:pt x="189" y="108"/>
                </a:cubicBezTo>
                <a:cubicBezTo>
                  <a:pt x="194" y="111"/>
                  <a:pt x="202" y="114"/>
                  <a:pt x="214" y="117"/>
                </a:cubicBezTo>
                <a:cubicBezTo>
                  <a:pt x="226" y="119"/>
                  <a:pt x="226" y="119"/>
                  <a:pt x="226" y="119"/>
                </a:cubicBezTo>
                <a:cubicBezTo>
                  <a:pt x="234" y="121"/>
                  <a:pt x="239" y="123"/>
                  <a:pt x="242" y="125"/>
                </a:cubicBezTo>
                <a:cubicBezTo>
                  <a:pt x="245" y="127"/>
                  <a:pt x="247" y="130"/>
                  <a:pt x="247" y="133"/>
                </a:cubicBezTo>
                <a:cubicBezTo>
                  <a:pt x="247" y="140"/>
                  <a:pt x="244" y="144"/>
                  <a:pt x="237" y="147"/>
                </a:cubicBezTo>
                <a:cubicBezTo>
                  <a:pt x="233" y="148"/>
                  <a:pt x="229" y="148"/>
                  <a:pt x="223" y="148"/>
                </a:cubicBezTo>
                <a:cubicBezTo>
                  <a:pt x="213" y="148"/>
                  <a:pt x="207" y="146"/>
                  <a:pt x="203" y="141"/>
                </a:cubicBezTo>
                <a:cubicBezTo>
                  <a:pt x="201" y="139"/>
                  <a:pt x="199" y="135"/>
                  <a:pt x="198" y="130"/>
                </a:cubicBezTo>
                <a:cubicBezTo>
                  <a:pt x="176" y="130"/>
                  <a:pt x="176" y="130"/>
                  <a:pt x="176" y="130"/>
                </a:cubicBezTo>
                <a:cubicBezTo>
                  <a:pt x="176" y="142"/>
                  <a:pt x="180" y="151"/>
                  <a:pt x="189" y="158"/>
                </a:cubicBezTo>
                <a:cubicBezTo>
                  <a:pt x="197" y="164"/>
                  <a:pt x="209" y="168"/>
                  <a:pt x="224" y="168"/>
                </a:cubicBezTo>
                <a:cubicBezTo>
                  <a:pt x="239" y="168"/>
                  <a:pt x="250" y="164"/>
                  <a:pt x="258" y="158"/>
                </a:cubicBezTo>
                <a:cubicBezTo>
                  <a:pt x="265" y="151"/>
                  <a:pt x="269" y="143"/>
                  <a:pt x="270" y="134"/>
                </a:cubicBezTo>
                <a:cubicBezTo>
                  <a:pt x="270" y="166"/>
                  <a:pt x="270" y="166"/>
                  <a:pt x="270" y="166"/>
                </a:cubicBezTo>
                <a:cubicBezTo>
                  <a:pt x="295" y="166"/>
                  <a:pt x="295" y="166"/>
                  <a:pt x="295" y="166"/>
                </a:cubicBezTo>
                <a:cubicBezTo>
                  <a:pt x="295" y="119"/>
                  <a:pt x="295" y="119"/>
                  <a:pt x="295" y="119"/>
                </a:cubicBezTo>
                <a:cubicBezTo>
                  <a:pt x="343" y="119"/>
                  <a:pt x="343" y="119"/>
                  <a:pt x="343" y="119"/>
                </a:cubicBezTo>
                <a:cubicBezTo>
                  <a:pt x="343" y="99"/>
                  <a:pt x="343" y="99"/>
                  <a:pt x="343" y="99"/>
                </a:cubicBezTo>
                <a:cubicBezTo>
                  <a:pt x="295" y="99"/>
                  <a:pt x="295" y="99"/>
                  <a:pt x="295" y="99"/>
                </a:cubicBezTo>
                <a:cubicBezTo>
                  <a:pt x="295" y="73"/>
                  <a:pt x="295" y="73"/>
                  <a:pt x="295" y="73"/>
                </a:cubicBezTo>
                <a:lnTo>
                  <a:pt x="350" y="73"/>
                </a:lnTo>
                <a:close/>
              </a:path>
            </a:pathLst>
          </a:custGeom>
          <a:solidFill>
            <a:schemeClr val="tx1"/>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18" name="Text Placeholder 3"/>
          <p:cNvSpPr>
            <a:spLocks noGrp="1"/>
          </p:cNvSpPr>
          <p:nvPr>
            <p:ph type="body" idx="1"/>
          </p:nvPr>
        </p:nvSpPr>
        <p:spPr>
          <a:xfrm>
            <a:off x="612911" y="1868556"/>
            <a:ext cx="10850220" cy="390939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3261512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Lst>
  <p:transition>
    <p:fade/>
  </p:transition>
  <p:hf hdr="0"/>
  <p:txStyles>
    <p:titleStyle>
      <a:lvl1pPr algn="l" defTabSz="1219170" rtl="0" eaLnBrk="1" latinLnBrk="0" hangingPunct="1">
        <a:lnSpc>
          <a:spcPct val="85000"/>
        </a:lnSpc>
        <a:spcBef>
          <a:spcPct val="0"/>
        </a:spcBef>
        <a:buNone/>
        <a:defRPr lang="en-US" sz="3733" b="0" kern="1200" cap="none" spc="0" baseline="0" dirty="0" smtClean="0">
          <a:solidFill>
            <a:schemeClr val="tx1"/>
          </a:solidFill>
          <a:latin typeface="+mj-lt"/>
          <a:ea typeface="+mj-ea"/>
          <a:cs typeface="Arial" pitchFamily="34" charset="0"/>
        </a:defRPr>
      </a:lvl1pPr>
    </p:titleStyle>
    <p:bodyStyle>
      <a:lvl1pPr marL="393690" indent="-393690" algn="l" defTabSz="853419" rtl="0" eaLnBrk="1" latinLnBrk="0" hangingPunct="1">
        <a:lnSpc>
          <a:spcPct val="100000"/>
        </a:lnSpc>
        <a:spcBef>
          <a:spcPts val="0"/>
        </a:spcBef>
        <a:spcAft>
          <a:spcPts val="800"/>
        </a:spcAft>
        <a:buClr>
          <a:schemeClr val="accent1"/>
        </a:buClr>
        <a:buSzPct val="80000"/>
        <a:buFont typeface="Wingdings" charset="2"/>
        <a:buChar char="§"/>
        <a:tabLst/>
        <a:defRPr lang="en-US" sz="2933" b="0" kern="1200" dirty="0" smtClean="0">
          <a:solidFill>
            <a:schemeClr val="tx1"/>
          </a:solidFill>
          <a:latin typeface="+mn-lt"/>
          <a:ea typeface="+mn-ea"/>
          <a:cs typeface="+mn-cs"/>
        </a:defRPr>
      </a:lvl1pPr>
      <a:lvl2pPr marL="772565" indent="-378875" algn="l" defTabSz="853419" rtl="0" eaLnBrk="1" latinLnBrk="0" hangingPunct="1">
        <a:lnSpc>
          <a:spcPct val="100000"/>
        </a:lnSpc>
        <a:spcBef>
          <a:spcPts val="0"/>
        </a:spcBef>
        <a:spcAft>
          <a:spcPts val="800"/>
        </a:spcAft>
        <a:buClr>
          <a:schemeClr val="accent5">
            <a:lumMod val="50000"/>
          </a:schemeClr>
        </a:buClr>
        <a:buSzPct val="100000"/>
        <a:buFont typeface=".AppleSystemUIFont" charset="0"/>
        <a:buChar char="-"/>
        <a:tabLst/>
        <a:defRPr lang="en-US" sz="2667" b="0" kern="1200" dirty="0" smtClean="0">
          <a:solidFill>
            <a:schemeClr val="tx1"/>
          </a:solidFill>
          <a:latin typeface="+mn-lt"/>
          <a:ea typeface="+mn-ea"/>
          <a:cs typeface="+mn-cs"/>
        </a:defRPr>
      </a:lvl2pPr>
      <a:lvl3pPr marL="1075240" indent="-302676" algn="l" defTabSz="853419" rtl="0" eaLnBrk="1" latinLnBrk="0" hangingPunct="1">
        <a:lnSpc>
          <a:spcPct val="100000"/>
        </a:lnSpc>
        <a:spcBef>
          <a:spcPts val="0"/>
        </a:spcBef>
        <a:spcAft>
          <a:spcPts val="800"/>
        </a:spcAft>
        <a:buClr>
          <a:schemeClr val="accent1"/>
        </a:buClr>
        <a:buSzPct val="80000"/>
        <a:buFont typeface="Wingdings" charset="2"/>
        <a:buChar char="§"/>
        <a:tabLst/>
        <a:defRPr lang="en-US" sz="2400" b="0" kern="1200" dirty="0" smtClean="0">
          <a:solidFill>
            <a:schemeClr val="tx1"/>
          </a:solidFill>
          <a:latin typeface="+mn-lt"/>
          <a:ea typeface="+mn-ea"/>
          <a:cs typeface="+mn-cs"/>
        </a:defRPr>
      </a:lvl3pPr>
      <a:lvl4pPr marL="1371566" indent="-296326" algn="l" defTabSz="853419" rtl="0" eaLnBrk="1" latinLnBrk="0" hangingPunct="1">
        <a:lnSpc>
          <a:spcPct val="100000"/>
        </a:lnSpc>
        <a:spcBef>
          <a:spcPts val="0"/>
        </a:spcBef>
        <a:spcAft>
          <a:spcPts val="800"/>
        </a:spcAft>
        <a:buClr>
          <a:schemeClr val="accent5">
            <a:lumMod val="50000"/>
          </a:schemeClr>
        </a:buClr>
        <a:buSzPct val="100000"/>
        <a:buFont typeface=".AppleSystemUIFont" charset="0"/>
        <a:buChar char="-"/>
        <a:tabLst/>
        <a:defRPr lang="en-US" sz="2133" b="0" kern="1200" dirty="0" smtClean="0">
          <a:solidFill>
            <a:schemeClr val="tx1"/>
          </a:solidFill>
          <a:latin typeface="+mn-lt"/>
          <a:ea typeface="+mn-ea"/>
          <a:cs typeface="+mn-cs"/>
        </a:defRPr>
      </a:lvl4pPr>
      <a:lvl5pPr marL="1750440" indent="-302676" algn="l" defTabSz="853419" rtl="0" eaLnBrk="1" latinLnBrk="0" hangingPunct="1">
        <a:lnSpc>
          <a:spcPct val="200000"/>
        </a:lnSpc>
        <a:spcBef>
          <a:spcPts val="0"/>
        </a:spcBef>
        <a:buClr>
          <a:srgbClr val="18A3AC"/>
        </a:buClr>
        <a:buSzPct val="80000"/>
        <a:buFont typeface="Wingdings" charset="2"/>
        <a:buChar char="§"/>
        <a:defRPr lang="en-US" sz="2667" b="0" kern="1200" dirty="0">
          <a:solidFill>
            <a:schemeClr val="tx1"/>
          </a:solidFill>
          <a:latin typeface="+mj-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hyperlink" Target="https://github.com/velocyto-team/velocyto.py/issues?q=is%3Aissue+installation+error"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hyperlink" Target="https://community.rstudio.com/t/how-to-convert-datatable-into-data-frame-for-plot-in-ggplot2/59165" TargetMode="Externa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hyperlink" Target="https://community.rstudio.com/t/unable-to-run-current-chunk-of-code-rstudio/22857" TargetMode="Externa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hyperlink" Target="https://stackoverflow.blog/2018/04/26/stack-overflow-isnt-very-welcoming-its-time-for-that-to-change/"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436E9B-FF7E-3441-AC26-0AFC77E5CCEA}"/>
              </a:ext>
            </a:extLst>
          </p:cNvPr>
          <p:cNvSpPr>
            <a:spLocks noGrp="1"/>
          </p:cNvSpPr>
          <p:nvPr>
            <p:ph type="ftr" sz="quarter" idx="11"/>
          </p:nvPr>
        </p:nvSpPr>
        <p:spPr/>
        <p:txBody>
          <a:bodyPr/>
          <a:lstStyle/>
          <a:p>
            <a:endParaRPr lang="en-US"/>
          </a:p>
        </p:txBody>
      </p:sp>
      <p:sp>
        <p:nvSpPr>
          <p:cNvPr id="3" name="Slide Number Placeholder 2">
            <a:extLst>
              <a:ext uri="{FF2B5EF4-FFF2-40B4-BE49-F238E27FC236}">
                <a16:creationId xmlns:a16="http://schemas.microsoft.com/office/drawing/2014/main" id="{A01720A6-D800-C341-88A8-20599E7869F1}"/>
              </a:ext>
            </a:extLst>
          </p:cNvPr>
          <p:cNvSpPr>
            <a:spLocks noGrp="1"/>
          </p:cNvSpPr>
          <p:nvPr>
            <p:ph type="sldNum" sz="quarter" idx="12"/>
          </p:nvPr>
        </p:nvSpPr>
        <p:spPr/>
        <p:txBody>
          <a:bodyPr/>
          <a:lstStyle/>
          <a:p>
            <a:fld id="{1529993C-42E9-7A47-A707-A40C22FBC595}" type="slidenum">
              <a:rPr lang="en-US" smtClean="0"/>
              <a:t>1</a:t>
            </a:fld>
            <a:endParaRPr lang="en-US"/>
          </a:p>
        </p:txBody>
      </p:sp>
      <p:sp>
        <p:nvSpPr>
          <p:cNvPr id="4" name="Rectangle 3">
            <a:extLst>
              <a:ext uri="{FF2B5EF4-FFF2-40B4-BE49-F238E27FC236}">
                <a16:creationId xmlns:a16="http://schemas.microsoft.com/office/drawing/2014/main" id="{176FDB38-0D67-6442-A0A7-9F88D380D6D9}"/>
              </a:ext>
            </a:extLst>
          </p:cNvPr>
          <p:cNvSpPr/>
          <p:nvPr/>
        </p:nvSpPr>
        <p:spPr>
          <a:xfrm>
            <a:off x="0" y="0"/>
            <a:ext cx="12192000" cy="6858000"/>
          </a:xfrm>
          <a:prstGeom prst="rect">
            <a:avLst/>
          </a:prstGeom>
          <a:solidFill>
            <a:srgbClr val="112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BC71E677-0CBB-9D4C-A649-00D1D1887340}"/>
              </a:ext>
            </a:extLst>
          </p:cNvPr>
          <p:cNvGrpSpPr/>
          <p:nvPr/>
        </p:nvGrpSpPr>
        <p:grpSpPr>
          <a:xfrm>
            <a:off x="345738" y="1857399"/>
            <a:ext cx="11500527" cy="3241715"/>
            <a:chOff x="423741" y="2336392"/>
            <a:chExt cx="3356919" cy="3241714"/>
          </a:xfrm>
        </p:grpSpPr>
        <p:sp>
          <p:nvSpPr>
            <p:cNvPr id="7" name="TextBox 6">
              <a:extLst>
                <a:ext uri="{FF2B5EF4-FFF2-40B4-BE49-F238E27FC236}">
                  <a16:creationId xmlns:a16="http://schemas.microsoft.com/office/drawing/2014/main" id="{89268938-0E8B-A541-9E7E-733421F56448}"/>
                </a:ext>
              </a:extLst>
            </p:cNvPr>
            <p:cNvSpPr txBox="1"/>
            <p:nvPr/>
          </p:nvSpPr>
          <p:spPr>
            <a:xfrm>
              <a:off x="423741" y="2336392"/>
              <a:ext cx="3112783" cy="2123657"/>
            </a:xfrm>
            <a:prstGeom prst="rect">
              <a:avLst/>
            </a:prstGeom>
            <a:noFill/>
          </p:spPr>
          <p:txBody>
            <a:bodyPr wrap="square" rtlCol="0" anchor="ctr">
              <a:spAutoFit/>
            </a:bodyPr>
            <a:lstStyle/>
            <a:p>
              <a:r>
                <a:rPr lang="en-US" sz="6600" b="1" dirty="0">
                  <a:solidFill>
                    <a:schemeClr val="bg1"/>
                  </a:solidFill>
                  <a:latin typeface="Arial Nova" panose="020B0504020202020204" pitchFamily="34" charset="0"/>
                  <a:ea typeface="Helvetica Neue" panose="02000503000000020004" pitchFamily="2" charset="0"/>
                  <a:cs typeface="Helvetica Neue" panose="02000503000000020004" pitchFamily="2" charset="0"/>
                </a:rPr>
                <a:t>Finding Data Science Help Online</a:t>
              </a:r>
            </a:p>
          </p:txBody>
        </p:sp>
        <p:sp>
          <p:nvSpPr>
            <p:cNvPr id="8" name="TextBox 7">
              <a:extLst>
                <a:ext uri="{FF2B5EF4-FFF2-40B4-BE49-F238E27FC236}">
                  <a16:creationId xmlns:a16="http://schemas.microsoft.com/office/drawing/2014/main" id="{76A0F2E1-4E8D-984A-AFEB-E8E1DC466D5C}"/>
                </a:ext>
              </a:extLst>
            </p:cNvPr>
            <p:cNvSpPr txBox="1"/>
            <p:nvPr/>
          </p:nvSpPr>
          <p:spPr>
            <a:xfrm>
              <a:off x="423741" y="4623999"/>
              <a:ext cx="3356919" cy="954107"/>
            </a:xfrm>
            <a:prstGeom prst="rect">
              <a:avLst/>
            </a:prstGeom>
            <a:noFill/>
          </p:spPr>
          <p:txBody>
            <a:bodyPr wrap="square" lIns="91440" tIns="45720" rIns="91440" bIns="45720" rtlCol="0" anchor="t">
              <a:spAutoFit/>
            </a:bodyPr>
            <a:lstStyle/>
            <a:p>
              <a:r>
                <a:rPr lang="en-US" sz="2800" dirty="0">
                  <a:solidFill>
                    <a:schemeClr val="bg1"/>
                  </a:solidFill>
                  <a:latin typeface="Arial Nova Light" panose="020B0304020202020204" pitchFamily="34" charset="0"/>
                  <a:ea typeface="Helvetica Neue Light" panose="02000403000000020004" pitchFamily="2" charset="0"/>
                </a:rPr>
                <a:t>Posting Questions in Online Forums</a:t>
              </a:r>
            </a:p>
            <a:p>
              <a:endParaRPr lang="en-US" sz="2800" dirty="0">
                <a:solidFill>
                  <a:schemeClr val="bg1"/>
                </a:solidFill>
                <a:latin typeface="Arial Nova Light" panose="020B0304020202020204" pitchFamily="34" charset="0"/>
                <a:ea typeface="Helvetica Neue Light" panose="02000403000000020004" pitchFamily="2" charset="0"/>
              </a:endParaRPr>
            </a:p>
          </p:txBody>
        </p:sp>
      </p:grpSp>
      <p:pic>
        <p:nvPicPr>
          <p:cNvPr id="1026" name="Picture 2" descr="Strategies for Faculty to Alleviate Student Zoom Fatigue | Library Drop-in  Series - UCSF Events Calendar">
            <a:extLst>
              <a:ext uri="{FF2B5EF4-FFF2-40B4-BE49-F238E27FC236}">
                <a16:creationId xmlns:a16="http://schemas.microsoft.com/office/drawing/2014/main" id="{B204D766-499E-9143-8137-DD1B09B106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251" t="32548" r="9374" b="39271"/>
          <a:stretch/>
        </p:blipFill>
        <p:spPr bwMode="auto">
          <a:xfrm>
            <a:off x="9220200" y="5669181"/>
            <a:ext cx="2763045" cy="922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267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5381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3123275"/>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How many of you have used Stack Overflow before? </a:t>
            </a:r>
            <a:endParaRPr lang="en-US" sz="4400" dirty="0"/>
          </a:p>
        </p:txBody>
      </p:sp>
      <p:pic>
        <p:nvPicPr>
          <p:cNvPr id="1026" name="Picture 2" descr="StackOverflow - graphgists">
            <a:extLst>
              <a:ext uri="{FF2B5EF4-FFF2-40B4-BE49-F238E27FC236}">
                <a16:creationId xmlns:a16="http://schemas.microsoft.com/office/drawing/2014/main" id="{F12F9F2C-2178-8F4A-A5BB-199028783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46" y="4343400"/>
            <a:ext cx="3886200" cy="115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60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3123275"/>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How many of you have posted a question on Stack Overflow before? </a:t>
            </a:r>
            <a:endParaRPr lang="en-US" sz="4400" dirty="0"/>
          </a:p>
        </p:txBody>
      </p:sp>
      <p:pic>
        <p:nvPicPr>
          <p:cNvPr id="1026" name="Picture 2" descr="StackOverflow - graphgists">
            <a:extLst>
              <a:ext uri="{FF2B5EF4-FFF2-40B4-BE49-F238E27FC236}">
                <a16:creationId xmlns:a16="http://schemas.microsoft.com/office/drawing/2014/main" id="{F12F9F2C-2178-8F4A-A5BB-199028783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46" y="4343400"/>
            <a:ext cx="3886200" cy="115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9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46946" y="3123275"/>
            <a:ext cx="10898107" cy="611449"/>
          </a:xfrm>
        </p:spPr>
        <p:txBody>
          <a:bodyPr anchor="ct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What’s preventing us from posting more Stack Overflow questions?</a:t>
            </a:r>
            <a:endParaRPr lang="en-US" sz="4400" dirty="0"/>
          </a:p>
        </p:txBody>
      </p:sp>
      <p:sp>
        <p:nvSpPr>
          <p:cNvPr id="2" name="Rectangle 1">
            <a:extLst>
              <a:ext uri="{FF2B5EF4-FFF2-40B4-BE49-F238E27FC236}">
                <a16:creationId xmlns:a16="http://schemas.microsoft.com/office/drawing/2014/main" id="{EC5D03D3-B65E-F34B-B0F6-53AEEF06327A}"/>
              </a:ext>
            </a:extLst>
          </p:cNvPr>
          <p:cNvSpPr/>
          <p:nvPr/>
        </p:nvSpPr>
        <p:spPr>
          <a:xfrm>
            <a:off x="10437057" y="4724400"/>
            <a:ext cx="1107996" cy="1200329"/>
          </a:xfrm>
          <a:prstGeom prst="rect">
            <a:avLst/>
          </a:prstGeom>
        </p:spPr>
        <p:txBody>
          <a:bodyPr wrap="none">
            <a:spAutoFit/>
          </a:bodyPr>
          <a:lstStyle/>
          <a:p>
            <a:r>
              <a:rPr lang="en-US" sz="7200" dirty="0"/>
              <a:t>🤔</a:t>
            </a:r>
          </a:p>
        </p:txBody>
      </p:sp>
    </p:spTree>
    <p:extLst>
      <p:ext uri="{BB962C8B-B14F-4D97-AF65-F5344CB8AC3E}">
        <p14:creationId xmlns:p14="http://schemas.microsoft.com/office/powerpoint/2010/main" val="117106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118B4A-7223-694A-9013-D436B96536FB}"/>
              </a:ext>
            </a:extLst>
          </p:cNvPr>
          <p:cNvSpPr>
            <a:spLocks noGrp="1"/>
          </p:cNvSpPr>
          <p:nvPr>
            <p:ph type="title"/>
          </p:nvPr>
        </p:nvSpPr>
        <p:spPr>
          <a:xfrm>
            <a:off x="666612" y="1143000"/>
            <a:ext cx="10915788" cy="609600"/>
          </a:xfrm>
        </p:spPr>
        <p:txBody>
          <a:bodyPr anchor="t"/>
          <a:lstStyle/>
          <a:p>
            <a:pPr defTabSz="914400">
              <a:lnSpc>
                <a:spcPct val="100000"/>
              </a:lnSpc>
              <a:spcBef>
                <a:spcPts val="0"/>
              </a:spcBef>
              <a:spcAft>
                <a:spcPts val="600"/>
              </a:spcAft>
            </a:pPr>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Online Forums can be scary!</a:t>
            </a:r>
            <a:endParaRPr lang="en-US" sz="4400" dirty="0"/>
          </a:p>
        </p:txBody>
      </p:sp>
      <p:sp>
        <p:nvSpPr>
          <p:cNvPr id="5" name="Rectangle 4">
            <a:extLst>
              <a:ext uri="{FF2B5EF4-FFF2-40B4-BE49-F238E27FC236}">
                <a16:creationId xmlns:a16="http://schemas.microsoft.com/office/drawing/2014/main" id="{E9EDA8A5-0195-9740-AB5F-E4AB282B9A24}"/>
              </a:ext>
            </a:extLst>
          </p:cNvPr>
          <p:cNvSpPr/>
          <p:nvPr/>
        </p:nvSpPr>
        <p:spPr>
          <a:xfrm>
            <a:off x="666612" y="3229843"/>
            <a:ext cx="9315588" cy="2539157"/>
          </a:xfrm>
          <a:prstGeom prst="rect">
            <a:avLst/>
          </a:prstGeom>
        </p:spPr>
        <p:txBody>
          <a:bodyPr wrap="square">
            <a:spAutoFit/>
          </a:bodyPr>
          <a:lstStyle/>
          <a:p>
            <a:pPr marL="342900" indent="-342900">
              <a:spcAft>
                <a:spcPts val="600"/>
              </a:spcAft>
              <a:buFont typeface="Arial" panose="020B0604020202020204" pitchFamily="34" charset="0"/>
              <a:buChar char="•"/>
            </a:pPr>
            <a:r>
              <a:rPr lang="en-US" sz="3600" dirty="0">
                <a:solidFill>
                  <a:srgbClr val="051F49"/>
                </a:solidFill>
                <a:latin typeface="Arial Nova Light" panose="020B0304020202020204" pitchFamily="34" charset="0"/>
                <a:ea typeface="Helvetica Neue" panose="02000503000000020004" pitchFamily="2" charset="0"/>
                <a:cs typeface="Helvetica Neue" panose="02000503000000020004" pitchFamily="2" charset="0"/>
              </a:rPr>
              <a:t>Search for existing posts/discussions.</a:t>
            </a:r>
          </a:p>
          <a:p>
            <a:pPr marL="342900" indent="-342900">
              <a:spcAft>
                <a:spcPts val="600"/>
              </a:spcAft>
              <a:buFont typeface="Arial" panose="020B0604020202020204" pitchFamily="34" charset="0"/>
              <a:buChar char="•"/>
            </a:pPr>
            <a:r>
              <a:rPr lang="en-US" sz="3600" dirty="0">
                <a:solidFill>
                  <a:srgbClr val="051F49"/>
                </a:solidFill>
                <a:latin typeface="Arial Nova Light" panose="020B0304020202020204" pitchFamily="34" charset="0"/>
                <a:ea typeface="Helvetica Neue" panose="02000503000000020004" pitchFamily="2" charset="0"/>
                <a:cs typeface="Helvetica Neue" panose="02000503000000020004" pitchFamily="2" charset="0"/>
              </a:rPr>
              <a:t>Be specific about what you’re asking.</a:t>
            </a:r>
          </a:p>
          <a:p>
            <a:pPr marL="342900" indent="-342900">
              <a:spcAft>
                <a:spcPts val="600"/>
              </a:spcAft>
              <a:buFont typeface="Arial" panose="020B0604020202020204" pitchFamily="34" charset="0"/>
              <a:buChar char="•"/>
            </a:pPr>
            <a:r>
              <a:rPr lang="en-US" sz="3600" dirty="0">
                <a:solidFill>
                  <a:srgbClr val="051F49"/>
                </a:solidFill>
                <a:latin typeface="Arial Nova Light" panose="020B0304020202020204" pitchFamily="34" charset="0"/>
                <a:ea typeface="Helvetica Neue" panose="02000503000000020004" pitchFamily="2" charset="0"/>
                <a:cs typeface="Helvetica Neue" panose="02000503000000020004" pitchFamily="2" charset="0"/>
              </a:rPr>
              <a:t>Create a reproducible example. </a:t>
            </a:r>
          </a:p>
          <a:p>
            <a:pPr marL="342900" indent="-342900">
              <a:spcAft>
                <a:spcPts val="600"/>
              </a:spcAft>
              <a:buFont typeface="Arial" panose="020B0604020202020204" pitchFamily="34" charset="0"/>
              <a:buChar char="•"/>
            </a:pPr>
            <a:r>
              <a:rPr lang="en-US" sz="3600" dirty="0">
                <a:solidFill>
                  <a:srgbClr val="051F49"/>
                </a:solidFill>
                <a:latin typeface="Arial Nova Light" panose="020B0304020202020204" pitchFamily="34" charset="0"/>
                <a:ea typeface="Helvetica Neue" panose="02000503000000020004" pitchFamily="2" charset="0"/>
                <a:cs typeface="Helvetica Neue" panose="02000503000000020004" pitchFamily="2" charset="0"/>
              </a:rPr>
              <a:t>Ignore the bullies (and don’t be one)!</a:t>
            </a:r>
          </a:p>
        </p:txBody>
      </p:sp>
      <p:sp>
        <p:nvSpPr>
          <p:cNvPr id="2" name="Rectangle 1">
            <a:extLst>
              <a:ext uri="{FF2B5EF4-FFF2-40B4-BE49-F238E27FC236}">
                <a16:creationId xmlns:a16="http://schemas.microsoft.com/office/drawing/2014/main" id="{6B3A0333-9C06-E944-B886-209A76B37F9F}"/>
              </a:ext>
            </a:extLst>
          </p:cNvPr>
          <p:cNvSpPr/>
          <p:nvPr/>
        </p:nvSpPr>
        <p:spPr>
          <a:xfrm>
            <a:off x="666612" y="2286000"/>
            <a:ext cx="11068188" cy="769441"/>
          </a:xfrm>
          <a:prstGeom prst="rect">
            <a:avLst/>
          </a:prstGeom>
        </p:spPr>
        <p:txBody>
          <a:bodyPr wrap="square">
            <a:spAutoFit/>
          </a:bodyPr>
          <a:lstStyle/>
          <a:p>
            <a:r>
              <a:rPr lang="en-US" sz="44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Here’s how you can approach them:</a:t>
            </a:r>
            <a:endParaRPr lang="en-US" dirty="0"/>
          </a:p>
        </p:txBody>
      </p:sp>
    </p:spTree>
    <p:extLst>
      <p:ext uri="{BB962C8B-B14F-4D97-AF65-F5344CB8AC3E}">
        <p14:creationId xmlns:p14="http://schemas.microsoft.com/office/powerpoint/2010/main" val="394313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FBBAB15-4376-8140-8393-42D6A96C1B47}"/>
              </a:ext>
            </a:extLst>
          </p:cNvPr>
          <p:cNvGrpSpPr/>
          <p:nvPr/>
        </p:nvGrpSpPr>
        <p:grpSpPr>
          <a:xfrm>
            <a:off x="533400" y="659359"/>
            <a:ext cx="9753600" cy="917174"/>
            <a:chOff x="449970" y="823419"/>
            <a:chExt cx="8385614" cy="917174"/>
          </a:xfrm>
        </p:grpSpPr>
        <p:sp>
          <p:nvSpPr>
            <p:cNvPr id="16" name="Title 2">
              <a:extLst>
                <a:ext uri="{FF2B5EF4-FFF2-40B4-BE49-F238E27FC236}">
                  <a16:creationId xmlns:a16="http://schemas.microsoft.com/office/drawing/2014/main" id="{8338A86D-3161-6A4A-9A4C-663B639049D9}"/>
                </a:ext>
              </a:extLst>
            </p:cNvPr>
            <p:cNvSpPr txBox="1">
              <a:spLocks/>
            </p:cNvSpPr>
            <p:nvPr/>
          </p:nvSpPr>
          <p:spPr>
            <a:xfrm>
              <a:off x="449970" y="823419"/>
              <a:ext cx="8173580" cy="458587"/>
            </a:xfrm>
            <a:prstGeom prst="rect">
              <a:avLst/>
            </a:prstGeom>
          </p:spPr>
          <p:txBody>
            <a:bodyPr vert="horz" wrap="square" lIns="91440" tIns="45720" rIns="91440" bIns="45720" rtlCol="0" anchor="t" anchorCtr="0">
              <a:noAutofit/>
            </a:bodyPr>
            <a:lstStyle>
              <a:lvl1pPr algn="l" defTabSz="914400" rtl="0" eaLnBrk="1" latinLnBrk="0" hangingPunct="1">
                <a:lnSpc>
                  <a:spcPct val="85000"/>
                </a:lnSpc>
                <a:spcBef>
                  <a:spcPct val="0"/>
                </a:spcBef>
                <a:buNone/>
                <a:defRPr lang="en-US" sz="3600" b="0" kern="1200" cap="none" spc="0" baseline="0">
                  <a:solidFill>
                    <a:schemeClr val="tx1"/>
                  </a:solidFill>
                  <a:latin typeface="+mj-lt"/>
                  <a:ea typeface="+mj-ea"/>
                  <a:cs typeface="Arial" pitchFamily="34" charset="0"/>
                </a:defRPr>
              </a:lvl1pPr>
            </a:lstStyle>
            <a:p>
              <a:pPr lvl="0">
                <a:defRPr/>
              </a:pPr>
              <a:r>
                <a:rPr lang="en-US" sz="28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Search for existing posts/discussions.</a:t>
              </a:r>
            </a:p>
          </p:txBody>
        </p:sp>
        <p:sp>
          <p:nvSpPr>
            <p:cNvPr id="17" name="Text Placeholder 4">
              <a:extLst>
                <a:ext uri="{FF2B5EF4-FFF2-40B4-BE49-F238E27FC236}">
                  <a16:creationId xmlns:a16="http://schemas.microsoft.com/office/drawing/2014/main" id="{34D9BD50-49F3-3741-B784-1FE2BD2C4F2B}"/>
                </a:ext>
              </a:extLst>
            </p:cNvPr>
            <p:cNvSpPr txBox="1">
              <a:spLocks/>
            </p:cNvSpPr>
            <p:nvPr/>
          </p:nvSpPr>
          <p:spPr>
            <a:xfrm>
              <a:off x="453585" y="1282006"/>
              <a:ext cx="8381999" cy="458587"/>
            </a:xfrm>
            <a:prstGeom prst="rect">
              <a:avLst/>
            </a:prstGeom>
          </p:spPr>
          <p:txBody>
            <a:bodyPr vert="horz" lIns="91440" tIns="45720" rIns="91440" bIns="45720" rtlCol="0">
              <a:noAutofit/>
            </a:bodyPr>
            <a:lstStyle>
              <a:lvl1pPr marL="0" indent="0" algn="l" defTabSz="640080" rtl="0" eaLnBrk="1" latinLnBrk="0" hangingPunct="1">
                <a:lnSpc>
                  <a:spcPct val="100000"/>
                </a:lnSpc>
                <a:spcBef>
                  <a:spcPts val="0"/>
                </a:spcBef>
                <a:spcAft>
                  <a:spcPts val="600"/>
                </a:spcAft>
                <a:buClr>
                  <a:schemeClr val="accent1"/>
                </a:buClr>
                <a:buSzPct val="80000"/>
                <a:buFont typeface="Wingdings" charset="2"/>
                <a:buNone/>
                <a:tabLst/>
                <a:defRPr lang="en-US" sz="1800" b="0" i="0" kern="1200">
                  <a:solidFill>
                    <a:schemeClr val="tx1"/>
                  </a:solidFill>
                  <a:latin typeface="+mn-lt"/>
                  <a:ea typeface="+mn-ea"/>
                  <a:cs typeface="+mn-cs"/>
                </a:defRPr>
              </a:lvl1pPr>
              <a:lvl2pPr marL="230187" indent="0" algn="l" defTabSz="640080" rtl="0" eaLnBrk="1" latinLnBrk="0" hangingPunct="1">
                <a:lnSpc>
                  <a:spcPct val="100000"/>
                </a:lnSpc>
                <a:spcBef>
                  <a:spcPts val="0"/>
                </a:spcBef>
                <a:spcAft>
                  <a:spcPts val="600"/>
                </a:spcAft>
                <a:buClr>
                  <a:schemeClr val="accent5">
                    <a:lumMod val="50000"/>
                  </a:schemeClr>
                </a:buClr>
                <a:buSzPct val="100000"/>
                <a:buFont typeface=".AppleSystemUIFont" charset="0"/>
                <a:buNone/>
                <a:tabLst/>
                <a:defRPr lang="en-US" sz="2000" b="0" i="1" kern="1200">
                  <a:solidFill>
                    <a:schemeClr val="tx1"/>
                  </a:solidFill>
                  <a:latin typeface="+mn-lt"/>
                  <a:ea typeface="+mn-ea"/>
                  <a:cs typeface="+mn-cs"/>
                </a:defRPr>
              </a:lvl2pPr>
              <a:lvl3pPr marL="515937" indent="0" algn="l" defTabSz="640080" rtl="0" eaLnBrk="1" latinLnBrk="0" hangingPunct="1">
                <a:lnSpc>
                  <a:spcPct val="100000"/>
                </a:lnSpc>
                <a:spcBef>
                  <a:spcPts val="0"/>
                </a:spcBef>
                <a:spcAft>
                  <a:spcPts val="600"/>
                </a:spcAft>
                <a:buClr>
                  <a:schemeClr val="accent1"/>
                </a:buClr>
                <a:buSzPct val="80000"/>
                <a:buFont typeface="Wingdings" charset="2"/>
                <a:buNone/>
                <a:tabLst/>
                <a:defRPr lang="en-US" sz="1800" b="0" i="1" kern="1200">
                  <a:solidFill>
                    <a:schemeClr val="tx1"/>
                  </a:solidFill>
                  <a:latin typeface="+mn-lt"/>
                  <a:ea typeface="+mn-ea"/>
                  <a:cs typeface="+mn-cs"/>
                </a:defRPr>
              </a:lvl3pPr>
              <a:lvl4pPr marL="800100" indent="0" algn="l" defTabSz="640080" rtl="0" eaLnBrk="1" latinLnBrk="0" hangingPunct="1">
                <a:lnSpc>
                  <a:spcPct val="100000"/>
                </a:lnSpc>
                <a:spcBef>
                  <a:spcPts val="0"/>
                </a:spcBef>
                <a:spcAft>
                  <a:spcPts val="600"/>
                </a:spcAft>
                <a:buClr>
                  <a:schemeClr val="accent5">
                    <a:lumMod val="50000"/>
                  </a:schemeClr>
                </a:buClr>
                <a:buSzPct val="100000"/>
                <a:buFont typeface=".AppleSystemUIFont" charset="0"/>
                <a:buNone/>
                <a:tabLst/>
                <a:defRPr lang="en-US" sz="1600" b="0" i="1" kern="1200">
                  <a:solidFill>
                    <a:schemeClr val="tx1"/>
                  </a:solidFill>
                  <a:latin typeface="+mn-lt"/>
                  <a:ea typeface="+mn-ea"/>
                  <a:cs typeface="+mn-cs"/>
                </a:defRPr>
              </a:lvl4pPr>
              <a:lvl5pPr marL="1085850" indent="0" algn="l" defTabSz="640080" rtl="0" eaLnBrk="1" latinLnBrk="0" hangingPunct="1">
                <a:lnSpc>
                  <a:spcPct val="100000"/>
                </a:lnSpc>
                <a:spcBef>
                  <a:spcPts val="0"/>
                </a:spcBef>
                <a:buClr>
                  <a:srgbClr val="18A3AC"/>
                </a:buClr>
                <a:buSzPct val="80000"/>
                <a:buFont typeface="Wingdings" charset="2"/>
                <a:buNone/>
                <a:defRPr lang="en-US" sz="2000" b="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30" dirty="0">
                  <a:latin typeface="Arial Nova Light" panose="020B0304020202020204" pitchFamily="34" charset="0"/>
                  <a:ea typeface="Helvetica Neue" panose="02000503000000020004" pitchFamily="2" charset="0"/>
                  <a:cs typeface="Helvetica Neue" panose="02000503000000020004" pitchFamily="2" charset="0"/>
                </a:rPr>
                <a:t>Most likely, there are other people on the internet with the same question.</a:t>
              </a:r>
            </a:p>
          </p:txBody>
        </p:sp>
      </p:grpSp>
      <p:pic>
        <p:nvPicPr>
          <p:cNvPr id="3" name="Picture 2">
            <a:extLst>
              <a:ext uri="{FF2B5EF4-FFF2-40B4-BE49-F238E27FC236}">
                <a16:creationId xmlns:a16="http://schemas.microsoft.com/office/drawing/2014/main" id="{1960DDA5-1DD6-3741-B721-CAE2AD77BDF2}"/>
              </a:ext>
            </a:extLst>
          </p:cNvPr>
          <p:cNvPicPr>
            <a:picLocks noChangeAspect="1"/>
          </p:cNvPicPr>
          <p:nvPr/>
        </p:nvPicPr>
        <p:blipFill>
          <a:blip r:embed="rId3"/>
          <a:stretch>
            <a:fillRect/>
          </a:stretch>
        </p:blipFill>
        <p:spPr>
          <a:xfrm>
            <a:off x="533400" y="2035120"/>
            <a:ext cx="9506976" cy="3598174"/>
          </a:xfrm>
          <a:prstGeom prst="rect">
            <a:avLst/>
          </a:prstGeom>
        </p:spPr>
      </p:pic>
      <p:sp>
        <p:nvSpPr>
          <p:cNvPr id="4" name="Rectangle 3">
            <a:extLst>
              <a:ext uri="{FF2B5EF4-FFF2-40B4-BE49-F238E27FC236}">
                <a16:creationId xmlns:a16="http://schemas.microsoft.com/office/drawing/2014/main" id="{5F595D14-BDAD-2E42-86EC-95C72EF43734}"/>
              </a:ext>
            </a:extLst>
          </p:cNvPr>
          <p:cNvSpPr/>
          <p:nvPr/>
        </p:nvSpPr>
        <p:spPr>
          <a:xfrm>
            <a:off x="3944376" y="5633294"/>
            <a:ext cx="6096000" cy="276999"/>
          </a:xfrm>
          <a:prstGeom prst="rect">
            <a:avLst/>
          </a:prstGeom>
        </p:spPr>
        <p:txBody>
          <a:bodyPr>
            <a:spAutoFit/>
          </a:bodyPr>
          <a:lstStyle/>
          <a:p>
            <a:pPr algn="r"/>
            <a:r>
              <a:rPr lang="en-US" sz="1200" dirty="0">
                <a:latin typeface="Arial Nova Light" panose="020B0304020202020204" pitchFamily="34" charset="0"/>
                <a:hlinkClick r:id="rId4"/>
              </a:rPr>
              <a:t>https://</a:t>
            </a:r>
            <a:r>
              <a:rPr lang="en-US" sz="1200" dirty="0" err="1">
                <a:latin typeface="Arial Nova Light" panose="020B0304020202020204" pitchFamily="34" charset="0"/>
                <a:hlinkClick r:id="rId4"/>
              </a:rPr>
              <a:t>github.com</a:t>
            </a:r>
            <a:r>
              <a:rPr lang="en-US" sz="1200" dirty="0">
                <a:latin typeface="Arial Nova Light" panose="020B0304020202020204" pitchFamily="34" charset="0"/>
                <a:hlinkClick r:id="rId4"/>
              </a:rPr>
              <a:t>/</a:t>
            </a:r>
            <a:r>
              <a:rPr lang="en-US" sz="1200" dirty="0" err="1">
                <a:latin typeface="Arial Nova Light" panose="020B0304020202020204" pitchFamily="34" charset="0"/>
                <a:hlinkClick r:id="rId4"/>
              </a:rPr>
              <a:t>velocyto</a:t>
            </a:r>
            <a:r>
              <a:rPr lang="en-US" sz="1200" dirty="0">
                <a:latin typeface="Arial Nova Light" panose="020B0304020202020204" pitchFamily="34" charset="0"/>
                <a:hlinkClick r:id="rId4"/>
              </a:rPr>
              <a:t>-team/</a:t>
            </a:r>
            <a:r>
              <a:rPr lang="en-US" sz="1200" dirty="0" err="1">
                <a:latin typeface="Arial Nova Light" panose="020B0304020202020204" pitchFamily="34" charset="0"/>
                <a:hlinkClick r:id="rId4"/>
              </a:rPr>
              <a:t>velocyto.py</a:t>
            </a:r>
            <a:r>
              <a:rPr lang="en-US" sz="1200" dirty="0">
                <a:latin typeface="Arial Nova Light" panose="020B0304020202020204" pitchFamily="34" charset="0"/>
                <a:hlinkClick r:id="rId4"/>
              </a:rPr>
              <a:t>/</a:t>
            </a:r>
            <a:r>
              <a:rPr lang="en-US" sz="1200" dirty="0" err="1">
                <a:latin typeface="Arial Nova Light" panose="020B0304020202020204" pitchFamily="34" charset="0"/>
                <a:hlinkClick r:id="rId4"/>
              </a:rPr>
              <a:t>issues?q</a:t>
            </a:r>
            <a:r>
              <a:rPr lang="en-US" sz="1200" dirty="0">
                <a:latin typeface="Arial Nova Light" panose="020B0304020202020204" pitchFamily="34" charset="0"/>
                <a:hlinkClick r:id="rId4"/>
              </a:rPr>
              <a:t>=is%3Aissue+installation+error</a:t>
            </a:r>
            <a:endParaRPr lang="en-US" sz="1200" dirty="0">
              <a:latin typeface="Arial Nova Light" panose="020B0304020202020204" pitchFamily="34" charset="0"/>
            </a:endParaRPr>
          </a:p>
        </p:txBody>
      </p:sp>
    </p:spTree>
    <p:extLst>
      <p:ext uri="{BB962C8B-B14F-4D97-AF65-F5344CB8AC3E}">
        <p14:creationId xmlns:p14="http://schemas.microsoft.com/office/powerpoint/2010/main" val="347436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FBBAB15-4376-8140-8393-42D6A96C1B47}"/>
              </a:ext>
            </a:extLst>
          </p:cNvPr>
          <p:cNvGrpSpPr/>
          <p:nvPr/>
        </p:nvGrpSpPr>
        <p:grpSpPr>
          <a:xfrm>
            <a:off x="533400" y="659359"/>
            <a:ext cx="9753600" cy="917174"/>
            <a:chOff x="449970" y="823419"/>
            <a:chExt cx="8385614" cy="917174"/>
          </a:xfrm>
        </p:grpSpPr>
        <p:sp>
          <p:nvSpPr>
            <p:cNvPr id="16" name="Title 2">
              <a:extLst>
                <a:ext uri="{FF2B5EF4-FFF2-40B4-BE49-F238E27FC236}">
                  <a16:creationId xmlns:a16="http://schemas.microsoft.com/office/drawing/2014/main" id="{8338A86D-3161-6A4A-9A4C-663B639049D9}"/>
                </a:ext>
              </a:extLst>
            </p:cNvPr>
            <p:cNvSpPr txBox="1">
              <a:spLocks/>
            </p:cNvSpPr>
            <p:nvPr/>
          </p:nvSpPr>
          <p:spPr>
            <a:xfrm>
              <a:off x="449970" y="823419"/>
              <a:ext cx="8173580" cy="458587"/>
            </a:xfrm>
            <a:prstGeom prst="rect">
              <a:avLst/>
            </a:prstGeom>
          </p:spPr>
          <p:txBody>
            <a:bodyPr vert="horz" wrap="square" lIns="91440" tIns="45720" rIns="91440" bIns="45720" rtlCol="0" anchor="t" anchorCtr="0">
              <a:noAutofit/>
            </a:bodyPr>
            <a:lstStyle>
              <a:lvl1pPr algn="l" defTabSz="914400" rtl="0" eaLnBrk="1" latinLnBrk="0" hangingPunct="1">
                <a:lnSpc>
                  <a:spcPct val="85000"/>
                </a:lnSpc>
                <a:spcBef>
                  <a:spcPct val="0"/>
                </a:spcBef>
                <a:buNone/>
                <a:defRPr lang="en-US" sz="3600" b="0" kern="1200" cap="none" spc="0" baseline="0">
                  <a:solidFill>
                    <a:schemeClr val="tx1"/>
                  </a:solidFill>
                  <a:latin typeface="+mj-lt"/>
                  <a:ea typeface="+mj-ea"/>
                  <a:cs typeface="Arial" pitchFamily="34" charset="0"/>
                </a:defRPr>
              </a:lvl1pPr>
            </a:lstStyle>
            <a:p>
              <a:pPr lvl="0">
                <a:defRPr/>
              </a:pPr>
              <a:r>
                <a:rPr lang="en-US" sz="28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Be specific about what you’re asking.</a:t>
              </a:r>
            </a:p>
          </p:txBody>
        </p:sp>
        <p:sp>
          <p:nvSpPr>
            <p:cNvPr id="17" name="Text Placeholder 4">
              <a:extLst>
                <a:ext uri="{FF2B5EF4-FFF2-40B4-BE49-F238E27FC236}">
                  <a16:creationId xmlns:a16="http://schemas.microsoft.com/office/drawing/2014/main" id="{34D9BD50-49F3-3741-B784-1FE2BD2C4F2B}"/>
                </a:ext>
              </a:extLst>
            </p:cNvPr>
            <p:cNvSpPr txBox="1">
              <a:spLocks/>
            </p:cNvSpPr>
            <p:nvPr/>
          </p:nvSpPr>
          <p:spPr>
            <a:xfrm>
              <a:off x="453585" y="1282006"/>
              <a:ext cx="8381999" cy="458587"/>
            </a:xfrm>
            <a:prstGeom prst="rect">
              <a:avLst/>
            </a:prstGeom>
          </p:spPr>
          <p:txBody>
            <a:bodyPr vert="horz" lIns="91440" tIns="45720" rIns="91440" bIns="45720" rtlCol="0">
              <a:noAutofit/>
            </a:bodyPr>
            <a:lstStyle>
              <a:lvl1pPr marL="0" indent="0" algn="l" defTabSz="640080" rtl="0" eaLnBrk="1" latinLnBrk="0" hangingPunct="1">
                <a:lnSpc>
                  <a:spcPct val="100000"/>
                </a:lnSpc>
                <a:spcBef>
                  <a:spcPts val="0"/>
                </a:spcBef>
                <a:spcAft>
                  <a:spcPts val="600"/>
                </a:spcAft>
                <a:buClr>
                  <a:schemeClr val="accent1"/>
                </a:buClr>
                <a:buSzPct val="80000"/>
                <a:buFont typeface="Wingdings" charset="2"/>
                <a:buNone/>
                <a:tabLst/>
                <a:defRPr lang="en-US" sz="1800" b="0" i="0" kern="1200">
                  <a:solidFill>
                    <a:schemeClr val="tx1"/>
                  </a:solidFill>
                  <a:latin typeface="+mn-lt"/>
                  <a:ea typeface="+mn-ea"/>
                  <a:cs typeface="+mn-cs"/>
                </a:defRPr>
              </a:lvl1pPr>
              <a:lvl2pPr marL="230187" indent="0" algn="l" defTabSz="640080" rtl="0" eaLnBrk="1" latinLnBrk="0" hangingPunct="1">
                <a:lnSpc>
                  <a:spcPct val="100000"/>
                </a:lnSpc>
                <a:spcBef>
                  <a:spcPts val="0"/>
                </a:spcBef>
                <a:spcAft>
                  <a:spcPts val="600"/>
                </a:spcAft>
                <a:buClr>
                  <a:schemeClr val="accent5">
                    <a:lumMod val="50000"/>
                  </a:schemeClr>
                </a:buClr>
                <a:buSzPct val="100000"/>
                <a:buFont typeface=".AppleSystemUIFont" charset="0"/>
                <a:buNone/>
                <a:tabLst/>
                <a:defRPr lang="en-US" sz="2000" b="0" i="1" kern="1200">
                  <a:solidFill>
                    <a:schemeClr val="tx1"/>
                  </a:solidFill>
                  <a:latin typeface="+mn-lt"/>
                  <a:ea typeface="+mn-ea"/>
                  <a:cs typeface="+mn-cs"/>
                </a:defRPr>
              </a:lvl2pPr>
              <a:lvl3pPr marL="515937" indent="0" algn="l" defTabSz="640080" rtl="0" eaLnBrk="1" latinLnBrk="0" hangingPunct="1">
                <a:lnSpc>
                  <a:spcPct val="100000"/>
                </a:lnSpc>
                <a:spcBef>
                  <a:spcPts val="0"/>
                </a:spcBef>
                <a:spcAft>
                  <a:spcPts val="600"/>
                </a:spcAft>
                <a:buClr>
                  <a:schemeClr val="accent1"/>
                </a:buClr>
                <a:buSzPct val="80000"/>
                <a:buFont typeface="Wingdings" charset="2"/>
                <a:buNone/>
                <a:tabLst/>
                <a:defRPr lang="en-US" sz="1800" b="0" i="1" kern="1200">
                  <a:solidFill>
                    <a:schemeClr val="tx1"/>
                  </a:solidFill>
                  <a:latin typeface="+mn-lt"/>
                  <a:ea typeface="+mn-ea"/>
                  <a:cs typeface="+mn-cs"/>
                </a:defRPr>
              </a:lvl3pPr>
              <a:lvl4pPr marL="800100" indent="0" algn="l" defTabSz="640080" rtl="0" eaLnBrk="1" latinLnBrk="0" hangingPunct="1">
                <a:lnSpc>
                  <a:spcPct val="100000"/>
                </a:lnSpc>
                <a:spcBef>
                  <a:spcPts val="0"/>
                </a:spcBef>
                <a:spcAft>
                  <a:spcPts val="600"/>
                </a:spcAft>
                <a:buClr>
                  <a:schemeClr val="accent5">
                    <a:lumMod val="50000"/>
                  </a:schemeClr>
                </a:buClr>
                <a:buSzPct val="100000"/>
                <a:buFont typeface=".AppleSystemUIFont" charset="0"/>
                <a:buNone/>
                <a:tabLst/>
                <a:defRPr lang="en-US" sz="1600" b="0" i="1" kern="1200">
                  <a:solidFill>
                    <a:schemeClr val="tx1"/>
                  </a:solidFill>
                  <a:latin typeface="+mn-lt"/>
                  <a:ea typeface="+mn-ea"/>
                  <a:cs typeface="+mn-cs"/>
                </a:defRPr>
              </a:lvl4pPr>
              <a:lvl5pPr marL="1085850" indent="0" algn="l" defTabSz="640080" rtl="0" eaLnBrk="1" latinLnBrk="0" hangingPunct="1">
                <a:lnSpc>
                  <a:spcPct val="100000"/>
                </a:lnSpc>
                <a:spcBef>
                  <a:spcPts val="0"/>
                </a:spcBef>
                <a:buClr>
                  <a:srgbClr val="18A3AC"/>
                </a:buClr>
                <a:buSzPct val="80000"/>
                <a:buFont typeface="Wingdings" charset="2"/>
                <a:buNone/>
                <a:defRPr lang="en-US" sz="2000" b="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30" dirty="0">
                  <a:latin typeface="Arial Nova Light" panose="020B0304020202020204" pitchFamily="34" charset="0"/>
                  <a:ea typeface="Helvetica Neue" panose="02000503000000020004" pitchFamily="2" charset="0"/>
                  <a:cs typeface="Helvetica Neue" panose="02000503000000020004" pitchFamily="2" charset="0"/>
                </a:rPr>
                <a:t>People can’t help you if they don’t know what you’re asking.</a:t>
              </a:r>
            </a:p>
          </p:txBody>
        </p:sp>
      </p:grpSp>
      <p:pic>
        <p:nvPicPr>
          <p:cNvPr id="2" name="Picture 1">
            <a:extLst>
              <a:ext uri="{FF2B5EF4-FFF2-40B4-BE49-F238E27FC236}">
                <a16:creationId xmlns:a16="http://schemas.microsoft.com/office/drawing/2014/main" id="{0211B39E-7047-524B-B89E-085DF89A7CE6}"/>
              </a:ext>
            </a:extLst>
          </p:cNvPr>
          <p:cNvPicPr>
            <a:picLocks noChangeAspect="1"/>
          </p:cNvPicPr>
          <p:nvPr/>
        </p:nvPicPr>
        <p:blipFill>
          <a:blip r:embed="rId3"/>
          <a:stretch>
            <a:fillRect/>
          </a:stretch>
        </p:blipFill>
        <p:spPr>
          <a:xfrm>
            <a:off x="533400" y="1752600"/>
            <a:ext cx="9296400" cy="1749911"/>
          </a:xfrm>
          <a:prstGeom prst="rect">
            <a:avLst/>
          </a:prstGeom>
        </p:spPr>
      </p:pic>
      <p:pic>
        <p:nvPicPr>
          <p:cNvPr id="3" name="Picture 2">
            <a:extLst>
              <a:ext uri="{FF2B5EF4-FFF2-40B4-BE49-F238E27FC236}">
                <a16:creationId xmlns:a16="http://schemas.microsoft.com/office/drawing/2014/main" id="{276A40FC-A1AC-164B-A0EF-2A3BDFA40D6F}"/>
              </a:ext>
            </a:extLst>
          </p:cNvPr>
          <p:cNvPicPr>
            <a:picLocks noChangeAspect="1"/>
          </p:cNvPicPr>
          <p:nvPr/>
        </p:nvPicPr>
        <p:blipFill>
          <a:blip r:embed="rId4"/>
          <a:stretch>
            <a:fillRect/>
          </a:stretch>
        </p:blipFill>
        <p:spPr>
          <a:xfrm>
            <a:off x="609600" y="3581400"/>
            <a:ext cx="9220200" cy="2028444"/>
          </a:xfrm>
          <a:prstGeom prst="rect">
            <a:avLst/>
          </a:prstGeom>
        </p:spPr>
      </p:pic>
      <p:sp>
        <p:nvSpPr>
          <p:cNvPr id="7" name="Rectangle 6">
            <a:extLst>
              <a:ext uri="{FF2B5EF4-FFF2-40B4-BE49-F238E27FC236}">
                <a16:creationId xmlns:a16="http://schemas.microsoft.com/office/drawing/2014/main" id="{59C4F4DD-D31D-ED4A-A444-78EDEFD995EB}"/>
              </a:ext>
            </a:extLst>
          </p:cNvPr>
          <p:cNvSpPr/>
          <p:nvPr/>
        </p:nvSpPr>
        <p:spPr>
          <a:xfrm>
            <a:off x="2895600" y="5633294"/>
            <a:ext cx="7144776" cy="276999"/>
          </a:xfrm>
          <a:prstGeom prst="rect">
            <a:avLst/>
          </a:prstGeom>
        </p:spPr>
        <p:txBody>
          <a:bodyPr wrap="square">
            <a:spAutoFit/>
          </a:bodyPr>
          <a:lstStyle/>
          <a:p>
            <a:pPr algn="r"/>
            <a:r>
              <a:rPr lang="en-US" sz="1200" dirty="0">
                <a:latin typeface="Arial Nova Light" panose="020B0304020202020204" pitchFamily="34" charset="0"/>
                <a:hlinkClick r:id="rId5"/>
              </a:rPr>
              <a:t>https://</a:t>
            </a:r>
            <a:r>
              <a:rPr lang="en-US" sz="1200" dirty="0" err="1">
                <a:latin typeface="Arial Nova Light" panose="020B0304020202020204" pitchFamily="34" charset="0"/>
                <a:hlinkClick r:id="rId5"/>
              </a:rPr>
              <a:t>community.rstudio.com</a:t>
            </a:r>
            <a:r>
              <a:rPr lang="en-US" sz="1200" dirty="0">
                <a:latin typeface="Arial Nova Light" panose="020B0304020202020204" pitchFamily="34" charset="0"/>
                <a:hlinkClick r:id="rId5"/>
              </a:rPr>
              <a:t>/t/how-to-convert-datatable-into-data-frame-for-plot-in-ggplot2/59165</a:t>
            </a:r>
            <a:endParaRPr lang="en-US" sz="1200" dirty="0">
              <a:latin typeface="Arial Nova Light" panose="020B0304020202020204" pitchFamily="34" charset="0"/>
            </a:endParaRPr>
          </a:p>
        </p:txBody>
      </p:sp>
    </p:spTree>
    <p:extLst>
      <p:ext uri="{BB962C8B-B14F-4D97-AF65-F5344CB8AC3E}">
        <p14:creationId xmlns:p14="http://schemas.microsoft.com/office/powerpoint/2010/main" val="749526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FBBAB15-4376-8140-8393-42D6A96C1B47}"/>
              </a:ext>
            </a:extLst>
          </p:cNvPr>
          <p:cNvGrpSpPr/>
          <p:nvPr/>
        </p:nvGrpSpPr>
        <p:grpSpPr>
          <a:xfrm>
            <a:off x="533400" y="659359"/>
            <a:ext cx="9753600" cy="917174"/>
            <a:chOff x="449970" y="823419"/>
            <a:chExt cx="8385614" cy="917174"/>
          </a:xfrm>
        </p:grpSpPr>
        <p:sp>
          <p:nvSpPr>
            <p:cNvPr id="16" name="Title 2">
              <a:extLst>
                <a:ext uri="{FF2B5EF4-FFF2-40B4-BE49-F238E27FC236}">
                  <a16:creationId xmlns:a16="http://schemas.microsoft.com/office/drawing/2014/main" id="{8338A86D-3161-6A4A-9A4C-663B639049D9}"/>
                </a:ext>
              </a:extLst>
            </p:cNvPr>
            <p:cNvSpPr txBox="1">
              <a:spLocks/>
            </p:cNvSpPr>
            <p:nvPr/>
          </p:nvSpPr>
          <p:spPr>
            <a:xfrm>
              <a:off x="449970" y="823419"/>
              <a:ext cx="8173580" cy="458587"/>
            </a:xfrm>
            <a:prstGeom prst="rect">
              <a:avLst/>
            </a:prstGeom>
          </p:spPr>
          <p:txBody>
            <a:bodyPr vert="horz" wrap="square" lIns="91440" tIns="45720" rIns="91440" bIns="45720" rtlCol="0" anchor="t" anchorCtr="0">
              <a:noAutofit/>
            </a:bodyPr>
            <a:lstStyle>
              <a:lvl1pPr algn="l" defTabSz="914400" rtl="0" eaLnBrk="1" latinLnBrk="0" hangingPunct="1">
                <a:lnSpc>
                  <a:spcPct val="85000"/>
                </a:lnSpc>
                <a:spcBef>
                  <a:spcPct val="0"/>
                </a:spcBef>
                <a:buNone/>
                <a:defRPr lang="en-US" sz="3600" b="0" kern="1200" cap="none" spc="0" baseline="0">
                  <a:solidFill>
                    <a:schemeClr val="tx1"/>
                  </a:solidFill>
                  <a:latin typeface="+mj-lt"/>
                  <a:ea typeface="+mj-ea"/>
                  <a:cs typeface="Arial" pitchFamily="34" charset="0"/>
                </a:defRPr>
              </a:lvl1pPr>
            </a:lstStyle>
            <a:p>
              <a:pPr lvl="0">
                <a:defRPr/>
              </a:pPr>
              <a:r>
                <a:rPr lang="en-US" sz="28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Create a reproducible example. </a:t>
              </a:r>
            </a:p>
            <a:p>
              <a:pPr lvl="0">
                <a:defRPr/>
              </a:pPr>
              <a:endParaRPr lang="en-US" sz="28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endParaRPr>
            </a:p>
          </p:txBody>
        </p:sp>
        <p:sp>
          <p:nvSpPr>
            <p:cNvPr id="17" name="Text Placeholder 4">
              <a:extLst>
                <a:ext uri="{FF2B5EF4-FFF2-40B4-BE49-F238E27FC236}">
                  <a16:creationId xmlns:a16="http://schemas.microsoft.com/office/drawing/2014/main" id="{34D9BD50-49F3-3741-B784-1FE2BD2C4F2B}"/>
                </a:ext>
              </a:extLst>
            </p:cNvPr>
            <p:cNvSpPr txBox="1">
              <a:spLocks/>
            </p:cNvSpPr>
            <p:nvPr/>
          </p:nvSpPr>
          <p:spPr>
            <a:xfrm>
              <a:off x="453585" y="1282006"/>
              <a:ext cx="8381999" cy="458587"/>
            </a:xfrm>
            <a:prstGeom prst="rect">
              <a:avLst/>
            </a:prstGeom>
          </p:spPr>
          <p:txBody>
            <a:bodyPr vert="horz" lIns="91440" tIns="45720" rIns="91440" bIns="45720" rtlCol="0">
              <a:noAutofit/>
            </a:bodyPr>
            <a:lstStyle>
              <a:lvl1pPr marL="0" indent="0" algn="l" defTabSz="640080" rtl="0" eaLnBrk="1" latinLnBrk="0" hangingPunct="1">
                <a:lnSpc>
                  <a:spcPct val="100000"/>
                </a:lnSpc>
                <a:spcBef>
                  <a:spcPts val="0"/>
                </a:spcBef>
                <a:spcAft>
                  <a:spcPts val="600"/>
                </a:spcAft>
                <a:buClr>
                  <a:schemeClr val="accent1"/>
                </a:buClr>
                <a:buSzPct val="80000"/>
                <a:buFont typeface="Wingdings" charset="2"/>
                <a:buNone/>
                <a:tabLst/>
                <a:defRPr lang="en-US" sz="1800" b="0" i="0" kern="1200">
                  <a:solidFill>
                    <a:schemeClr val="tx1"/>
                  </a:solidFill>
                  <a:latin typeface="+mn-lt"/>
                  <a:ea typeface="+mn-ea"/>
                  <a:cs typeface="+mn-cs"/>
                </a:defRPr>
              </a:lvl1pPr>
              <a:lvl2pPr marL="230187" indent="0" algn="l" defTabSz="640080" rtl="0" eaLnBrk="1" latinLnBrk="0" hangingPunct="1">
                <a:lnSpc>
                  <a:spcPct val="100000"/>
                </a:lnSpc>
                <a:spcBef>
                  <a:spcPts val="0"/>
                </a:spcBef>
                <a:spcAft>
                  <a:spcPts val="600"/>
                </a:spcAft>
                <a:buClr>
                  <a:schemeClr val="accent5">
                    <a:lumMod val="50000"/>
                  </a:schemeClr>
                </a:buClr>
                <a:buSzPct val="100000"/>
                <a:buFont typeface=".AppleSystemUIFont" charset="0"/>
                <a:buNone/>
                <a:tabLst/>
                <a:defRPr lang="en-US" sz="2000" b="0" i="1" kern="1200">
                  <a:solidFill>
                    <a:schemeClr val="tx1"/>
                  </a:solidFill>
                  <a:latin typeface="+mn-lt"/>
                  <a:ea typeface="+mn-ea"/>
                  <a:cs typeface="+mn-cs"/>
                </a:defRPr>
              </a:lvl2pPr>
              <a:lvl3pPr marL="515937" indent="0" algn="l" defTabSz="640080" rtl="0" eaLnBrk="1" latinLnBrk="0" hangingPunct="1">
                <a:lnSpc>
                  <a:spcPct val="100000"/>
                </a:lnSpc>
                <a:spcBef>
                  <a:spcPts val="0"/>
                </a:spcBef>
                <a:spcAft>
                  <a:spcPts val="600"/>
                </a:spcAft>
                <a:buClr>
                  <a:schemeClr val="accent1"/>
                </a:buClr>
                <a:buSzPct val="80000"/>
                <a:buFont typeface="Wingdings" charset="2"/>
                <a:buNone/>
                <a:tabLst/>
                <a:defRPr lang="en-US" sz="1800" b="0" i="1" kern="1200">
                  <a:solidFill>
                    <a:schemeClr val="tx1"/>
                  </a:solidFill>
                  <a:latin typeface="+mn-lt"/>
                  <a:ea typeface="+mn-ea"/>
                  <a:cs typeface="+mn-cs"/>
                </a:defRPr>
              </a:lvl3pPr>
              <a:lvl4pPr marL="800100" indent="0" algn="l" defTabSz="640080" rtl="0" eaLnBrk="1" latinLnBrk="0" hangingPunct="1">
                <a:lnSpc>
                  <a:spcPct val="100000"/>
                </a:lnSpc>
                <a:spcBef>
                  <a:spcPts val="0"/>
                </a:spcBef>
                <a:spcAft>
                  <a:spcPts val="600"/>
                </a:spcAft>
                <a:buClr>
                  <a:schemeClr val="accent5">
                    <a:lumMod val="50000"/>
                  </a:schemeClr>
                </a:buClr>
                <a:buSzPct val="100000"/>
                <a:buFont typeface=".AppleSystemUIFont" charset="0"/>
                <a:buNone/>
                <a:tabLst/>
                <a:defRPr lang="en-US" sz="1600" b="0" i="1" kern="1200">
                  <a:solidFill>
                    <a:schemeClr val="tx1"/>
                  </a:solidFill>
                  <a:latin typeface="+mn-lt"/>
                  <a:ea typeface="+mn-ea"/>
                  <a:cs typeface="+mn-cs"/>
                </a:defRPr>
              </a:lvl4pPr>
              <a:lvl5pPr marL="1085850" indent="0" algn="l" defTabSz="640080" rtl="0" eaLnBrk="1" latinLnBrk="0" hangingPunct="1">
                <a:lnSpc>
                  <a:spcPct val="100000"/>
                </a:lnSpc>
                <a:spcBef>
                  <a:spcPts val="0"/>
                </a:spcBef>
                <a:buClr>
                  <a:srgbClr val="18A3AC"/>
                </a:buClr>
                <a:buSzPct val="80000"/>
                <a:buFont typeface="Wingdings" charset="2"/>
                <a:buNone/>
                <a:defRPr lang="en-US" sz="2000" b="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30" dirty="0">
                  <a:latin typeface="Arial Nova Light" panose="020B0304020202020204" pitchFamily="34" charset="0"/>
                  <a:ea typeface="Helvetica Neue" panose="02000503000000020004" pitchFamily="2" charset="0"/>
                  <a:cs typeface="Helvetica Neue" panose="02000503000000020004" pitchFamily="2" charset="0"/>
                </a:rPr>
                <a:t>Reproducible examples enable others to troubleshoot.</a:t>
              </a:r>
            </a:p>
          </p:txBody>
        </p:sp>
      </p:grpSp>
      <p:pic>
        <p:nvPicPr>
          <p:cNvPr id="2" name="Picture 1">
            <a:extLst>
              <a:ext uri="{FF2B5EF4-FFF2-40B4-BE49-F238E27FC236}">
                <a16:creationId xmlns:a16="http://schemas.microsoft.com/office/drawing/2014/main" id="{53F45ECD-8B42-854F-B408-EAB67DA9E0A6}"/>
              </a:ext>
            </a:extLst>
          </p:cNvPr>
          <p:cNvPicPr>
            <a:picLocks noChangeAspect="1"/>
          </p:cNvPicPr>
          <p:nvPr/>
        </p:nvPicPr>
        <p:blipFill>
          <a:blip r:embed="rId3"/>
          <a:stretch>
            <a:fillRect/>
          </a:stretch>
        </p:blipFill>
        <p:spPr>
          <a:xfrm>
            <a:off x="533400" y="2035120"/>
            <a:ext cx="6629400" cy="1071767"/>
          </a:xfrm>
          <a:prstGeom prst="rect">
            <a:avLst/>
          </a:prstGeom>
        </p:spPr>
      </p:pic>
      <p:pic>
        <p:nvPicPr>
          <p:cNvPr id="3" name="Picture 2">
            <a:extLst>
              <a:ext uri="{FF2B5EF4-FFF2-40B4-BE49-F238E27FC236}">
                <a16:creationId xmlns:a16="http://schemas.microsoft.com/office/drawing/2014/main" id="{381E4CEF-FCAB-114B-BAAC-72CF78F4A832}"/>
              </a:ext>
            </a:extLst>
          </p:cNvPr>
          <p:cNvPicPr>
            <a:picLocks noChangeAspect="1"/>
          </p:cNvPicPr>
          <p:nvPr/>
        </p:nvPicPr>
        <p:blipFill>
          <a:blip r:embed="rId4"/>
          <a:stretch>
            <a:fillRect/>
          </a:stretch>
        </p:blipFill>
        <p:spPr>
          <a:xfrm>
            <a:off x="533400" y="3106887"/>
            <a:ext cx="6629400" cy="3033793"/>
          </a:xfrm>
          <a:prstGeom prst="rect">
            <a:avLst/>
          </a:prstGeom>
        </p:spPr>
      </p:pic>
      <p:grpSp>
        <p:nvGrpSpPr>
          <p:cNvPr id="7" name="Group 6">
            <a:extLst>
              <a:ext uri="{FF2B5EF4-FFF2-40B4-BE49-F238E27FC236}">
                <a16:creationId xmlns:a16="http://schemas.microsoft.com/office/drawing/2014/main" id="{1702F269-BF36-8D4D-A7BF-04A91DFABBF4}"/>
              </a:ext>
            </a:extLst>
          </p:cNvPr>
          <p:cNvGrpSpPr/>
          <p:nvPr/>
        </p:nvGrpSpPr>
        <p:grpSpPr>
          <a:xfrm>
            <a:off x="7620000" y="2035120"/>
            <a:ext cx="4040702" cy="3908480"/>
            <a:chOff x="5448300" y="1818184"/>
            <a:chExt cx="6248400" cy="3908480"/>
          </a:xfrm>
        </p:grpSpPr>
        <p:sp>
          <p:nvSpPr>
            <p:cNvPr id="8" name="Rectangle 7">
              <a:extLst>
                <a:ext uri="{FF2B5EF4-FFF2-40B4-BE49-F238E27FC236}">
                  <a16:creationId xmlns:a16="http://schemas.microsoft.com/office/drawing/2014/main" id="{76564585-77DD-B541-84CF-8CE661EA4514}"/>
                </a:ext>
              </a:extLst>
            </p:cNvPr>
            <p:cNvSpPr/>
            <p:nvPr/>
          </p:nvSpPr>
          <p:spPr>
            <a:xfrm>
              <a:off x="5448300" y="1818184"/>
              <a:ext cx="6248400" cy="3908480"/>
            </a:xfrm>
            <a:prstGeom prst="rect">
              <a:avLst/>
            </a:prstGeom>
            <a:noFill/>
            <a:ln>
              <a:solidFill>
                <a:srgbClr val="11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6BEDF7C-079E-5942-A6E5-E83C9661E655}"/>
                </a:ext>
              </a:extLst>
            </p:cNvPr>
            <p:cNvSpPr/>
            <p:nvPr/>
          </p:nvSpPr>
          <p:spPr>
            <a:xfrm>
              <a:off x="5791200" y="3167281"/>
              <a:ext cx="5562600" cy="2246769"/>
            </a:xfrm>
            <a:prstGeom prst="rect">
              <a:avLst/>
            </a:prstGeom>
          </p:spPr>
          <p:txBody>
            <a:bodyPr wrap="square">
              <a:spAutoFit/>
            </a:bodyPr>
            <a:lstStyle/>
            <a:p>
              <a:pPr algn="ctr">
                <a:spcAft>
                  <a:spcPts val="600"/>
                </a:spcAft>
              </a:pPr>
              <a:r>
                <a:rPr lang="en-US" sz="2400" b="1" dirty="0">
                  <a:latin typeface="Arial Nova" panose="020B0504020202020204" pitchFamily="34" charset="0"/>
                  <a:ea typeface="Helvetica Neue" panose="02000503000000020004" pitchFamily="2" charset="0"/>
                  <a:cs typeface="Helvetica Neue" panose="02000503000000020004" pitchFamily="2" charset="0"/>
                </a:rPr>
                <a:t>Mac: </a:t>
              </a:r>
            </a:p>
            <a:p>
              <a:pPr algn="ctr">
                <a:spcAft>
                  <a:spcPts val="600"/>
                </a:spcAft>
              </a:pPr>
              <a:r>
                <a:rPr lang="en-US" sz="2400" dirty="0">
                  <a:latin typeface="Arial Nova Light" panose="020B0304020202020204" pitchFamily="34" charset="0"/>
                  <a:ea typeface="Helvetica Neue" panose="02000503000000020004" pitchFamily="2" charset="0"/>
                  <a:cs typeface="Helvetica Neue" panose="02000503000000020004" pitchFamily="2" charset="0"/>
                </a:rPr>
                <a:t>command + shift + 5</a:t>
              </a:r>
            </a:p>
            <a:p>
              <a:pPr algn="ctr">
                <a:spcAft>
                  <a:spcPts val="600"/>
                </a:spcAft>
              </a:pPr>
              <a:endParaRPr lang="en-US" sz="2400" dirty="0">
                <a:latin typeface="Arial Nova Light" panose="020B0304020202020204" pitchFamily="34" charset="0"/>
                <a:ea typeface="Helvetica Neue" panose="02000503000000020004" pitchFamily="2" charset="0"/>
                <a:cs typeface="Helvetica Neue" panose="02000503000000020004" pitchFamily="2" charset="0"/>
              </a:endParaRPr>
            </a:p>
            <a:p>
              <a:pPr algn="ctr">
                <a:spcAft>
                  <a:spcPts val="600"/>
                </a:spcAft>
              </a:pPr>
              <a:r>
                <a:rPr lang="en-US" sz="2400" b="1" dirty="0">
                  <a:latin typeface="Arial Nova" panose="020B0504020202020204" pitchFamily="34" charset="0"/>
                  <a:ea typeface="Helvetica Neue" panose="02000503000000020004" pitchFamily="2" charset="0"/>
                  <a:cs typeface="Helvetica Neue" panose="02000503000000020004" pitchFamily="2" charset="0"/>
                </a:rPr>
                <a:t>Windows:</a:t>
              </a:r>
            </a:p>
            <a:p>
              <a:pPr algn="ctr">
                <a:spcAft>
                  <a:spcPts val="600"/>
                </a:spcAft>
              </a:pPr>
              <a:r>
                <a:rPr lang="en-US" sz="2400" dirty="0">
                  <a:latin typeface="Arial Nova Light" panose="020B0304020202020204" pitchFamily="34" charset="0"/>
                  <a:ea typeface="Helvetica Neue" panose="02000503000000020004" pitchFamily="2" charset="0"/>
                  <a:cs typeface="Helvetica Neue" panose="02000503000000020004" pitchFamily="2" charset="0"/>
                </a:rPr>
                <a:t>window + shift + s</a:t>
              </a:r>
            </a:p>
          </p:txBody>
        </p:sp>
        <p:sp>
          <p:nvSpPr>
            <p:cNvPr id="10" name="Rectangle 9">
              <a:extLst>
                <a:ext uri="{FF2B5EF4-FFF2-40B4-BE49-F238E27FC236}">
                  <a16:creationId xmlns:a16="http://schemas.microsoft.com/office/drawing/2014/main" id="{23F1FCC4-9DA2-D74A-801B-5FF2A5621506}"/>
                </a:ext>
              </a:extLst>
            </p:cNvPr>
            <p:cNvSpPr/>
            <p:nvPr/>
          </p:nvSpPr>
          <p:spPr>
            <a:xfrm>
              <a:off x="5791200" y="1942882"/>
              <a:ext cx="5562600" cy="954107"/>
            </a:xfrm>
            <a:prstGeom prst="rect">
              <a:avLst/>
            </a:prstGeom>
          </p:spPr>
          <p:txBody>
            <a:bodyPr wrap="square">
              <a:spAutoFit/>
            </a:bodyPr>
            <a:lstStyle/>
            <a:p>
              <a:pPr algn="ctr">
                <a:spcAft>
                  <a:spcPts val="600"/>
                </a:spcAft>
              </a:pPr>
              <a:r>
                <a:rPr lang="en-US" sz="2800" b="1" dirty="0">
                  <a:latin typeface="Arial Nova" panose="020B0504020202020204" pitchFamily="34" charset="0"/>
                  <a:ea typeface="Helvetica Neue" panose="02000503000000020004" pitchFamily="2" charset="0"/>
                  <a:cs typeface="Helvetica Neue" panose="02000503000000020004" pitchFamily="2" charset="0"/>
                </a:rPr>
                <a:t>Pro Tip: Screenshots</a:t>
              </a:r>
              <a:endParaRPr lang="en-US" sz="2400" dirty="0">
                <a:latin typeface="Arial Nova Light" panose="020B0304020202020204" pitchFamily="34" charset="0"/>
                <a:ea typeface="Helvetica Neue" panose="02000503000000020004" pitchFamily="2" charset="0"/>
                <a:cs typeface="Helvetica Neue" panose="02000503000000020004" pitchFamily="2" charset="0"/>
              </a:endParaRPr>
            </a:p>
          </p:txBody>
        </p:sp>
      </p:grpSp>
      <p:sp>
        <p:nvSpPr>
          <p:cNvPr id="4" name="Rectangle 3">
            <a:extLst>
              <a:ext uri="{FF2B5EF4-FFF2-40B4-BE49-F238E27FC236}">
                <a16:creationId xmlns:a16="http://schemas.microsoft.com/office/drawing/2014/main" id="{3ECA0ECA-9C95-D142-851C-D5365EAD49AC}"/>
              </a:ext>
            </a:extLst>
          </p:cNvPr>
          <p:cNvSpPr/>
          <p:nvPr/>
        </p:nvSpPr>
        <p:spPr>
          <a:xfrm>
            <a:off x="457200" y="6203311"/>
            <a:ext cx="6705600" cy="276999"/>
          </a:xfrm>
          <a:prstGeom prst="rect">
            <a:avLst/>
          </a:prstGeom>
        </p:spPr>
        <p:txBody>
          <a:bodyPr wrap="square">
            <a:spAutoFit/>
          </a:bodyPr>
          <a:lstStyle/>
          <a:p>
            <a:pPr algn="r"/>
            <a:r>
              <a:rPr lang="en-US" sz="1200" dirty="0">
                <a:latin typeface="Arial Nova" panose="020B0504020202020204" pitchFamily="34" charset="0"/>
                <a:hlinkClick r:id="rId5"/>
              </a:rPr>
              <a:t>https://</a:t>
            </a:r>
            <a:r>
              <a:rPr lang="en-US" sz="1200" dirty="0" err="1">
                <a:latin typeface="Arial Nova" panose="020B0504020202020204" pitchFamily="34" charset="0"/>
                <a:hlinkClick r:id="rId5"/>
              </a:rPr>
              <a:t>community.rstudio.com</a:t>
            </a:r>
            <a:r>
              <a:rPr lang="en-US" sz="1200" dirty="0">
                <a:latin typeface="Arial Nova" panose="020B0504020202020204" pitchFamily="34" charset="0"/>
                <a:hlinkClick r:id="rId5"/>
              </a:rPr>
              <a:t>/t/unable-to-run-current-chunk-of-code-</a:t>
            </a:r>
            <a:r>
              <a:rPr lang="en-US" sz="1200" dirty="0" err="1">
                <a:latin typeface="Arial Nova" panose="020B0504020202020204" pitchFamily="34" charset="0"/>
                <a:hlinkClick r:id="rId5"/>
              </a:rPr>
              <a:t>rstudio</a:t>
            </a:r>
            <a:r>
              <a:rPr lang="en-US" sz="1200" dirty="0">
                <a:latin typeface="Arial Nova" panose="020B0504020202020204" pitchFamily="34" charset="0"/>
                <a:hlinkClick r:id="rId5"/>
              </a:rPr>
              <a:t>/22857</a:t>
            </a:r>
            <a:endParaRPr lang="en-US" sz="1200" dirty="0">
              <a:latin typeface="Arial Nova" panose="020B0504020202020204" pitchFamily="34" charset="0"/>
            </a:endParaRPr>
          </a:p>
        </p:txBody>
      </p:sp>
    </p:spTree>
    <p:extLst>
      <p:ext uri="{BB962C8B-B14F-4D97-AF65-F5344CB8AC3E}">
        <p14:creationId xmlns:p14="http://schemas.microsoft.com/office/powerpoint/2010/main" val="59431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FBBAB15-4376-8140-8393-42D6A96C1B47}"/>
              </a:ext>
            </a:extLst>
          </p:cNvPr>
          <p:cNvGrpSpPr/>
          <p:nvPr/>
        </p:nvGrpSpPr>
        <p:grpSpPr>
          <a:xfrm>
            <a:off x="533400" y="659359"/>
            <a:ext cx="9753600" cy="917174"/>
            <a:chOff x="449970" y="823419"/>
            <a:chExt cx="8385614" cy="917174"/>
          </a:xfrm>
        </p:grpSpPr>
        <p:sp>
          <p:nvSpPr>
            <p:cNvPr id="16" name="Title 2">
              <a:extLst>
                <a:ext uri="{FF2B5EF4-FFF2-40B4-BE49-F238E27FC236}">
                  <a16:creationId xmlns:a16="http://schemas.microsoft.com/office/drawing/2014/main" id="{8338A86D-3161-6A4A-9A4C-663B639049D9}"/>
                </a:ext>
              </a:extLst>
            </p:cNvPr>
            <p:cNvSpPr txBox="1">
              <a:spLocks/>
            </p:cNvSpPr>
            <p:nvPr/>
          </p:nvSpPr>
          <p:spPr>
            <a:xfrm>
              <a:off x="449970" y="823419"/>
              <a:ext cx="8173580" cy="458587"/>
            </a:xfrm>
            <a:prstGeom prst="rect">
              <a:avLst/>
            </a:prstGeom>
          </p:spPr>
          <p:txBody>
            <a:bodyPr vert="horz" wrap="square" lIns="91440" tIns="45720" rIns="91440" bIns="45720" rtlCol="0" anchor="t" anchorCtr="0">
              <a:noAutofit/>
            </a:bodyPr>
            <a:lstStyle>
              <a:lvl1pPr algn="l" defTabSz="914400" rtl="0" eaLnBrk="1" latinLnBrk="0" hangingPunct="1">
                <a:lnSpc>
                  <a:spcPct val="85000"/>
                </a:lnSpc>
                <a:spcBef>
                  <a:spcPct val="0"/>
                </a:spcBef>
                <a:buNone/>
                <a:defRPr lang="en-US" sz="3600" b="0" kern="1200" cap="none" spc="0" baseline="0">
                  <a:solidFill>
                    <a:schemeClr val="tx1"/>
                  </a:solidFill>
                  <a:latin typeface="+mj-lt"/>
                  <a:ea typeface="+mj-ea"/>
                  <a:cs typeface="Arial" pitchFamily="34" charset="0"/>
                </a:defRPr>
              </a:lvl1pPr>
            </a:lstStyle>
            <a:p>
              <a:pPr lvl="0">
                <a:defRPr/>
              </a:pPr>
              <a:r>
                <a:rPr lang="en-US" sz="2800" b="1" dirty="0">
                  <a:solidFill>
                    <a:srgbClr val="051F49"/>
                  </a:solidFill>
                  <a:latin typeface="Arial Nova" panose="020B0504020202020204" pitchFamily="34" charset="0"/>
                  <a:ea typeface="Helvetica Neue" panose="02000503000000020004" pitchFamily="2" charset="0"/>
                  <a:cs typeface="Helvetica Neue" panose="02000503000000020004" pitchFamily="2" charset="0"/>
                </a:rPr>
                <a:t>Ignore the bullies (and don’t be one)!</a:t>
              </a:r>
            </a:p>
          </p:txBody>
        </p:sp>
        <p:sp>
          <p:nvSpPr>
            <p:cNvPr id="17" name="Text Placeholder 4">
              <a:extLst>
                <a:ext uri="{FF2B5EF4-FFF2-40B4-BE49-F238E27FC236}">
                  <a16:creationId xmlns:a16="http://schemas.microsoft.com/office/drawing/2014/main" id="{34D9BD50-49F3-3741-B784-1FE2BD2C4F2B}"/>
                </a:ext>
              </a:extLst>
            </p:cNvPr>
            <p:cNvSpPr txBox="1">
              <a:spLocks/>
            </p:cNvSpPr>
            <p:nvPr/>
          </p:nvSpPr>
          <p:spPr>
            <a:xfrm>
              <a:off x="453585" y="1282006"/>
              <a:ext cx="8381999" cy="458587"/>
            </a:xfrm>
            <a:prstGeom prst="rect">
              <a:avLst/>
            </a:prstGeom>
          </p:spPr>
          <p:txBody>
            <a:bodyPr vert="horz" lIns="91440" tIns="45720" rIns="91440" bIns="45720" rtlCol="0">
              <a:noAutofit/>
            </a:bodyPr>
            <a:lstStyle>
              <a:lvl1pPr marL="0" indent="0" algn="l" defTabSz="640080" rtl="0" eaLnBrk="1" latinLnBrk="0" hangingPunct="1">
                <a:lnSpc>
                  <a:spcPct val="100000"/>
                </a:lnSpc>
                <a:spcBef>
                  <a:spcPts val="0"/>
                </a:spcBef>
                <a:spcAft>
                  <a:spcPts val="600"/>
                </a:spcAft>
                <a:buClr>
                  <a:schemeClr val="accent1"/>
                </a:buClr>
                <a:buSzPct val="80000"/>
                <a:buFont typeface="Wingdings" charset="2"/>
                <a:buNone/>
                <a:tabLst/>
                <a:defRPr lang="en-US" sz="1800" b="0" i="0" kern="1200">
                  <a:solidFill>
                    <a:schemeClr val="tx1"/>
                  </a:solidFill>
                  <a:latin typeface="+mn-lt"/>
                  <a:ea typeface="+mn-ea"/>
                  <a:cs typeface="+mn-cs"/>
                </a:defRPr>
              </a:lvl1pPr>
              <a:lvl2pPr marL="230187" indent="0" algn="l" defTabSz="640080" rtl="0" eaLnBrk="1" latinLnBrk="0" hangingPunct="1">
                <a:lnSpc>
                  <a:spcPct val="100000"/>
                </a:lnSpc>
                <a:spcBef>
                  <a:spcPts val="0"/>
                </a:spcBef>
                <a:spcAft>
                  <a:spcPts val="600"/>
                </a:spcAft>
                <a:buClr>
                  <a:schemeClr val="accent5">
                    <a:lumMod val="50000"/>
                  </a:schemeClr>
                </a:buClr>
                <a:buSzPct val="100000"/>
                <a:buFont typeface=".AppleSystemUIFont" charset="0"/>
                <a:buNone/>
                <a:tabLst/>
                <a:defRPr lang="en-US" sz="2000" b="0" i="1" kern="1200">
                  <a:solidFill>
                    <a:schemeClr val="tx1"/>
                  </a:solidFill>
                  <a:latin typeface="+mn-lt"/>
                  <a:ea typeface="+mn-ea"/>
                  <a:cs typeface="+mn-cs"/>
                </a:defRPr>
              </a:lvl2pPr>
              <a:lvl3pPr marL="515937" indent="0" algn="l" defTabSz="640080" rtl="0" eaLnBrk="1" latinLnBrk="0" hangingPunct="1">
                <a:lnSpc>
                  <a:spcPct val="100000"/>
                </a:lnSpc>
                <a:spcBef>
                  <a:spcPts val="0"/>
                </a:spcBef>
                <a:spcAft>
                  <a:spcPts val="600"/>
                </a:spcAft>
                <a:buClr>
                  <a:schemeClr val="accent1"/>
                </a:buClr>
                <a:buSzPct val="80000"/>
                <a:buFont typeface="Wingdings" charset="2"/>
                <a:buNone/>
                <a:tabLst/>
                <a:defRPr lang="en-US" sz="1800" b="0" i="1" kern="1200">
                  <a:solidFill>
                    <a:schemeClr val="tx1"/>
                  </a:solidFill>
                  <a:latin typeface="+mn-lt"/>
                  <a:ea typeface="+mn-ea"/>
                  <a:cs typeface="+mn-cs"/>
                </a:defRPr>
              </a:lvl3pPr>
              <a:lvl4pPr marL="800100" indent="0" algn="l" defTabSz="640080" rtl="0" eaLnBrk="1" latinLnBrk="0" hangingPunct="1">
                <a:lnSpc>
                  <a:spcPct val="100000"/>
                </a:lnSpc>
                <a:spcBef>
                  <a:spcPts val="0"/>
                </a:spcBef>
                <a:spcAft>
                  <a:spcPts val="600"/>
                </a:spcAft>
                <a:buClr>
                  <a:schemeClr val="accent5">
                    <a:lumMod val="50000"/>
                  </a:schemeClr>
                </a:buClr>
                <a:buSzPct val="100000"/>
                <a:buFont typeface=".AppleSystemUIFont" charset="0"/>
                <a:buNone/>
                <a:tabLst/>
                <a:defRPr lang="en-US" sz="1600" b="0" i="1" kern="1200">
                  <a:solidFill>
                    <a:schemeClr val="tx1"/>
                  </a:solidFill>
                  <a:latin typeface="+mn-lt"/>
                  <a:ea typeface="+mn-ea"/>
                  <a:cs typeface="+mn-cs"/>
                </a:defRPr>
              </a:lvl4pPr>
              <a:lvl5pPr marL="1085850" indent="0" algn="l" defTabSz="640080" rtl="0" eaLnBrk="1" latinLnBrk="0" hangingPunct="1">
                <a:lnSpc>
                  <a:spcPct val="100000"/>
                </a:lnSpc>
                <a:spcBef>
                  <a:spcPts val="0"/>
                </a:spcBef>
                <a:buClr>
                  <a:srgbClr val="18A3AC"/>
                </a:buClr>
                <a:buSzPct val="80000"/>
                <a:buFont typeface="Wingdings" charset="2"/>
                <a:buNone/>
                <a:defRPr lang="en-US" sz="2000" b="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30" dirty="0">
                  <a:latin typeface="Arial Nova Light" panose="020B0304020202020204" pitchFamily="34" charset="0"/>
                  <a:ea typeface="Helvetica Neue" panose="02000503000000020004" pitchFamily="2" charset="0"/>
                  <a:cs typeface="Helvetica Neue" panose="02000503000000020004" pitchFamily="2" charset="0"/>
                </a:rPr>
                <a:t>Most people in online forums are welcoming and happy to help.</a:t>
              </a:r>
            </a:p>
          </p:txBody>
        </p:sp>
      </p:grpSp>
      <p:sp>
        <p:nvSpPr>
          <p:cNvPr id="2" name="Rectangle 1">
            <a:extLst>
              <a:ext uri="{FF2B5EF4-FFF2-40B4-BE49-F238E27FC236}">
                <a16:creationId xmlns:a16="http://schemas.microsoft.com/office/drawing/2014/main" id="{AFF59679-D02A-BD47-B28C-84BC1CFC3BA9}"/>
              </a:ext>
            </a:extLst>
          </p:cNvPr>
          <p:cNvSpPr/>
          <p:nvPr/>
        </p:nvSpPr>
        <p:spPr>
          <a:xfrm>
            <a:off x="529830" y="5096642"/>
            <a:ext cx="9372599" cy="276999"/>
          </a:xfrm>
          <a:prstGeom prst="rect">
            <a:avLst/>
          </a:prstGeom>
        </p:spPr>
        <p:txBody>
          <a:bodyPr wrap="square">
            <a:spAutoFit/>
          </a:bodyPr>
          <a:lstStyle/>
          <a:p>
            <a:r>
              <a:rPr lang="en-US" sz="1200" dirty="0">
                <a:latin typeface="Arial Nova Light" panose="020B0304020202020204" pitchFamily="34" charset="0"/>
                <a:hlinkClick r:id="rId3"/>
              </a:rPr>
              <a:t>https://</a:t>
            </a:r>
            <a:r>
              <a:rPr lang="en-US" sz="1200" dirty="0" err="1">
                <a:latin typeface="Arial Nova Light" panose="020B0304020202020204" pitchFamily="34" charset="0"/>
                <a:hlinkClick r:id="rId3"/>
              </a:rPr>
              <a:t>stackoverflow.blog</a:t>
            </a:r>
            <a:r>
              <a:rPr lang="en-US" sz="1200" dirty="0">
                <a:latin typeface="Arial Nova Light" panose="020B0304020202020204" pitchFamily="34" charset="0"/>
                <a:hlinkClick r:id="rId3"/>
              </a:rPr>
              <a:t>/2018/04/26/stack-overflow-</a:t>
            </a:r>
            <a:r>
              <a:rPr lang="en-US" sz="1200" dirty="0" err="1">
                <a:latin typeface="Arial Nova Light" panose="020B0304020202020204" pitchFamily="34" charset="0"/>
                <a:hlinkClick r:id="rId3"/>
              </a:rPr>
              <a:t>isnt</a:t>
            </a:r>
            <a:r>
              <a:rPr lang="en-US" sz="1200" dirty="0">
                <a:latin typeface="Arial Nova Light" panose="020B0304020202020204" pitchFamily="34" charset="0"/>
                <a:hlinkClick r:id="rId3"/>
              </a:rPr>
              <a:t>-very-welcoming-its-time-for-that-to-change/</a:t>
            </a:r>
            <a:endParaRPr lang="en-US" sz="1200" dirty="0">
              <a:latin typeface="Arial Nova Light" panose="020B0304020202020204" pitchFamily="34" charset="0"/>
            </a:endParaRPr>
          </a:p>
        </p:txBody>
      </p:sp>
      <p:pic>
        <p:nvPicPr>
          <p:cNvPr id="3" name="Picture 2">
            <a:extLst>
              <a:ext uri="{FF2B5EF4-FFF2-40B4-BE49-F238E27FC236}">
                <a16:creationId xmlns:a16="http://schemas.microsoft.com/office/drawing/2014/main" id="{28737697-E50A-B24D-B23F-8108360C1CF7}"/>
              </a:ext>
            </a:extLst>
          </p:cNvPr>
          <p:cNvPicPr>
            <a:picLocks noChangeAspect="1"/>
          </p:cNvPicPr>
          <p:nvPr/>
        </p:nvPicPr>
        <p:blipFill>
          <a:blip r:embed="rId4"/>
          <a:stretch>
            <a:fillRect/>
          </a:stretch>
        </p:blipFill>
        <p:spPr>
          <a:xfrm>
            <a:off x="533400" y="1949369"/>
            <a:ext cx="9372600" cy="3005270"/>
          </a:xfrm>
          <a:prstGeom prst="rect">
            <a:avLst/>
          </a:prstGeom>
        </p:spPr>
      </p:pic>
    </p:spTree>
    <p:extLst>
      <p:ext uri="{BB962C8B-B14F-4D97-AF65-F5344CB8AC3E}">
        <p14:creationId xmlns:p14="http://schemas.microsoft.com/office/powerpoint/2010/main" val="80890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CSF Contemporary">
  <a:themeElements>
    <a:clrScheme name="UCSF Colors">
      <a:dk1>
        <a:srgbClr val="052049"/>
      </a:dk1>
      <a:lt1>
        <a:srgbClr val="FFFFFF"/>
      </a:lt1>
      <a:dk2>
        <a:srgbClr val="052049"/>
      </a:dk2>
      <a:lt2>
        <a:srgbClr val="FFFFFF"/>
      </a:lt2>
      <a:accent1>
        <a:srgbClr val="0093D0"/>
      </a:accent1>
      <a:accent2>
        <a:srgbClr val="18A3AC"/>
      </a:accent2>
      <a:accent3>
        <a:srgbClr val="9DC23B"/>
      </a:accent3>
      <a:accent4>
        <a:srgbClr val="F58024"/>
      </a:accent4>
      <a:accent5>
        <a:srgbClr val="C7CED1"/>
      </a:accent5>
      <a:accent6>
        <a:srgbClr val="716FB3"/>
      </a:accent6>
      <a:hlink>
        <a:srgbClr val="178CCB"/>
      </a:hlink>
      <a:folHlink>
        <a:srgbClr val="5F5F5F"/>
      </a:folHlink>
    </a:clrScheme>
    <a:fontScheme name="UCSF">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lgn="ctr">
          <a:noFill/>
          <a:miter lim="800000"/>
          <a:headEnd/>
          <a:tailEnd/>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headEnd/>
          <a:tailEnd/>
        </a:ln>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e3_UCSF-16x9-FontA_test2" id="{24DA3907-1B0C-0B4F-8531-D21433304D1E}" vid="{5AF78529-A89B-1E41-BE10-0E2BEF66F84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893</Words>
  <Application>Microsoft Macintosh PowerPoint</Application>
  <PresentationFormat>Widescreen</PresentationFormat>
  <Paragraphs>71</Paragraphs>
  <Slides>10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.AppleSystemUIFont</vt:lpstr>
      <vt:lpstr>Arial</vt:lpstr>
      <vt:lpstr>Arial Nova</vt:lpstr>
      <vt:lpstr>Arial Nova Light</vt:lpstr>
      <vt:lpstr>Calibri</vt:lpstr>
      <vt:lpstr>Calibri Light</vt:lpstr>
      <vt:lpstr>Garamond</vt:lpstr>
      <vt:lpstr>Wingdings</vt:lpstr>
      <vt:lpstr>1_Office Theme</vt:lpstr>
      <vt:lpstr>UCSF Contemporary</vt:lpstr>
      <vt:lpstr>PowerPoint Presentation</vt:lpstr>
      <vt:lpstr>How many of you have used Stack Overflow before? </vt:lpstr>
      <vt:lpstr>How many of you have posted a question on Stack Overflow before? </vt:lpstr>
      <vt:lpstr>What’s preventing us from posting more Stack Overflow questions?</vt:lpstr>
      <vt:lpstr>Online Forums can be scary!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2021-09-10T21:50:30Z</dcterms:modified>
</cp:coreProperties>
</file>