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80" r:id="rId3"/>
    <p:sldId id="892" r:id="rId4"/>
    <p:sldId id="905" r:id="rId5"/>
    <p:sldId id="906" r:id="rId6"/>
    <p:sldId id="908" r:id="rId7"/>
    <p:sldId id="907" r:id="rId8"/>
    <p:sldId id="9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048"/>
    <a:srgbClr val="716FB2"/>
    <a:srgbClr val="748293"/>
    <a:srgbClr val="F5F5F5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1293"/>
  </p:normalViewPr>
  <p:slideViewPr>
    <p:cSldViewPr>
      <p:cViewPr varScale="1">
        <p:scale>
          <a:sx n="116" d="100"/>
          <a:sy n="116" d="100"/>
        </p:scale>
        <p:origin x="117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A18C-D50D-3B41-A36D-C7252ABE830D}"/>
              </a:ext>
            </a:extLst>
          </p:cNvPr>
          <p:cNvSpPr txBox="1"/>
          <p:nvPr/>
        </p:nvSpPr>
        <p:spPr>
          <a:xfrm>
            <a:off x="533807" y="1997839"/>
            <a:ext cx="10819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Welcome to: </a:t>
            </a:r>
          </a:p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Visualizing Multiple Dimensions </a:t>
            </a:r>
          </a:p>
          <a:p>
            <a:endParaRPr lang="en-US" sz="4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Fall </a:t>
            </a:r>
            <a:r>
              <a:rPr lang="en-US" sz="32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Visualizations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35C6331-97C2-3642-2619-C91D87CA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293" y="5705092"/>
            <a:ext cx="2730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Correlation Coefficients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A correlation coefficient of -1 is a very weak correlation. </a:t>
            </a:r>
          </a:p>
        </p:txBody>
      </p:sp>
    </p:spTree>
    <p:extLst>
      <p:ext uri="{BB962C8B-B14F-4D97-AF65-F5344CB8AC3E}">
        <p14:creationId xmlns:p14="http://schemas.microsoft.com/office/powerpoint/2010/main" val="21385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Correlation Coefficients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A correlation coefficient of -1 is a very weak correlation.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C0C2F-9435-F7B7-B190-7B4307D7542E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0943-39BF-9BE7-4286-16FB9C74D75A}"/>
              </a:ext>
            </a:extLst>
          </p:cNvPr>
          <p:cNvSpPr txBox="1"/>
          <p:nvPr/>
        </p:nvSpPr>
        <p:spPr>
          <a:xfrm>
            <a:off x="4191000" y="3505200"/>
            <a:ext cx="541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Correlation coefficients close to -1 or +1 are </a:t>
            </a:r>
            <a:r>
              <a:rPr lang="en-US" sz="2000" b="1" i="1" dirty="0"/>
              <a:t>strong</a:t>
            </a:r>
            <a:r>
              <a:rPr lang="en-US" sz="2000" i="1" dirty="0"/>
              <a:t> correlations. The sign (- or +) only indicates the </a:t>
            </a:r>
            <a:r>
              <a:rPr lang="en-US" sz="2000" b="1" i="1" dirty="0"/>
              <a:t>direction</a:t>
            </a:r>
            <a:r>
              <a:rPr lang="en-US" sz="2000" i="1" dirty="0"/>
              <a:t> of the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341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Heatmap Clustering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pick out clusters of data from a heatmap based on visual patterns alone. </a:t>
            </a:r>
          </a:p>
        </p:txBody>
      </p:sp>
    </p:spTree>
    <p:extLst>
      <p:ext uri="{BB962C8B-B14F-4D97-AF65-F5344CB8AC3E}">
        <p14:creationId xmlns:p14="http://schemas.microsoft.com/office/powerpoint/2010/main" val="32882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Heatmap Clustering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pick out clusters of data from a heatmap based on visual patterns alone.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E23F7-402C-94AF-6CC4-EBC656249020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10E8B-01A2-1EEA-919D-82F6903F7433}"/>
              </a:ext>
            </a:extLst>
          </p:cNvPr>
          <p:cNvSpPr txBox="1"/>
          <p:nvPr/>
        </p:nvSpPr>
        <p:spPr>
          <a:xfrm>
            <a:off x="4191001" y="3505200"/>
            <a:ext cx="6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You should use clustering statistics and dendrograms to help you identify patterns in your data.</a:t>
            </a:r>
          </a:p>
        </p:txBody>
      </p:sp>
    </p:spTree>
    <p:extLst>
      <p:ext uri="{BB962C8B-B14F-4D97-AF65-F5344CB8AC3E}">
        <p14:creationId xmlns:p14="http://schemas.microsoft.com/office/powerpoint/2010/main" val="16758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Dimension Reduction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 reduction removes variables from your analysis. </a:t>
            </a:r>
          </a:p>
        </p:txBody>
      </p:sp>
    </p:spTree>
    <p:extLst>
      <p:ext uri="{BB962C8B-B14F-4D97-AF65-F5344CB8AC3E}">
        <p14:creationId xmlns:p14="http://schemas.microsoft.com/office/powerpoint/2010/main" val="18497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Dimension Reduction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 reduction removes variables from your analysis.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73DE6-5F8C-383F-2136-A2E5AB14448C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D4B8-79EF-DDD8-07C4-F4DE2A469EE4}"/>
              </a:ext>
            </a:extLst>
          </p:cNvPr>
          <p:cNvSpPr txBox="1"/>
          <p:nvPr/>
        </p:nvSpPr>
        <p:spPr>
          <a:xfrm>
            <a:off x="4191001" y="3505200"/>
            <a:ext cx="632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Dimension reduction helps identify variables that provide similar information, which could be used to combine or reduce the number of variables. </a:t>
            </a:r>
          </a:p>
        </p:txBody>
      </p:sp>
    </p:spTree>
    <p:extLst>
      <p:ext uri="{BB962C8B-B14F-4D97-AF65-F5344CB8AC3E}">
        <p14:creationId xmlns:p14="http://schemas.microsoft.com/office/powerpoint/2010/main" val="24773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Helvetica Neue</vt:lpstr>
      <vt:lpstr>Helvetica Neue Light</vt:lpstr>
      <vt:lpstr>Wingdings</vt:lpstr>
      <vt:lpstr>1_Office Theme</vt:lpstr>
      <vt:lpstr>UCSF Contemporary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2022-12-02T18:44:18Z</dcterms:modified>
</cp:coreProperties>
</file>