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1" r:id="rId2"/>
    <p:sldId id="327" r:id="rId3"/>
    <p:sldId id="460" r:id="rId4"/>
    <p:sldId id="275" r:id="rId5"/>
    <p:sldId id="328" r:id="rId6"/>
    <p:sldId id="481" r:id="rId7"/>
    <p:sldId id="324" r:id="rId8"/>
    <p:sldId id="473" r:id="rId9"/>
    <p:sldId id="316" r:id="rId10"/>
    <p:sldId id="322" r:id="rId11"/>
    <p:sldId id="323" r:id="rId12"/>
    <p:sldId id="468" r:id="rId13"/>
    <p:sldId id="461" r:id="rId14"/>
    <p:sldId id="489" r:id="rId15"/>
    <p:sldId id="470" r:id="rId16"/>
    <p:sldId id="487" r:id="rId17"/>
    <p:sldId id="486" r:id="rId18"/>
    <p:sldId id="488" r:id="rId19"/>
    <p:sldId id="333" r:id="rId20"/>
    <p:sldId id="457" r:id="rId21"/>
    <p:sldId id="483" r:id="rId22"/>
    <p:sldId id="482" r:id="rId23"/>
    <p:sldId id="469" r:id="rId24"/>
    <p:sldId id="4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/>
    <p:restoredTop sz="86457"/>
  </p:normalViewPr>
  <p:slideViewPr>
    <p:cSldViewPr snapToGrid="0">
      <p:cViewPr varScale="1">
        <p:scale>
          <a:sx n="117" d="100"/>
          <a:sy n="117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kswl\Downloads\&#53076;&#47196;&#45208;&#48148;&#51060;&#47084;&#49828;&#44048;&#50684;&#51613;-19_&#54869;&#51652;&#54872;&#51088;_&#48156;&#49373;&#54788;&#54889;_230223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kswl\Downloads\&#53076;&#47196;&#45208;&#48148;&#51060;&#47084;&#49828;&#44048;&#50684;&#51613;-19_&#54869;&#51652;&#54872;&#51088;_&#48156;&#49373;&#54788;&#54889;_2302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567307844034523E-2"/>
          <c:y val="1.7128467805699748E-2"/>
          <c:w val="0.93506367064838336"/>
          <c:h val="0.81079298507535991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715456"/>
        <c:axId val="119708800"/>
      </c:barChart>
      <c:catAx>
        <c:axId val="11971545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708800"/>
        <c:crosses val="autoZero"/>
        <c:auto val="1"/>
        <c:lblAlgn val="ctr"/>
        <c:lblOffset val="100"/>
        <c:noMultiLvlLbl val="1"/>
      </c:catAx>
      <c:valAx>
        <c:axId val="119708800"/>
        <c:scaling>
          <c:orientation val="minMax"/>
        </c:scaling>
        <c:delete val="0"/>
        <c:axPos val="l"/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715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689429598968654E-2"/>
          <c:y val="5.3126037743620368E-2"/>
          <c:w val="0.88208002296972821"/>
          <c:h val="0.775116291641675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'발생별(국내발생+해외유입), 사망'!$B$6</c:f>
              <c:strCache>
                <c:ptCount val="1"/>
                <c:pt idx="0">
                  <c:v>명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'발생별(국내발생+해외유입), 사망'!$A$7:$A$718</c:f>
              <c:numCache>
                <c:formatCode>m/d/yyyy</c:formatCode>
                <c:ptCount val="712"/>
                <c:pt idx="0">
                  <c:v>43850</c:v>
                </c:pt>
                <c:pt idx="1">
                  <c:v>43851</c:v>
                </c:pt>
                <c:pt idx="2">
                  <c:v>43852</c:v>
                </c:pt>
                <c:pt idx="3">
                  <c:v>43853</c:v>
                </c:pt>
                <c:pt idx="4">
                  <c:v>43854</c:v>
                </c:pt>
                <c:pt idx="5">
                  <c:v>43855</c:v>
                </c:pt>
                <c:pt idx="6">
                  <c:v>43856</c:v>
                </c:pt>
                <c:pt idx="7">
                  <c:v>43857</c:v>
                </c:pt>
                <c:pt idx="8">
                  <c:v>43858</c:v>
                </c:pt>
                <c:pt idx="9">
                  <c:v>43859</c:v>
                </c:pt>
                <c:pt idx="10">
                  <c:v>43860</c:v>
                </c:pt>
                <c:pt idx="11">
                  <c:v>43861</c:v>
                </c:pt>
                <c:pt idx="12">
                  <c:v>43862</c:v>
                </c:pt>
                <c:pt idx="13">
                  <c:v>43863</c:v>
                </c:pt>
                <c:pt idx="14">
                  <c:v>43864</c:v>
                </c:pt>
                <c:pt idx="15">
                  <c:v>43865</c:v>
                </c:pt>
                <c:pt idx="16">
                  <c:v>43866</c:v>
                </c:pt>
                <c:pt idx="17">
                  <c:v>43867</c:v>
                </c:pt>
                <c:pt idx="18">
                  <c:v>43868</c:v>
                </c:pt>
                <c:pt idx="19">
                  <c:v>43869</c:v>
                </c:pt>
                <c:pt idx="20">
                  <c:v>43870</c:v>
                </c:pt>
                <c:pt idx="21">
                  <c:v>43871</c:v>
                </c:pt>
                <c:pt idx="22">
                  <c:v>43872</c:v>
                </c:pt>
                <c:pt idx="23">
                  <c:v>43873</c:v>
                </c:pt>
                <c:pt idx="24">
                  <c:v>43874</c:v>
                </c:pt>
                <c:pt idx="25">
                  <c:v>43875</c:v>
                </c:pt>
                <c:pt idx="26">
                  <c:v>43876</c:v>
                </c:pt>
                <c:pt idx="27">
                  <c:v>43877</c:v>
                </c:pt>
                <c:pt idx="28">
                  <c:v>43878</c:v>
                </c:pt>
                <c:pt idx="29">
                  <c:v>43879</c:v>
                </c:pt>
                <c:pt idx="30">
                  <c:v>43880</c:v>
                </c:pt>
                <c:pt idx="31">
                  <c:v>43881</c:v>
                </c:pt>
                <c:pt idx="32">
                  <c:v>43882</c:v>
                </c:pt>
                <c:pt idx="33">
                  <c:v>43883</c:v>
                </c:pt>
                <c:pt idx="34">
                  <c:v>43884</c:v>
                </c:pt>
                <c:pt idx="35">
                  <c:v>43885</c:v>
                </c:pt>
                <c:pt idx="36">
                  <c:v>43886</c:v>
                </c:pt>
                <c:pt idx="37">
                  <c:v>43887</c:v>
                </c:pt>
                <c:pt idx="38">
                  <c:v>43888</c:v>
                </c:pt>
                <c:pt idx="39">
                  <c:v>43889</c:v>
                </c:pt>
                <c:pt idx="40">
                  <c:v>43890</c:v>
                </c:pt>
                <c:pt idx="41">
                  <c:v>43891</c:v>
                </c:pt>
                <c:pt idx="42">
                  <c:v>43892</c:v>
                </c:pt>
                <c:pt idx="43">
                  <c:v>43893</c:v>
                </c:pt>
                <c:pt idx="44">
                  <c:v>43894</c:v>
                </c:pt>
                <c:pt idx="45">
                  <c:v>43895</c:v>
                </c:pt>
                <c:pt idx="46">
                  <c:v>43896</c:v>
                </c:pt>
                <c:pt idx="47">
                  <c:v>43897</c:v>
                </c:pt>
                <c:pt idx="48">
                  <c:v>43898</c:v>
                </c:pt>
                <c:pt idx="49">
                  <c:v>43899</c:v>
                </c:pt>
                <c:pt idx="50">
                  <c:v>43900</c:v>
                </c:pt>
                <c:pt idx="51">
                  <c:v>43901</c:v>
                </c:pt>
                <c:pt idx="52">
                  <c:v>43902</c:v>
                </c:pt>
                <c:pt idx="53">
                  <c:v>43903</c:v>
                </c:pt>
                <c:pt idx="54">
                  <c:v>43904</c:v>
                </c:pt>
                <c:pt idx="55">
                  <c:v>43905</c:v>
                </c:pt>
                <c:pt idx="56">
                  <c:v>43906</c:v>
                </c:pt>
                <c:pt idx="57">
                  <c:v>43907</c:v>
                </c:pt>
                <c:pt idx="58">
                  <c:v>43908</c:v>
                </c:pt>
                <c:pt idx="59">
                  <c:v>43909</c:v>
                </c:pt>
                <c:pt idx="60">
                  <c:v>43910</c:v>
                </c:pt>
                <c:pt idx="61">
                  <c:v>43911</c:v>
                </c:pt>
                <c:pt idx="62">
                  <c:v>43912</c:v>
                </c:pt>
                <c:pt idx="63">
                  <c:v>43913</c:v>
                </c:pt>
                <c:pt idx="64">
                  <c:v>43914</c:v>
                </c:pt>
                <c:pt idx="65">
                  <c:v>43915</c:v>
                </c:pt>
                <c:pt idx="66">
                  <c:v>43916</c:v>
                </c:pt>
                <c:pt idx="67">
                  <c:v>43917</c:v>
                </c:pt>
                <c:pt idx="68">
                  <c:v>43918</c:v>
                </c:pt>
                <c:pt idx="69">
                  <c:v>43919</c:v>
                </c:pt>
                <c:pt idx="70">
                  <c:v>43920</c:v>
                </c:pt>
                <c:pt idx="71">
                  <c:v>43921</c:v>
                </c:pt>
                <c:pt idx="72">
                  <c:v>43922</c:v>
                </c:pt>
                <c:pt idx="73">
                  <c:v>43923</c:v>
                </c:pt>
                <c:pt idx="74">
                  <c:v>43924</c:v>
                </c:pt>
                <c:pt idx="75">
                  <c:v>43925</c:v>
                </c:pt>
                <c:pt idx="76">
                  <c:v>43926</c:v>
                </c:pt>
                <c:pt idx="77">
                  <c:v>43927</c:v>
                </c:pt>
                <c:pt idx="78">
                  <c:v>43928</c:v>
                </c:pt>
                <c:pt idx="79">
                  <c:v>43929</c:v>
                </c:pt>
                <c:pt idx="80">
                  <c:v>43930</c:v>
                </c:pt>
                <c:pt idx="81">
                  <c:v>43931</c:v>
                </c:pt>
                <c:pt idx="82">
                  <c:v>43932</c:v>
                </c:pt>
                <c:pt idx="83">
                  <c:v>43933</c:v>
                </c:pt>
                <c:pt idx="84">
                  <c:v>43934</c:v>
                </c:pt>
                <c:pt idx="85">
                  <c:v>43935</c:v>
                </c:pt>
                <c:pt idx="86">
                  <c:v>43936</c:v>
                </c:pt>
                <c:pt idx="87">
                  <c:v>43937</c:v>
                </c:pt>
                <c:pt idx="88">
                  <c:v>43938</c:v>
                </c:pt>
                <c:pt idx="89">
                  <c:v>43939</c:v>
                </c:pt>
                <c:pt idx="90">
                  <c:v>43940</c:v>
                </c:pt>
                <c:pt idx="91">
                  <c:v>43941</c:v>
                </c:pt>
                <c:pt idx="92">
                  <c:v>43942</c:v>
                </c:pt>
                <c:pt idx="93">
                  <c:v>43943</c:v>
                </c:pt>
                <c:pt idx="94">
                  <c:v>43944</c:v>
                </c:pt>
                <c:pt idx="95">
                  <c:v>43945</c:v>
                </c:pt>
                <c:pt idx="96">
                  <c:v>43946</c:v>
                </c:pt>
                <c:pt idx="97">
                  <c:v>43947</c:v>
                </c:pt>
                <c:pt idx="98">
                  <c:v>43948</c:v>
                </c:pt>
                <c:pt idx="99">
                  <c:v>43949</c:v>
                </c:pt>
                <c:pt idx="100">
                  <c:v>43950</c:v>
                </c:pt>
                <c:pt idx="101">
                  <c:v>43951</c:v>
                </c:pt>
                <c:pt idx="102">
                  <c:v>43952</c:v>
                </c:pt>
                <c:pt idx="103">
                  <c:v>43953</c:v>
                </c:pt>
                <c:pt idx="104">
                  <c:v>43954</c:v>
                </c:pt>
                <c:pt idx="105">
                  <c:v>43955</c:v>
                </c:pt>
                <c:pt idx="106">
                  <c:v>43956</c:v>
                </c:pt>
                <c:pt idx="107">
                  <c:v>43957</c:v>
                </c:pt>
                <c:pt idx="108">
                  <c:v>43958</c:v>
                </c:pt>
                <c:pt idx="109">
                  <c:v>43959</c:v>
                </c:pt>
                <c:pt idx="110">
                  <c:v>43960</c:v>
                </c:pt>
                <c:pt idx="111">
                  <c:v>43961</c:v>
                </c:pt>
                <c:pt idx="112">
                  <c:v>43962</c:v>
                </c:pt>
                <c:pt idx="113">
                  <c:v>43963</c:v>
                </c:pt>
                <c:pt idx="114">
                  <c:v>43964</c:v>
                </c:pt>
                <c:pt idx="115">
                  <c:v>43965</c:v>
                </c:pt>
                <c:pt idx="116">
                  <c:v>43966</c:v>
                </c:pt>
                <c:pt idx="117">
                  <c:v>43967</c:v>
                </c:pt>
                <c:pt idx="118">
                  <c:v>43968</c:v>
                </c:pt>
                <c:pt idx="119">
                  <c:v>43969</c:v>
                </c:pt>
                <c:pt idx="120">
                  <c:v>43970</c:v>
                </c:pt>
                <c:pt idx="121">
                  <c:v>43971</c:v>
                </c:pt>
                <c:pt idx="122">
                  <c:v>43972</c:v>
                </c:pt>
                <c:pt idx="123">
                  <c:v>43973</c:v>
                </c:pt>
                <c:pt idx="124">
                  <c:v>43974</c:v>
                </c:pt>
                <c:pt idx="125">
                  <c:v>43975</c:v>
                </c:pt>
                <c:pt idx="126">
                  <c:v>43976</c:v>
                </c:pt>
                <c:pt idx="127">
                  <c:v>43977</c:v>
                </c:pt>
                <c:pt idx="128">
                  <c:v>43978</c:v>
                </c:pt>
                <c:pt idx="129">
                  <c:v>43979</c:v>
                </c:pt>
                <c:pt idx="130">
                  <c:v>43980</c:v>
                </c:pt>
                <c:pt idx="131">
                  <c:v>43981</c:v>
                </c:pt>
                <c:pt idx="132">
                  <c:v>43982</c:v>
                </c:pt>
                <c:pt idx="133">
                  <c:v>43983</c:v>
                </c:pt>
                <c:pt idx="134">
                  <c:v>43984</c:v>
                </c:pt>
                <c:pt idx="135">
                  <c:v>43985</c:v>
                </c:pt>
                <c:pt idx="136">
                  <c:v>43986</c:v>
                </c:pt>
                <c:pt idx="137">
                  <c:v>43987</c:v>
                </c:pt>
                <c:pt idx="138">
                  <c:v>43988</c:v>
                </c:pt>
                <c:pt idx="139">
                  <c:v>43989</c:v>
                </c:pt>
                <c:pt idx="140">
                  <c:v>43990</c:v>
                </c:pt>
                <c:pt idx="141">
                  <c:v>43991</c:v>
                </c:pt>
                <c:pt idx="142">
                  <c:v>43992</c:v>
                </c:pt>
                <c:pt idx="143">
                  <c:v>43993</c:v>
                </c:pt>
                <c:pt idx="144">
                  <c:v>43994</c:v>
                </c:pt>
                <c:pt idx="145">
                  <c:v>43995</c:v>
                </c:pt>
                <c:pt idx="146">
                  <c:v>43996</c:v>
                </c:pt>
                <c:pt idx="147">
                  <c:v>43997</c:v>
                </c:pt>
                <c:pt idx="148">
                  <c:v>43998</c:v>
                </c:pt>
                <c:pt idx="149">
                  <c:v>43999</c:v>
                </c:pt>
                <c:pt idx="150">
                  <c:v>44000</c:v>
                </c:pt>
                <c:pt idx="151">
                  <c:v>44001</c:v>
                </c:pt>
                <c:pt idx="152">
                  <c:v>44002</c:v>
                </c:pt>
                <c:pt idx="153">
                  <c:v>44003</c:v>
                </c:pt>
                <c:pt idx="154">
                  <c:v>44004</c:v>
                </c:pt>
                <c:pt idx="155">
                  <c:v>44005</c:v>
                </c:pt>
                <c:pt idx="156">
                  <c:v>44006</c:v>
                </c:pt>
                <c:pt idx="157">
                  <c:v>44007</c:v>
                </c:pt>
                <c:pt idx="158">
                  <c:v>44008</c:v>
                </c:pt>
                <c:pt idx="159">
                  <c:v>44009</c:v>
                </c:pt>
                <c:pt idx="160">
                  <c:v>44010</c:v>
                </c:pt>
                <c:pt idx="161">
                  <c:v>44011</c:v>
                </c:pt>
                <c:pt idx="162">
                  <c:v>44012</c:v>
                </c:pt>
                <c:pt idx="163">
                  <c:v>44013</c:v>
                </c:pt>
                <c:pt idx="164">
                  <c:v>44014</c:v>
                </c:pt>
                <c:pt idx="165">
                  <c:v>44015</c:v>
                </c:pt>
                <c:pt idx="166">
                  <c:v>44016</c:v>
                </c:pt>
                <c:pt idx="167">
                  <c:v>44017</c:v>
                </c:pt>
                <c:pt idx="168">
                  <c:v>44018</c:v>
                </c:pt>
                <c:pt idx="169">
                  <c:v>44019</c:v>
                </c:pt>
                <c:pt idx="170">
                  <c:v>44020</c:v>
                </c:pt>
                <c:pt idx="171">
                  <c:v>44021</c:v>
                </c:pt>
                <c:pt idx="172">
                  <c:v>44022</c:v>
                </c:pt>
                <c:pt idx="173">
                  <c:v>44023</c:v>
                </c:pt>
                <c:pt idx="174">
                  <c:v>44024</c:v>
                </c:pt>
                <c:pt idx="175">
                  <c:v>44025</c:v>
                </c:pt>
                <c:pt idx="176">
                  <c:v>44026</c:v>
                </c:pt>
                <c:pt idx="177">
                  <c:v>44027</c:v>
                </c:pt>
                <c:pt idx="178">
                  <c:v>44028</c:v>
                </c:pt>
                <c:pt idx="179">
                  <c:v>44029</c:v>
                </c:pt>
                <c:pt idx="180">
                  <c:v>44030</c:v>
                </c:pt>
                <c:pt idx="181">
                  <c:v>44031</c:v>
                </c:pt>
                <c:pt idx="182">
                  <c:v>44032</c:v>
                </c:pt>
                <c:pt idx="183">
                  <c:v>44033</c:v>
                </c:pt>
                <c:pt idx="184">
                  <c:v>44034</c:v>
                </c:pt>
                <c:pt idx="185">
                  <c:v>44035</c:v>
                </c:pt>
                <c:pt idx="186">
                  <c:v>44036</c:v>
                </c:pt>
                <c:pt idx="187">
                  <c:v>44037</c:v>
                </c:pt>
                <c:pt idx="188">
                  <c:v>44038</c:v>
                </c:pt>
                <c:pt idx="189">
                  <c:v>44039</c:v>
                </c:pt>
                <c:pt idx="190">
                  <c:v>44040</c:v>
                </c:pt>
                <c:pt idx="191">
                  <c:v>44041</c:v>
                </c:pt>
                <c:pt idx="192">
                  <c:v>44042</c:v>
                </c:pt>
                <c:pt idx="193">
                  <c:v>44043</c:v>
                </c:pt>
                <c:pt idx="194">
                  <c:v>44044</c:v>
                </c:pt>
                <c:pt idx="195">
                  <c:v>44045</c:v>
                </c:pt>
                <c:pt idx="196">
                  <c:v>44046</c:v>
                </c:pt>
                <c:pt idx="197">
                  <c:v>44047</c:v>
                </c:pt>
                <c:pt idx="198">
                  <c:v>44048</c:v>
                </c:pt>
                <c:pt idx="199">
                  <c:v>44049</c:v>
                </c:pt>
                <c:pt idx="200">
                  <c:v>44050</c:v>
                </c:pt>
                <c:pt idx="201">
                  <c:v>44051</c:v>
                </c:pt>
                <c:pt idx="202">
                  <c:v>44052</c:v>
                </c:pt>
                <c:pt idx="203">
                  <c:v>44053</c:v>
                </c:pt>
                <c:pt idx="204">
                  <c:v>44054</c:v>
                </c:pt>
                <c:pt idx="205">
                  <c:v>44055</c:v>
                </c:pt>
                <c:pt idx="206">
                  <c:v>44056</c:v>
                </c:pt>
                <c:pt idx="207">
                  <c:v>44057</c:v>
                </c:pt>
                <c:pt idx="208">
                  <c:v>44058</c:v>
                </c:pt>
                <c:pt idx="209">
                  <c:v>44059</c:v>
                </c:pt>
                <c:pt idx="210">
                  <c:v>44060</c:v>
                </c:pt>
                <c:pt idx="211">
                  <c:v>44061</c:v>
                </c:pt>
                <c:pt idx="212">
                  <c:v>44062</c:v>
                </c:pt>
                <c:pt idx="213">
                  <c:v>44063</c:v>
                </c:pt>
                <c:pt idx="214">
                  <c:v>44064</c:v>
                </c:pt>
                <c:pt idx="215">
                  <c:v>44065</c:v>
                </c:pt>
                <c:pt idx="216">
                  <c:v>44066</c:v>
                </c:pt>
                <c:pt idx="217">
                  <c:v>44067</c:v>
                </c:pt>
                <c:pt idx="218">
                  <c:v>44068</c:v>
                </c:pt>
                <c:pt idx="219">
                  <c:v>44069</c:v>
                </c:pt>
                <c:pt idx="220">
                  <c:v>44070</c:v>
                </c:pt>
                <c:pt idx="221">
                  <c:v>44071</c:v>
                </c:pt>
                <c:pt idx="222">
                  <c:v>44072</c:v>
                </c:pt>
                <c:pt idx="223">
                  <c:v>44073</c:v>
                </c:pt>
                <c:pt idx="224">
                  <c:v>44074</c:v>
                </c:pt>
                <c:pt idx="225">
                  <c:v>44075</c:v>
                </c:pt>
                <c:pt idx="226">
                  <c:v>44076</c:v>
                </c:pt>
                <c:pt idx="227">
                  <c:v>44077</c:v>
                </c:pt>
                <c:pt idx="228">
                  <c:v>44078</c:v>
                </c:pt>
                <c:pt idx="229">
                  <c:v>44079</c:v>
                </c:pt>
                <c:pt idx="230">
                  <c:v>44080</c:v>
                </c:pt>
                <c:pt idx="231">
                  <c:v>44081</c:v>
                </c:pt>
                <c:pt idx="232">
                  <c:v>44082</c:v>
                </c:pt>
                <c:pt idx="233">
                  <c:v>44083</c:v>
                </c:pt>
                <c:pt idx="234">
                  <c:v>44084</c:v>
                </c:pt>
                <c:pt idx="235">
                  <c:v>44085</c:v>
                </c:pt>
                <c:pt idx="236">
                  <c:v>44086</c:v>
                </c:pt>
                <c:pt idx="237">
                  <c:v>44087</c:v>
                </c:pt>
                <c:pt idx="238">
                  <c:v>44088</c:v>
                </c:pt>
                <c:pt idx="239">
                  <c:v>44089</c:v>
                </c:pt>
                <c:pt idx="240">
                  <c:v>44090</c:v>
                </c:pt>
                <c:pt idx="241">
                  <c:v>44091</c:v>
                </c:pt>
                <c:pt idx="242">
                  <c:v>44092</c:v>
                </c:pt>
                <c:pt idx="243">
                  <c:v>44093</c:v>
                </c:pt>
                <c:pt idx="244">
                  <c:v>44094</c:v>
                </c:pt>
                <c:pt idx="245">
                  <c:v>44095</c:v>
                </c:pt>
                <c:pt idx="246">
                  <c:v>44096</c:v>
                </c:pt>
                <c:pt idx="247">
                  <c:v>44097</c:v>
                </c:pt>
                <c:pt idx="248">
                  <c:v>44098</c:v>
                </c:pt>
                <c:pt idx="249">
                  <c:v>44099</c:v>
                </c:pt>
                <c:pt idx="250">
                  <c:v>44100</c:v>
                </c:pt>
                <c:pt idx="251">
                  <c:v>44101</c:v>
                </c:pt>
                <c:pt idx="252">
                  <c:v>44102</c:v>
                </c:pt>
                <c:pt idx="253">
                  <c:v>44103</c:v>
                </c:pt>
                <c:pt idx="254">
                  <c:v>44104</c:v>
                </c:pt>
                <c:pt idx="255">
                  <c:v>44105</c:v>
                </c:pt>
                <c:pt idx="256">
                  <c:v>44106</c:v>
                </c:pt>
                <c:pt idx="257">
                  <c:v>44107</c:v>
                </c:pt>
                <c:pt idx="258">
                  <c:v>44108</c:v>
                </c:pt>
                <c:pt idx="259">
                  <c:v>44109</c:v>
                </c:pt>
                <c:pt idx="260">
                  <c:v>44110</c:v>
                </c:pt>
                <c:pt idx="261">
                  <c:v>44111</c:v>
                </c:pt>
                <c:pt idx="262">
                  <c:v>44112</c:v>
                </c:pt>
                <c:pt idx="263">
                  <c:v>44113</c:v>
                </c:pt>
                <c:pt idx="264">
                  <c:v>44114</c:v>
                </c:pt>
                <c:pt idx="265">
                  <c:v>44115</c:v>
                </c:pt>
                <c:pt idx="266">
                  <c:v>44116</c:v>
                </c:pt>
                <c:pt idx="267">
                  <c:v>44117</c:v>
                </c:pt>
                <c:pt idx="268">
                  <c:v>44118</c:v>
                </c:pt>
                <c:pt idx="269">
                  <c:v>44119</c:v>
                </c:pt>
                <c:pt idx="270">
                  <c:v>44120</c:v>
                </c:pt>
                <c:pt idx="271">
                  <c:v>44121</c:v>
                </c:pt>
                <c:pt idx="272">
                  <c:v>44122</c:v>
                </c:pt>
                <c:pt idx="273">
                  <c:v>44123</c:v>
                </c:pt>
                <c:pt idx="274">
                  <c:v>44124</c:v>
                </c:pt>
                <c:pt idx="275">
                  <c:v>44125</c:v>
                </c:pt>
                <c:pt idx="276">
                  <c:v>44126</c:v>
                </c:pt>
                <c:pt idx="277">
                  <c:v>44127</c:v>
                </c:pt>
                <c:pt idx="278">
                  <c:v>44128</c:v>
                </c:pt>
                <c:pt idx="279">
                  <c:v>44129</c:v>
                </c:pt>
                <c:pt idx="280">
                  <c:v>44130</c:v>
                </c:pt>
                <c:pt idx="281">
                  <c:v>44131</c:v>
                </c:pt>
                <c:pt idx="282">
                  <c:v>44132</c:v>
                </c:pt>
                <c:pt idx="283">
                  <c:v>44133</c:v>
                </c:pt>
                <c:pt idx="284">
                  <c:v>44134</c:v>
                </c:pt>
                <c:pt idx="285">
                  <c:v>44135</c:v>
                </c:pt>
                <c:pt idx="286">
                  <c:v>44136</c:v>
                </c:pt>
                <c:pt idx="287">
                  <c:v>44137</c:v>
                </c:pt>
                <c:pt idx="288">
                  <c:v>44138</c:v>
                </c:pt>
                <c:pt idx="289">
                  <c:v>44139</c:v>
                </c:pt>
                <c:pt idx="290">
                  <c:v>44140</c:v>
                </c:pt>
                <c:pt idx="291">
                  <c:v>44141</c:v>
                </c:pt>
                <c:pt idx="292">
                  <c:v>44142</c:v>
                </c:pt>
                <c:pt idx="293">
                  <c:v>44143</c:v>
                </c:pt>
                <c:pt idx="294">
                  <c:v>44144</c:v>
                </c:pt>
                <c:pt idx="295">
                  <c:v>44145</c:v>
                </c:pt>
                <c:pt idx="296">
                  <c:v>44146</c:v>
                </c:pt>
                <c:pt idx="297">
                  <c:v>44147</c:v>
                </c:pt>
                <c:pt idx="298">
                  <c:v>44148</c:v>
                </c:pt>
                <c:pt idx="299">
                  <c:v>44149</c:v>
                </c:pt>
                <c:pt idx="300">
                  <c:v>44150</c:v>
                </c:pt>
                <c:pt idx="301">
                  <c:v>44151</c:v>
                </c:pt>
                <c:pt idx="302">
                  <c:v>44152</c:v>
                </c:pt>
                <c:pt idx="303">
                  <c:v>44153</c:v>
                </c:pt>
                <c:pt idx="304">
                  <c:v>44154</c:v>
                </c:pt>
                <c:pt idx="305">
                  <c:v>44155</c:v>
                </c:pt>
                <c:pt idx="306">
                  <c:v>44156</c:v>
                </c:pt>
                <c:pt idx="307">
                  <c:v>44157</c:v>
                </c:pt>
                <c:pt idx="308">
                  <c:v>44158</c:v>
                </c:pt>
                <c:pt idx="309">
                  <c:v>44159</c:v>
                </c:pt>
                <c:pt idx="310">
                  <c:v>44160</c:v>
                </c:pt>
                <c:pt idx="311">
                  <c:v>44161</c:v>
                </c:pt>
                <c:pt idx="312">
                  <c:v>44162</c:v>
                </c:pt>
                <c:pt idx="313">
                  <c:v>44163</c:v>
                </c:pt>
                <c:pt idx="314">
                  <c:v>44164</c:v>
                </c:pt>
                <c:pt idx="315">
                  <c:v>44165</c:v>
                </c:pt>
                <c:pt idx="316">
                  <c:v>44166</c:v>
                </c:pt>
                <c:pt idx="317">
                  <c:v>44167</c:v>
                </c:pt>
                <c:pt idx="318">
                  <c:v>44168</c:v>
                </c:pt>
                <c:pt idx="319">
                  <c:v>44169</c:v>
                </c:pt>
                <c:pt idx="320">
                  <c:v>44170</c:v>
                </c:pt>
                <c:pt idx="321">
                  <c:v>44171</c:v>
                </c:pt>
                <c:pt idx="322">
                  <c:v>44172</c:v>
                </c:pt>
                <c:pt idx="323">
                  <c:v>44173</c:v>
                </c:pt>
                <c:pt idx="324">
                  <c:v>44174</c:v>
                </c:pt>
                <c:pt idx="325">
                  <c:v>44175</c:v>
                </c:pt>
                <c:pt idx="326">
                  <c:v>44176</c:v>
                </c:pt>
                <c:pt idx="327">
                  <c:v>44177</c:v>
                </c:pt>
                <c:pt idx="328">
                  <c:v>44178</c:v>
                </c:pt>
                <c:pt idx="329">
                  <c:v>44179</c:v>
                </c:pt>
                <c:pt idx="330">
                  <c:v>44180</c:v>
                </c:pt>
                <c:pt idx="331">
                  <c:v>44181</c:v>
                </c:pt>
                <c:pt idx="332">
                  <c:v>44182</c:v>
                </c:pt>
                <c:pt idx="333">
                  <c:v>44183</c:v>
                </c:pt>
                <c:pt idx="334">
                  <c:v>44184</c:v>
                </c:pt>
                <c:pt idx="335">
                  <c:v>44185</c:v>
                </c:pt>
                <c:pt idx="336">
                  <c:v>44186</c:v>
                </c:pt>
                <c:pt idx="337">
                  <c:v>44187</c:v>
                </c:pt>
                <c:pt idx="338">
                  <c:v>44188</c:v>
                </c:pt>
                <c:pt idx="339">
                  <c:v>44189</c:v>
                </c:pt>
                <c:pt idx="340">
                  <c:v>44190</c:v>
                </c:pt>
                <c:pt idx="341">
                  <c:v>44191</c:v>
                </c:pt>
                <c:pt idx="342">
                  <c:v>44192</c:v>
                </c:pt>
                <c:pt idx="343">
                  <c:v>44193</c:v>
                </c:pt>
                <c:pt idx="344">
                  <c:v>44194</c:v>
                </c:pt>
                <c:pt idx="345">
                  <c:v>44195</c:v>
                </c:pt>
                <c:pt idx="346">
                  <c:v>44196</c:v>
                </c:pt>
                <c:pt idx="347">
                  <c:v>44197</c:v>
                </c:pt>
                <c:pt idx="348">
                  <c:v>44198</c:v>
                </c:pt>
                <c:pt idx="349">
                  <c:v>44199</c:v>
                </c:pt>
                <c:pt idx="350">
                  <c:v>44200</c:v>
                </c:pt>
                <c:pt idx="351">
                  <c:v>44201</c:v>
                </c:pt>
                <c:pt idx="352">
                  <c:v>44202</c:v>
                </c:pt>
                <c:pt idx="353">
                  <c:v>44203</c:v>
                </c:pt>
                <c:pt idx="354">
                  <c:v>44204</c:v>
                </c:pt>
                <c:pt idx="355">
                  <c:v>44205</c:v>
                </c:pt>
                <c:pt idx="356">
                  <c:v>44206</c:v>
                </c:pt>
                <c:pt idx="357">
                  <c:v>44207</c:v>
                </c:pt>
                <c:pt idx="358">
                  <c:v>44208</c:v>
                </c:pt>
                <c:pt idx="359">
                  <c:v>44209</c:v>
                </c:pt>
                <c:pt idx="360">
                  <c:v>44210</c:v>
                </c:pt>
                <c:pt idx="361">
                  <c:v>44211</c:v>
                </c:pt>
                <c:pt idx="362">
                  <c:v>44212</c:v>
                </c:pt>
                <c:pt idx="363">
                  <c:v>44213</c:v>
                </c:pt>
                <c:pt idx="364">
                  <c:v>44214</c:v>
                </c:pt>
                <c:pt idx="365">
                  <c:v>44215</c:v>
                </c:pt>
                <c:pt idx="366">
                  <c:v>44216</c:v>
                </c:pt>
                <c:pt idx="367">
                  <c:v>44217</c:v>
                </c:pt>
                <c:pt idx="368">
                  <c:v>44218</c:v>
                </c:pt>
                <c:pt idx="369">
                  <c:v>44219</c:v>
                </c:pt>
                <c:pt idx="370">
                  <c:v>44220</c:v>
                </c:pt>
                <c:pt idx="371">
                  <c:v>44221</c:v>
                </c:pt>
                <c:pt idx="372">
                  <c:v>44222</c:v>
                </c:pt>
                <c:pt idx="373">
                  <c:v>44223</c:v>
                </c:pt>
                <c:pt idx="374">
                  <c:v>44224</c:v>
                </c:pt>
                <c:pt idx="375">
                  <c:v>44225</c:v>
                </c:pt>
                <c:pt idx="376">
                  <c:v>44226</c:v>
                </c:pt>
                <c:pt idx="377">
                  <c:v>44227</c:v>
                </c:pt>
                <c:pt idx="378">
                  <c:v>44228</c:v>
                </c:pt>
                <c:pt idx="379">
                  <c:v>44229</c:v>
                </c:pt>
                <c:pt idx="380">
                  <c:v>44230</c:v>
                </c:pt>
                <c:pt idx="381">
                  <c:v>44231</c:v>
                </c:pt>
                <c:pt idx="382">
                  <c:v>44232</c:v>
                </c:pt>
                <c:pt idx="383">
                  <c:v>44233</c:v>
                </c:pt>
                <c:pt idx="384">
                  <c:v>44234</c:v>
                </c:pt>
                <c:pt idx="385">
                  <c:v>44235</c:v>
                </c:pt>
                <c:pt idx="386">
                  <c:v>44236</c:v>
                </c:pt>
                <c:pt idx="387">
                  <c:v>44237</c:v>
                </c:pt>
                <c:pt idx="388">
                  <c:v>44238</c:v>
                </c:pt>
                <c:pt idx="389">
                  <c:v>44239</c:v>
                </c:pt>
                <c:pt idx="390">
                  <c:v>44240</c:v>
                </c:pt>
                <c:pt idx="391">
                  <c:v>44241</c:v>
                </c:pt>
                <c:pt idx="392">
                  <c:v>44242</c:v>
                </c:pt>
                <c:pt idx="393">
                  <c:v>44243</c:v>
                </c:pt>
                <c:pt idx="394">
                  <c:v>44244</c:v>
                </c:pt>
                <c:pt idx="395">
                  <c:v>44245</c:v>
                </c:pt>
                <c:pt idx="396">
                  <c:v>44246</c:v>
                </c:pt>
                <c:pt idx="397">
                  <c:v>44247</c:v>
                </c:pt>
                <c:pt idx="398">
                  <c:v>44248</c:v>
                </c:pt>
                <c:pt idx="399">
                  <c:v>44249</c:v>
                </c:pt>
                <c:pt idx="400">
                  <c:v>44250</c:v>
                </c:pt>
                <c:pt idx="401">
                  <c:v>44251</c:v>
                </c:pt>
                <c:pt idx="402">
                  <c:v>44252</c:v>
                </c:pt>
                <c:pt idx="403">
                  <c:v>44253</c:v>
                </c:pt>
                <c:pt idx="404">
                  <c:v>44254</c:v>
                </c:pt>
                <c:pt idx="405">
                  <c:v>44255</c:v>
                </c:pt>
                <c:pt idx="406">
                  <c:v>44256</c:v>
                </c:pt>
                <c:pt idx="407">
                  <c:v>44257</c:v>
                </c:pt>
                <c:pt idx="408">
                  <c:v>44258</c:v>
                </c:pt>
                <c:pt idx="409">
                  <c:v>44259</c:v>
                </c:pt>
                <c:pt idx="410">
                  <c:v>44260</c:v>
                </c:pt>
                <c:pt idx="411">
                  <c:v>44261</c:v>
                </c:pt>
                <c:pt idx="412">
                  <c:v>44262</c:v>
                </c:pt>
                <c:pt idx="413">
                  <c:v>44263</c:v>
                </c:pt>
                <c:pt idx="414">
                  <c:v>44264</c:v>
                </c:pt>
                <c:pt idx="415">
                  <c:v>44265</c:v>
                </c:pt>
                <c:pt idx="416">
                  <c:v>44266</c:v>
                </c:pt>
                <c:pt idx="417">
                  <c:v>44267</c:v>
                </c:pt>
                <c:pt idx="418">
                  <c:v>44268</c:v>
                </c:pt>
                <c:pt idx="419">
                  <c:v>44269</c:v>
                </c:pt>
                <c:pt idx="420">
                  <c:v>44270</c:v>
                </c:pt>
                <c:pt idx="421">
                  <c:v>44271</c:v>
                </c:pt>
                <c:pt idx="422">
                  <c:v>44272</c:v>
                </c:pt>
                <c:pt idx="423">
                  <c:v>44273</c:v>
                </c:pt>
                <c:pt idx="424">
                  <c:v>44274</c:v>
                </c:pt>
                <c:pt idx="425">
                  <c:v>44275</c:v>
                </c:pt>
                <c:pt idx="426">
                  <c:v>44276</c:v>
                </c:pt>
                <c:pt idx="427">
                  <c:v>44277</c:v>
                </c:pt>
                <c:pt idx="428">
                  <c:v>44278</c:v>
                </c:pt>
                <c:pt idx="429">
                  <c:v>44279</c:v>
                </c:pt>
                <c:pt idx="430">
                  <c:v>44280</c:v>
                </c:pt>
                <c:pt idx="431">
                  <c:v>44281</c:v>
                </c:pt>
                <c:pt idx="432">
                  <c:v>44282</c:v>
                </c:pt>
                <c:pt idx="433">
                  <c:v>44283</c:v>
                </c:pt>
                <c:pt idx="434">
                  <c:v>44284</c:v>
                </c:pt>
                <c:pt idx="435">
                  <c:v>44285</c:v>
                </c:pt>
                <c:pt idx="436">
                  <c:v>44286</c:v>
                </c:pt>
                <c:pt idx="437">
                  <c:v>44287</c:v>
                </c:pt>
                <c:pt idx="438">
                  <c:v>44288</c:v>
                </c:pt>
                <c:pt idx="439">
                  <c:v>44289</c:v>
                </c:pt>
                <c:pt idx="440">
                  <c:v>44290</c:v>
                </c:pt>
                <c:pt idx="441">
                  <c:v>44291</c:v>
                </c:pt>
                <c:pt idx="442">
                  <c:v>44292</c:v>
                </c:pt>
                <c:pt idx="443">
                  <c:v>44293</c:v>
                </c:pt>
                <c:pt idx="444">
                  <c:v>44294</c:v>
                </c:pt>
                <c:pt idx="445">
                  <c:v>44295</c:v>
                </c:pt>
                <c:pt idx="446">
                  <c:v>44296</c:v>
                </c:pt>
                <c:pt idx="447">
                  <c:v>44297</c:v>
                </c:pt>
                <c:pt idx="448">
                  <c:v>44298</c:v>
                </c:pt>
                <c:pt idx="449">
                  <c:v>44299</c:v>
                </c:pt>
                <c:pt idx="450">
                  <c:v>44300</c:v>
                </c:pt>
                <c:pt idx="451">
                  <c:v>44301</c:v>
                </c:pt>
                <c:pt idx="452">
                  <c:v>44302</c:v>
                </c:pt>
                <c:pt idx="453">
                  <c:v>44303</c:v>
                </c:pt>
                <c:pt idx="454">
                  <c:v>44304</c:v>
                </c:pt>
                <c:pt idx="455">
                  <c:v>44305</c:v>
                </c:pt>
                <c:pt idx="456">
                  <c:v>44306</c:v>
                </c:pt>
                <c:pt idx="457">
                  <c:v>44307</c:v>
                </c:pt>
                <c:pt idx="458">
                  <c:v>44308</c:v>
                </c:pt>
                <c:pt idx="459">
                  <c:v>44309</c:v>
                </c:pt>
                <c:pt idx="460">
                  <c:v>44310</c:v>
                </c:pt>
                <c:pt idx="461">
                  <c:v>44311</c:v>
                </c:pt>
                <c:pt idx="462">
                  <c:v>44312</c:v>
                </c:pt>
                <c:pt idx="463">
                  <c:v>44313</c:v>
                </c:pt>
                <c:pt idx="464">
                  <c:v>44314</c:v>
                </c:pt>
                <c:pt idx="465">
                  <c:v>44315</c:v>
                </c:pt>
                <c:pt idx="466">
                  <c:v>44316</c:v>
                </c:pt>
                <c:pt idx="467">
                  <c:v>44317</c:v>
                </c:pt>
                <c:pt idx="468">
                  <c:v>44318</c:v>
                </c:pt>
                <c:pt idx="469">
                  <c:v>44319</c:v>
                </c:pt>
                <c:pt idx="470">
                  <c:v>44320</c:v>
                </c:pt>
                <c:pt idx="471">
                  <c:v>44321</c:v>
                </c:pt>
                <c:pt idx="472">
                  <c:v>44322</c:v>
                </c:pt>
                <c:pt idx="473">
                  <c:v>44323</c:v>
                </c:pt>
                <c:pt idx="474">
                  <c:v>44324</c:v>
                </c:pt>
                <c:pt idx="475">
                  <c:v>44325</c:v>
                </c:pt>
                <c:pt idx="476">
                  <c:v>44326</c:v>
                </c:pt>
                <c:pt idx="477">
                  <c:v>44327</c:v>
                </c:pt>
                <c:pt idx="478">
                  <c:v>44328</c:v>
                </c:pt>
                <c:pt idx="479">
                  <c:v>44329</c:v>
                </c:pt>
                <c:pt idx="480">
                  <c:v>44330</c:v>
                </c:pt>
                <c:pt idx="481">
                  <c:v>44331</c:v>
                </c:pt>
                <c:pt idx="482">
                  <c:v>44332</c:v>
                </c:pt>
                <c:pt idx="483">
                  <c:v>44333</c:v>
                </c:pt>
                <c:pt idx="484">
                  <c:v>44334</c:v>
                </c:pt>
                <c:pt idx="485">
                  <c:v>44335</c:v>
                </c:pt>
                <c:pt idx="486">
                  <c:v>44336</c:v>
                </c:pt>
                <c:pt idx="487">
                  <c:v>44337</c:v>
                </c:pt>
                <c:pt idx="488">
                  <c:v>44338</c:v>
                </c:pt>
                <c:pt idx="489">
                  <c:v>44339</c:v>
                </c:pt>
                <c:pt idx="490">
                  <c:v>44340</c:v>
                </c:pt>
                <c:pt idx="491">
                  <c:v>44341</c:v>
                </c:pt>
                <c:pt idx="492">
                  <c:v>44342</c:v>
                </c:pt>
                <c:pt idx="493">
                  <c:v>44343</c:v>
                </c:pt>
                <c:pt idx="494">
                  <c:v>44344</c:v>
                </c:pt>
                <c:pt idx="495">
                  <c:v>44345</c:v>
                </c:pt>
                <c:pt idx="496">
                  <c:v>44346</c:v>
                </c:pt>
                <c:pt idx="497">
                  <c:v>44347</c:v>
                </c:pt>
                <c:pt idx="498">
                  <c:v>44348</c:v>
                </c:pt>
                <c:pt idx="499">
                  <c:v>44349</c:v>
                </c:pt>
                <c:pt idx="500">
                  <c:v>44350</c:v>
                </c:pt>
                <c:pt idx="501">
                  <c:v>44351</c:v>
                </c:pt>
                <c:pt idx="502">
                  <c:v>44352</c:v>
                </c:pt>
                <c:pt idx="503">
                  <c:v>44353</c:v>
                </c:pt>
                <c:pt idx="504">
                  <c:v>44354</c:v>
                </c:pt>
                <c:pt idx="505">
                  <c:v>44355</c:v>
                </c:pt>
                <c:pt idx="506">
                  <c:v>44356</c:v>
                </c:pt>
                <c:pt idx="507">
                  <c:v>44357</c:v>
                </c:pt>
                <c:pt idx="508">
                  <c:v>44358</c:v>
                </c:pt>
                <c:pt idx="509">
                  <c:v>44359</c:v>
                </c:pt>
                <c:pt idx="510">
                  <c:v>44360</c:v>
                </c:pt>
                <c:pt idx="511">
                  <c:v>44361</c:v>
                </c:pt>
                <c:pt idx="512">
                  <c:v>44362</c:v>
                </c:pt>
                <c:pt idx="513">
                  <c:v>44363</c:v>
                </c:pt>
                <c:pt idx="514">
                  <c:v>44364</c:v>
                </c:pt>
                <c:pt idx="515">
                  <c:v>44365</c:v>
                </c:pt>
                <c:pt idx="516">
                  <c:v>44366</c:v>
                </c:pt>
                <c:pt idx="517">
                  <c:v>44367</c:v>
                </c:pt>
                <c:pt idx="518">
                  <c:v>44368</c:v>
                </c:pt>
                <c:pt idx="519">
                  <c:v>44369</c:v>
                </c:pt>
                <c:pt idx="520">
                  <c:v>44370</c:v>
                </c:pt>
                <c:pt idx="521">
                  <c:v>44371</c:v>
                </c:pt>
                <c:pt idx="522">
                  <c:v>44372</c:v>
                </c:pt>
                <c:pt idx="523">
                  <c:v>44373</c:v>
                </c:pt>
                <c:pt idx="524">
                  <c:v>44374</c:v>
                </c:pt>
                <c:pt idx="525">
                  <c:v>44375</c:v>
                </c:pt>
                <c:pt idx="526">
                  <c:v>44376</c:v>
                </c:pt>
                <c:pt idx="527">
                  <c:v>44377</c:v>
                </c:pt>
                <c:pt idx="528">
                  <c:v>44378</c:v>
                </c:pt>
                <c:pt idx="529">
                  <c:v>44379</c:v>
                </c:pt>
                <c:pt idx="530">
                  <c:v>44380</c:v>
                </c:pt>
                <c:pt idx="531">
                  <c:v>44381</c:v>
                </c:pt>
                <c:pt idx="532">
                  <c:v>44382</c:v>
                </c:pt>
                <c:pt idx="533">
                  <c:v>44383</c:v>
                </c:pt>
                <c:pt idx="534">
                  <c:v>44384</c:v>
                </c:pt>
                <c:pt idx="535">
                  <c:v>44385</c:v>
                </c:pt>
                <c:pt idx="536">
                  <c:v>44386</c:v>
                </c:pt>
                <c:pt idx="537">
                  <c:v>44387</c:v>
                </c:pt>
                <c:pt idx="538">
                  <c:v>44388</c:v>
                </c:pt>
                <c:pt idx="539">
                  <c:v>44389</c:v>
                </c:pt>
                <c:pt idx="540">
                  <c:v>44390</c:v>
                </c:pt>
                <c:pt idx="541">
                  <c:v>44391</c:v>
                </c:pt>
                <c:pt idx="542">
                  <c:v>44392</c:v>
                </c:pt>
                <c:pt idx="543">
                  <c:v>44393</c:v>
                </c:pt>
                <c:pt idx="544">
                  <c:v>44394</c:v>
                </c:pt>
                <c:pt idx="545">
                  <c:v>44395</c:v>
                </c:pt>
                <c:pt idx="546">
                  <c:v>44396</c:v>
                </c:pt>
                <c:pt idx="547">
                  <c:v>44397</c:v>
                </c:pt>
                <c:pt idx="548">
                  <c:v>44398</c:v>
                </c:pt>
                <c:pt idx="549">
                  <c:v>44399</c:v>
                </c:pt>
                <c:pt idx="550">
                  <c:v>44400</c:v>
                </c:pt>
                <c:pt idx="551">
                  <c:v>44401</c:v>
                </c:pt>
                <c:pt idx="552">
                  <c:v>44402</c:v>
                </c:pt>
                <c:pt idx="553">
                  <c:v>44403</c:v>
                </c:pt>
                <c:pt idx="554">
                  <c:v>44404</c:v>
                </c:pt>
                <c:pt idx="555">
                  <c:v>44405</c:v>
                </c:pt>
                <c:pt idx="556">
                  <c:v>44406</c:v>
                </c:pt>
                <c:pt idx="557">
                  <c:v>44407</c:v>
                </c:pt>
                <c:pt idx="558">
                  <c:v>44408</c:v>
                </c:pt>
                <c:pt idx="559">
                  <c:v>44409</c:v>
                </c:pt>
                <c:pt idx="560">
                  <c:v>44410</c:v>
                </c:pt>
                <c:pt idx="561">
                  <c:v>44411</c:v>
                </c:pt>
                <c:pt idx="562">
                  <c:v>44412</c:v>
                </c:pt>
                <c:pt idx="563">
                  <c:v>44413</c:v>
                </c:pt>
                <c:pt idx="564">
                  <c:v>44414</c:v>
                </c:pt>
                <c:pt idx="565">
                  <c:v>44415</c:v>
                </c:pt>
                <c:pt idx="566">
                  <c:v>44416</c:v>
                </c:pt>
                <c:pt idx="567">
                  <c:v>44417</c:v>
                </c:pt>
                <c:pt idx="568">
                  <c:v>44418</c:v>
                </c:pt>
                <c:pt idx="569">
                  <c:v>44419</c:v>
                </c:pt>
                <c:pt idx="570">
                  <c:v>44420</c:v>
                </c:pt>
                <c:pt idx="571">
                  <c:v>44421</c:v>
                </c:pt>
                <c:pt idx="572">
                  <c:v>44422</c:v>
                </c:pt>
                <c:pt idx="573">
                  <c:v>44423</c:v>
                </c:pt>
                <c:pt idx="574">
                  <c:v>44424</c:v>
                </c:pt>
                <c:pt idx="575">
                  <c:v>44425</c:v>
                </c:pt>
                <c:pt idx="576">
                  <c:v>44426</c:v>
                </c:pt>
                <c:pt idx="577">
                  <c:v>44427</c:v>
                </c:pt>
                <c:pt idx="578">
                  <c:v>44428</c:v>
                </c:pt>
                <c:pt idx="579">
                  <c:v>44429</c:v>
                </c:pt>
                <c:pt idx="580">
                  <c:v>44430</c:v>
                </c:pt>
                <c:pt idx="581">
                  <c:v>44431</c:v>
                </c:pt>
                <c:pt idx="582">
                  <c:v>44432</c:v>
                </c:pt>
                <c:pt idx="583">
                  <c:v>44433</c:v>
                </c:pt>
                <c:pt idx="584">
                  <c:v>44434</c:v>
                </c:pt>
                <c:pt idx="585">
                  <c:v>44435</c:v>
                </c:pt>
                <c:pt idx="586">
                  <c:v>44436</c:v>
                </c:pt>
                <c:pt idx="587">
                  <c:v>44437</c:v>
                </c:pt>
                <c:pt idx="588">
                  <c:v>44438</c:v>
                </c:pt>
                <c:pt idx="589">
                  <c:v>44439</c:v>
                </c:pt>
                <c:pt idx="590">
                  <c:v>44440</c:v>
                </c:pt>
                <c:pt idx="591">
                  <c:v>44441</c:v>
                </c:pt>
                <c:pt idx="592">
                  <c:v>44442</c:v>
                </c:pt>
                <c:pt idx="593">
                  <c:v>44443</c:v>
                </c:pt>
                <c:pt idx="594">
                  <c:v>44444</c:v>
                </c:pt>
                <c:pt idx="595">
                  <c:v>44445</c:v>
                </c:pt>
                <c:pt idx="596">
                  <c:v>44446</c:v>
                </c:pt>
                <c:pt idx="597">
                  <c:v>44447</c:v>
                </c:pt>
                <c:pt idx="598">
                  <c:v>44448</c:v>
                </c:pt>
                <c:pt idx="599">
                  <c:v>44449</c:v>
                </c:pt>
                <c:pt idx="600">
                  <c:v>44450</c:v>
                </c:pt>
                <c:pt idx="601">
                  <c:v>44451</c:v>
                </c:pt>
                <c:pt idx="602">
                  <c:v>44452</c:v>
                </c:pt>
                <c:pt idx="603">
                  <c:v>44453</c:v>
                </c:pt>
                <c:pt idx="604">
                  <c:v>44454</c:v>
                </c:pt>
                <c:pt idx="605">
                  <c:v>44455</c:v>
                </c:pt>
                <c:pt idx="606">
                  <c:v>44456</c:v>
                </c:pt>
                <c:pt idx="607">
                  <c:v>44457</c:v>
                </c:pt>
                <c:pt idx="608">
                  <c:v>44458</c:v>
                </c:pt>
                <c:pt idx="609">
                  <c:v>44459</c:v>
                </c:pt>
                <c:pt idx="610">
                  <c:v>44460</c:v>
                </c:pt>
                <c:pt idx="611">
                  <c:v>44461</c:v>
                </c:pt>
                <c:pt idx="612">
                  <c:v>44462</c:v>
                </c:pt>
                <c:pt idx="613">
                  <c:v>44463</c:v>
                </c:pt>
                <c:pt idx="614">
                  <c:v>44464</c:v>
                </c:pt>
                <c:pt idx="615">
                  <c:v>44465</c:v>
                </c:pt>
                <c:pt idx="616">
                  <c:v>44466</c:v>
                </c:pt>
                <c:pt idx="617">
                  <c:v>44467</c:v>
                </c:pt>
                <c:pt idx="618">
                  <c:v>44468</c:v>
                </c:pt>
                <c:pt idx="619">
                  <c:v>44469</c:v>
                </c:pt>
                <c:pt idx="620">
                  <c:v>44470</c:v>
                </c:pt>
                <c:pt idx="621">
                  <c:v>44471</c:v>
                </c:pt>
                <c:pt idx="622">
                  <c:v>44472</c:v>
                </c:pt>
                <c:pt idx="623">
                  <c:v>44473</c:v>
                </c:pt>
                <c:pt idx="624">
                  <c:v>44474</c:v>
                </c:pt>
                <c:pt idx="625">
                  <c:v>44475</c:v>
                </c:pt>
                <c:pt idx="626">
                  <c:v>44476</c:v>
                </c:pt>
                <c:pt idx="627">
                  <c:v>44477</c:v>
                </c:pt>
                <c:pt idx="628">
                  <c:v>44478</c:v>
                </c:pt>
                <c:pt idx="629">
                  <c:v>44479</c:v>
                </c:pt>
                <c:pt idx="630">
                  <c:v>44480</c:v>
                </c:pt>
                <c:pt idx="631">
                  <c:v>44481</c:v>
                </c:pt>
                <c:pt idx="632">
                  <c:v>44482</c:v>
                </c:pt>
                <c:pt idx="633">
                  <c:v>44483</c:v>
                </c:pt>
                <c:pt idx="634">
                  <c:v>44484</c:v>
                </c:pt>
                <c:pt idx="635">
                  <c:v>44485</c:v>
                </c:pt>
                <c:pt idx="636">
                  <c:v>44486</c:v>
                </c:pt>
                <c:pt idx="637">
                  <c:v>44487</c:v>
                </c:pt>
                <c:pt idx="638">
                  <c:v>44488</c:v>
                </c:pt>
                <c:pt idx="639">
                  <c:v>44489</c:v>
                </c:pt>
                <c:pt idx="640">
                  <c:v>44490</c:v>
                </c:pt>
                <c:pt idx="641">
                  <c:v>44491</c:v>
                </c:pt>
                <c:pt idx="642">
                  <c:v>44492</c:v>
                </c:pt>
                <c:pt idx="643">
                  <c:v>44493</c:v>
                </c:pt>
                <c:pt idx="644">
                  <c:v>44494</c:v>
                </c:pt>
                <c:pt idx="645">
                  <c:v>44495</c:v>
                </c:pt>
                <c:pt idx="646">
                  <c:v>44496</c:v>
                </c:pt>
                <c:pt idx="647">
                  <c:v>44497</c:v>
                </c:pt>
                <c:pt idx="648">
                  <c:v>44498</c:v>
                </c:pt>
                <c:pt idx="649">
                  <c:v>44499</c:v>
                </c:pt>
                <c:pt idx="650">
                  <c:v>44500</c:v>
                </c:pt>
                <c:pt idx="651">
                  <c:v>44501</c:v>
                </c:pt>
                <c:pt idx="652">
                  <c:v>44502</c:v>
                </c:pt>
                <c:pt idx="653">
                  <c:v>44503</c:v>
                </c:pt>
                <c:pt idx="654">
                  <c:v>44504</c:v>
                </c:pt>
                <c:pt idx="655">
                  <c:v>44505</c:v>
                </c:pt>
                <c:pt idx="656">
                  <c:v>44506</c:v>
                </c:pt>
                <c:pt idx="657">
                  <c:v>44507</c:v>
                </c:pt>
                <c:pt idx="658">
                  <c:v>44508</c:v>
                </c:pt>
                <c:pt idx="659">
                  <c:v>44509</c:v>
                </c:pt>
                <c:pt idx="660">
                  <c:v>44510</c:v>
                </c:pt>
                <c:pt idx="661">
                  <c:v>44511</c:v>
                </c:pt>
                <c:pt idx="662">
                  <c:v>44512</c:v>
                </c:pt>
                <c:pt idx="663">
                  <c:v>44513</c:v>
                </c:pt>
                <c:pt idx="664">
                  <c:v>44514</c:v>
                </c:pt>
                <c:pt idx="665">
                  <c:v>44515</c:v>
                </c:pt>
                <c:pt idx="666">
                  <c:v>44516</c:v>
                </c:pt>
                <c:pt idx="667">
                  <c:v>44517</c:v>
                </c:pt>
                <c:pt idx="668">
                  <c:v>44518</c:v>
                </c:pt>
                <c:pt idx="669">
                  <c:v>44519</c:v>
                </c:pt>
                <c:pt idx="670">
                  <c:v>44520</c:v>
                </c:pt>
                <c:pt idx="671">
                  <c:v>44521</c:v>
                </c:pt>
                <c:pt idx="672">
                  <c:v>44522</c:v>
                </c:pt>
                <c:pt idx="673">
                  <c:v>44523</c:v>
                </c:pt>
                <c:pt idx="674">
                  <c:v>44524</c:v>
                </c:pt>
                <c:pt idx="675">
                  <c:v>44525</c:v>
                </c:pt>
                <c:pt idx="676">
                  <c:v>44526</c:v>
                </c:pt>
                <c:pt idx="677">
                  <c:v>44527</c:v>
                </c:pt>
                <c:pt idx="678">
                  <c:v>44528</c:v>
                </c:pt>
                <c:pt idx="679">
                  <c:v>44529</c:v>
                </c:pt>
                <c:pt idx="680">
                  <c:v>44530</c:v>
                </c:pt>
                <c:pt idx="681">
                  <c:v>44531</c:v>
                </c:pt>
                <c:pt idx="682">
                  <c:v>44532</c:v>
                </c:pt>
                <c:pt idx="683">
                  <c:v>44533</c:v>
                </c:pt>
                <c:pt idx="684">
                  <c:v>44534</c:v>
                </c:pt>
                <c:pt idx="685">
                  <c:v>44535</c:v>
                </c:pt>
                <c:pt idx="686">
                  <c:v>44536</c:v>
                </c:pt>
                <c:pt idx="687">
                  <c:v>44537</c:v>
                </c:pt>
                <c:pt idx="688">
                  <c:v>44538</c:v>
                </c:pt>
                <c:pt idx="689">
                  <c:v>44539</c:v>
                </c:pt>
                <c:pt idx="690">
                  <c:v>44540</c:v>
                </c:pt>
                <c:pt idx="691">
                  <c:v>44541</c:v>
                </c:pt>
                <c:pt idx="692">
                  <c:v>44542</c:v>
                </c:pt>
                <c:pt idx="693">
                  <c:v>44543</c:v>
                </c:pt>
                <c:pt idx="694">
                  <c:v>44544</c:v>
                </c:pt>
                <c:pt idx="695">
                  <c:v>44545</c:v>
                </c:pt>
                <c:pt idx="696">
                  <c:v>44546</c:v>
                </c:pt>
                <c:pt idx="697">
                  <c:v>44547</c:v>
                </c:pt>
                <c:pt idx="698">
                  <c:v>44548</c:v>
                </c:pt>
                <c:pt idx="699">
                  <c:v>44549</c:v>
                </c:pt>
                <c:pt idx="700">
                  <c:v>44550</c:v>
                </c:pt>
                <c:pt idx="701">
                  <c:v>44551</c:v>
                </c:pt>
                <c:pt idx="702">
                  <c:v>44552</c:v>
                </c:pt>
                <c:pt idx="703">
                  <c:v>44553</c:v>
                </c:pt>
                <c:pt idx="704">
                  <c:v>44554</c:v>
                </c:pt>
                <c:pt idx="705">
                  <c:v>44555</c:v>
                </c:pt>
                <c:pt idx="706">
                  <c:v>44556</c:v>
                </c:pt>
                <c:pt idx="707">
                  <c:v>44557</c:v>
                </c:pt>
                <c:pt idx="708">
                  <c:v>44558</c:v>
                </c:pt>
                <c:pt idx="709">
                  <c:v>44559</c:v>
                </c:pt>
                <c:pt idx="710">
                  <c:v>44560</c:v>
                </c:pt>
                <c:pt idx="711">
                  <c:v>44561</c:v>
                </c:pt>
              </c:numCache>
            </c:numRef>
          </c:cat>
          <c:val>
            <c:numRef>
              <c:f>'발생별(국내발생+해외유입), 사망'!$B$7:$B$718</c:f>
              <c:numCache>
                <c:formatCode>#,##0_ </c:formatCode>
                <c:ptCount val="7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3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3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</c:v>
                </c:pt>
                <c:pt idx="28">
                  <c:v>0</c:v>
                </c:pt>
                <c:pt idx="29">
                  <c:v>2</c:v>
                </c:pt>
                <c:pt idx="30">
                  <c:v>34</c:v>
                </c:pt>
                <c:pt idx="31">
                  <c:v>16</c:v>
                </c:pt>
                <c:pt idx="32">
                  <c:v>74</c:v>
                </c:pt>
                <c:pt idx="33">
                  <c:v>190</c:v>
                </c:pt>
                <c:pt idx="34">
                  <c:v>209</c:v>
                </c:pt>
                <c:pt idx="35">
                  <c:v>206</c:v>
                </c:pt>
                <c:pt idx="36">
                  <c:v>129</c:v>
                </c:pt>
                <c:pt idx="37">
                  <c:v>252</c:v>
                </c:pt>
                <c:pt idx="38">
                  <c:v>447</c:v>
                </c:pt>
                <c:pt idx="39">
                  <c:v>427</c:v>
                </c:pt>
                <c:pt idx="40">
                  <c:v>909</c:v>
                </c:pt>
                <c:pt idx="41">
                  <c:v>593</c:v>
                </c:pt>
                <c:pt idx="42">
                  <c:v>684</c:v>
                </c:pt>
                <c:pt idx="43">
                  <c:v>599</c:v>
                </c:pt>
                <c:pt idx="44">
                  <c:v>516</c:v>
                </c:pt>
                <c:pt idx="45">
                  <c:v>437</c:v>
                </c:pt>
                <c:pt idx="46">
                  <c:v>518</c:v>
                </c:pt>
                <c:pt idx="47">
                  <c:v>483</c:v>
                </c:pt>
                <c:pt idx="48">
                  <c:v>366</c:v>
                </c:pt>
                <c:pt idx="49">
                  <c:v>247</c:v>
                </c:pt>
                <c:pt idx="50">
                  <c:v>131</c:v>
                </c:pt>
                <c:pt idx="51">
                  <c:v>239</c:v>
                </c:pt>
                <c:pt idx="52">
                  <c:v>112</c:v>
                </c:pt>
                <c:pt idx="53">
                  <c:v>107</c:v>
                </c:pt>
                <c:pt idx="54">
                  <c:v>102</c:v>
                </c:pt>
                <c:pt idx="55">
                  <c:v>72</c:v>
                </c:pt>
                <c:pt idx="56">
                  <c:v>70</c:v>
                </c:pt>
                <c:pt idx="57">
                  <c:v>79</c:v>
                </c:pt>
                <c:pt idx="58">
                  <c:v>80</c:v>
                </c:pt>
                <c:pt idx="59">
                  <c:v>135</c:v>
                </c:pt>
                <c:pt idx="60">
                  <c:v>73</c:v>
                </c:pt>
                <c:pt idx="61">
                  <c:v>126</c:v>
                </c:pt>
                <c:pt idx="62">
                  <c:v>77</c:v>
                </c:pt>
                <c:pt idx="63">
                  <c:v>46</c:v>
                </c:pt>
                <c:pt idx="64">
                  <c:v>46</c:v>
                </c:pt>
                <c:pt idx="65">
                  <c:v>42</c:v>
                </c:pt>
                <c:pt idx="66">
                  <c:v>56</c:v>
                </c:pt>
                <c:pt idx="67">
                  <c:v>57</c:v>
                </c:pt>
                <c:pt idx="68">
                  <c:v>90</c:v>
                </c:pt>
                <c:pt idx="69">
                  <c:v>38</c:v>
                </c:pt>
                <c:pt idx="70">
                  <c:v>35</c:v>
                </c:pt>
                <c:pt idx="71">
                  <c:v>88</c:v>
                </c:pt>
                <c:pt idx="72">
                  <c:v>56</c:v>
                </c:pt>
                <c:pt idx="73">
                  <c:v>43</c:v>
                </c:pt>
                <c:pt idx="74">
                  <c:v>37</c:v>
                </c:pt>
                <c:pt idx="75">
                  <c:v>53</c:v>
                </c:pt>
                <c:pt idx="76">
                  <c:v>31</c:v>
                </c:pt>
                <c:pt idx="77">
                  <c:v>25</c:v>
                </c:pt>
                <c:pt idx="78">
                  <c:v>23</c:v>
                </c:pt>
                <c:pt idx="79">
                  <c:v>23</c:v>
                </c:pt>
                <c:pt idx="80">
                  <c:v>13</c:v>
                </c:pt>
                <c:pt idx="81">
                  <c:v>17</c:v>
                </c:pt>
                <c:pt idx="82">
                  <c:v>16</c:v>
                </c:pt>
                <c:pt idx="83">
                  <c:v>9</c:v>
                </c:pt>
                <c:pt idx="84">
                  <c:v>10</c:v>
                </c:pt>
                <c:pt idx="85">
                  <c:v>11</c:v>
                </c:pt>
                <c:pt idx="86">
                  <c:v>13</c:v>
                </c:pt>
                <c:pt idx="87">
                  <c:v>11</c:v>
                </c:pt>
                <c:pt idx="88">
                  <c:v>7</c:v>
                </c:pt>
                <c:pt idx="89">
                  <c:v>9</c:v>
                </c:pt>
                <c:pt idx="90">
                  <c:v>2</c:v>
                </c:pt>
                <c:pt idx="91">
                  <c:v>6</c:v>
                </c:pt>
                <c:pt idx="92">
                  <c:v>4</c:v>
                </c:pt>
                <c:pt idx="93">
                  <c:v>5</c:v>
                </c:pt>
                <c:pt idx="94">
                  <c:v>4</c:v>
                </c:pt>
                <c:pt idx="95">
                  <c:v>4</c:v>
                </c:pt>
                <c:pt idx="96">
                  <c:v>5</c:v>
                </c:pt>
                <c:pt idx="97">
                  <c:v>1</c:v>
                </c:pt>
                <c:pt idx="98">
                  <c:v>3</c:v>
                </c:pt>
                <c:pt idx="99">
                  <c:v>2</c:v>
                </c:pt>
                <c:pt idx="100">
                  <c:v>4</c:v>
                </c:pt>
                <c:pt idx="101">
                  <c:v>0</c:v>
                </c:pt>
                <c:pt idx="102">
                  <c:v>1</c:v>
                </c:pt>
                <c:pt idx="103">
                  <c:v>0</c:v>
                </c:pt>
                <c:pt idx="104">
                  <c:v>3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1</c:v>
                </c:pt>
                <c:pt idx="109">
                  <c:v>1</c:v>
                </c:pt>
                <c:pt idx="110">
                  <c:v>17</c:v>
                </c:pt>
                <c:pt idx="111">
                  <c:v>26</c:v>
                </c:pt>
                <c:pt idx="112">
                  <c:v>29</c:v>
                </c:pt>
                <c:pt idx="113">
                  <c:v>22</c:v>
                </c:pt>
                <c:pt idx="114">
                  <c:v>22</c:v>
                </c:pt>
                <c:pt idx="115">
                  <c:v>26</c:v>
                </c:pt>
                <c:pt idx="116">
                  <c:v>22</c:v>
                </c:pt>
                <c:pt idx="117">
                  <c:v>9</c:v>
                </c:pt>
                <c:pt idx="118">
                  <c:v>6</c:v>
                </c:pt>
                <c:pt idx="119">
                  <c:v>5</c:v>
                </c:pt>
                <c:pt idx="120">
                  <c:v>9</c:v>
                </c:pt>
                <c:pt idx="121">
                  <c:v>24</c:v>
                </c:pt>
                <c:pt idx="122">
                  <c:v>10</c:v>
                </c:pt>
                <c:pt idx="123">
                  <c:v>11</c:v>
                </c:pt>
                <c:pt idx="124">
                  <c:v>19</c:v>
                </c:pt>
                <c:pt idx="125">
                  <c:v>17</c:v>
                </c:pt>
                <c:pt idx="126">
                  <c:v>13</c:v>
                </c:pt>
                <c:pt idx="127">
                  <c:v>16</c:v>
                </c:pt>
                <c:pt idx="128">
                  <c:v>37</c:v>
                </c:pt>
                <c:pt idx="129">
                  <c:v>68</c:v>
                </c:pt>
                <c:pt idx="130">
                  <c:v>55</c:v>
                </c:pt>
                <c:pt idx="131">
                  <c:v>27</c:v>
                </c:pt>
                <c:pt idx="132">
                  <c:v>15</c:v>
                </c:pt>
                <c:pt idx="133">
                  <c:v>30</c:v>
                </c:pt>
                <c:pt idx="134">
                  <c:v>36</c:v>
                </c:pt>
                <c:pt idx="135">
                  <c:v>46</c:v>
                </c:pt>
                <c:pt idx="136">
                  <c:v>33</c:v>
                </c:pt>
                <c:pt idx="137">
                  <c:v>34</c:v>
                </c:pt>
                <c:pt idx="138">
                  <c:v>43</c:v>
                </c:pt>
                <c:pt idx="139">
                  <c:v>53</c:v>
                </c:pt>
                <c:pt idx="140">
                  <c:v>32</c:v>
                </c:pt>
                <c:pt idx="141">
                  <c:v>35</c:v>
                </c:pt>
                <c:pt idx="142">
                  <c:v>43</c:v>
                </c:pt>
                <c:pt idx="143">
                  <c:v>40</c:v>
                </c:pt>
                <c:pt idx="144">
                  <c:v>43</c:v>
                </c:pt>
                <c:pt idx="145">
                  <c:v>43</c:v>
                </c:pt>
                <c:pt idx="146">
                  <c:v>31</c:v>
                </c:pt>
                <c:pt idx="147">
                  <c:v>24</c:v>
                </c:pt>
                <c:pt idx="148">
                  <c:v>21</c:v>
                </c:pt>
                <c:pt idx="149">
                  <c:v>31</c:v>
                </c:pt>
                <c:pt idx="150">
                  <c:v>51</c:v>
                </c:pt>
                <c:pt idx="151">
                  <c:v>32</c:v>
                </c:pt>
                <c:pt idx="152">
                  <c:v>36</c:v>
                </c:pt>
                <c:pt idx="153">
                  <c:v>40</c:v>
                </c:pt>
                <c:pt idx="154">
                  <c:v>11</c:v>
                </c:pt>
                <c:pt idx="155">
                  <c:v>16</c:v>
                </c:pt>
                <c:pt idx="156">
                  <c:v>30</c:v>
                </c:pt>
                <c:pt idx="157">
                  <c:v>23</c:v>
                </c:pt>
                <c:pt idx="158">
                  <c:v>26</c:v>
                </c:pt>
                <c:pt idx="159">
                  <c:v>31</c:v>
                </c:pt>
                <c:pt idx="160">
                  <c:v>40</c:v>
                </c:pt>
                <c:pt idx="161">
                  <c:v>30</c:v>
                </c:pt>
                <c:pt idx="162">
                  <c:v>22</c:v>
                </c:pt>
                <c:pt idx="163">
                  <c:v>36</c:v>
                </c:pt>
                <c:pt idx="164">
                  <c:v>44</c:v>
                </c:pt>
                <c:pt idx="165">
                  <c:v>49</c:v>
                </c:pt>
                <c:pt idx="166">
                  <c:v>36</c:v>
                </c:pt>
                <c:pt idx="167">
                  <c:v>43</c:v>
                </c:pt>
                <c:pt idx="168">
                  <c:v>24</c:v>
                </c:pt>
                <c:pt idx="169">
                  <c:v>20</c:v>
                </c:pt>
                <c:pt idx="170">
                  <c:v>30</c:v>
                </c:pt>
                <c:pt idx="171">
                  <c:v>28</c:v>
                </c:pt>
                <c:pt idx="172">
                  <c:v>23</c:v>
                </c:pt>
                <c:pt idx="173">
                  <c:v>20</c:v>
                </c:pt>
                <c:pt idx="174">
                  <c:v>21</c:v>
                </c:pt>
                <c:pt idx="175">
                  <c:v>19</c:v>
                </c:pt>
                <c:pt idx="176">
                  <c:v>14</c:v>
                </c:pt>
                <c:pt idx="177">
                  <c:v>11</c:v>
                </c:pt>
                <c:pt idx="178">
                  <c:v>14</c:v>
                </c:pt>
                <c:pt idx="179">
                  <c:v>21</c:v>
                </c:pt>
                <c:pt idx="180">
                  <c:v>11</c:v>
                </c:pt>
                <c:pt idx="181">
                  <c:v>21</c:v>
                </c:pt>
                <c:pt idx="182">
                  <c:v>4</c:v>
                </c:pt>
                <c:pt idx="183">
                  <c:v>20</c:v>
                </c:pt>
                <c:pt idx="184">
                  <c:v>29</c:v>
                </c:pt>
                <c:pt idx="185">
                  <c:v>39</c:v>
                </c:pt>
                <c:pt idx="186">
                  <c:v>28</c:v>
                </c:pt>
                <c:pt idx="187">
                  <c:v>27</c:v>
                </c:pt>
                <c:pt idx="188">
                  <c:v>12</c:v>
                </c:pt>
                <c:pt idx="189">
                  <c:v>9</c:v>
                </c:pt>
                <c:pt idx="190">
                  <c:v>5</c:v>
                </c:pt>
                <c:pt idx="191">
                  <c:v>14</c:v>
                </c:pt>
                <c:pt idx="192">
                  <c:v>7</c:v>
                </c:pt>
                <c:pt idx="193">
                  <c:v>14</c:v>
                </c:pt>
                <c:pt idx="194">
                  <c:v>8</c:v>
                </c:pt>
                <c:pt idx="195">
                  <c:v>8</c:v>
                </c:pt>
                <c:pt idx="196">
                  <c:v>3</c:v>
                </c:pt>
                <c:pt idx="197">
                  <c:v>13</c:v>
                </c:pt>
                <c:pt idx="198">
                  <c:v>13</c:v>
                </c:pt>
                <c:pt idx="199">
                  <c:v>23</c:v>
                </c:pt>
                <c:pt idx="200">
                  <c:v>9</c:v>
                </c:pt>
                <c:pt idx="201">
                  <c:v>30</c:v>
                </c:pt>
                <c:pt idx="202">
                  <c:v>30</c:v>
                </c:pt>
                <c:pt idx="203">
                  <c:v>17</c:v>
                </c:pt>
                <c:pt idx="204">
                  <c:v>23</c:v>
                </c:pt>
                <c:pt idx="205">
                  <c:v>35</c:v>
                </c:pt>
                <c:pt idx="206">
                  <c:v>47</c:v>
                </c:pt>
                <c:pt idx="207">
                  <c:v>85</c:v>
                </c:pt>
                <c:pt idx="208">
                  <c:v>154</c:v>
                </c:pt>
                <c:pt idx="209">
                  <c:v>267</c:v>
                </c:pt>
                <c:pt idx="210">
                  <c:v>188</c:v>
                </c:pt>
                <c:pt idx="211">
                  <c:v>235</c:v>
                </c:pt>
                <c:pt idx="212">
                  <c:v>283</c:v>
                </c:pt>
                <c:pt idx="213">
                  <c:v>276</c:v>
                </c:pt>
                <c:pt idx="214">
                  <c:v>315</c:v>
                </c:pt>
                <c:pt idx="215">
                  <c:v>315</c:v>
                </c:pt>
                <c:pt idx="216">
                  <c:v>386</c:v>
                </c:pt>
                <c:pt idx="217">
                  <c:v>258</c:v>
                </c:pt>
                <c:pt idx="218">
                  <c:v>264</c:v>
                </c:pt>
                <c:pt idx="219">
                  <c:v>307</c:v>
                </c:pt>
                <c:pt idx="220">
                  <c:v>434</c:v>
                </c:pt>
                <c:pt idx="221">
                  <c:v>359</c:v>
                </c:pt>
                <c:pt idx="222">
                  <c:v>308</c:v>
                </c:pt>
                <c:pt idx="223">
                  <c:v>283</c:v>
                </c:pt>
                <c:pt idx="224">
                  <c:v>238</c:v>
                </c:pt>
                <c:pt idx="225">
                  <c:v>221</c:v>
                </c:pt>
                <c:pt idx="226">
                  <c:v>253</c:v>
                </c:pt>
                <c:pt idx="227">
                  <c:v>188</c:v>
                </c:pt>
                <c:pt idx="228">
                  <c:v>188</c:v>
                </c:pt>
                <c:pt idx="229">
                  <c:v>158</c:v>
                </c:pt>
                <c:pt idx="230">
                  <c:v>152</c:v>
                </c:pt>
                <c:pt idx="231">
                  <c:v>107</c:v>
                </c:pt>
                <c:pt idx="232">
                  <c:v>120</c:v>
                </c:pt>
                <c:pt idx="233">
                  <c:v>144</c:v>
                </c:pt>
                <c:pt idx="234">
                  <c:v>140</c:v>
                </c:pt>
                <c:pt idx="235">
                  <c:v>161</c:v>
                </c:pt>
                <c:pt idx="236">
                  <c:v>118</c:v>
                </c:pt>
                <c:pt idx="237">
                  <c:v>99</c:v>
                </c:pt>
                <c:pt idx="238">
                  <c:v>98</c:v>
                </c:pt>
                <c:pt idx="239">
                  <c:v>90</c:v>
                </c:pt>
                <c:pt idx="240">
                  <c:v>105</c:v>
                </c:pt>
                <c:pt idx="241">
                  <c:v>145</c:v>
                </c:pt>
                <c:pt idx="242">
                  <c:v>109</c:v>
                </c:pt>
                <c:pt idx="243">
                  <c:v>106</c:v>
                </c:pt>
                <c:pt idx="244">
                  <c:v>72</c:v>
                </c:pt>
                <c:pt idx="245">
                  <c:v>55</c:v>
                </c:pt>
                <c:pt idx="246">
                  <c:v>50</c:v>
                </c:pt>
                <c:pt idx="247">
                  <c:v>99</c:v>
                </c:pt>
                <c:pt idx="248">
                  <c:v>109</c:v>
                </c:pt>
                <c:pt idx="249">
                  <c:v>95</c:v>
                </c:pt>
                <c:pt idx="250">
                  <c:v>49</c:v>
                </c:pt>
                <c:pt idx="251">
                  <c:v>73</c:v>
                </c:pt>
                <c:pt idx="252">
                  <c:v>40</c:v>
                </c:pt>
                <c:pt idx="253">
                  <c:v>23</c:v>
                </c:pt>
                <c:pt idx="254">
                  <c:v>94</c:v>
                </c:pt>
                <c:pt idx="255">
                  <c:v>67</c:v>
                </c:pt>
                <c:pt idx="256">
                  <c:v>53</c:v>
                </c:pt>
                <c:pt idx="257">
                  <c:v>52</c:v>
                </c:pt>
                <c:pt idx="258">
                  <c:v>47</c:v>
                </c:pt>
                <c:pt idx="259">
                  <c:v>64</c:v>
                </c:pt>
                <c:pt idx="260">
                  <c:v>66</c:v>
                </c:pt>
                <c:pt idx="261">
                  <c:v>94</c:v>
                </c:pt>
                <c:pt idx="262">
                  <c:v>60</c:v>
                </c:pt>
                <c:pt idx="263">
                  <c:v>38</c:v>
                </c:pt>
                <c:pt idx="264">
                  <c:v>61</c:v>
                </c:pt>
                <c:pt idx="265">
                  <c:v>46</c:v>
                </c:pt>
                <c:pt idx="266">
                  <c:v>69</c:v>
                </c:pt>
                <c:pt idx="267">
                  <c:v>69</c:v>
                </c:pt>
                <c:pt idx="268">
                  <c:v>53</c:v>
                </c:pt>
                <c:pt idx="269">
                  <c:v>95</c:v>
                </c:pt>
                <c:pt idx="270">
                  <c:v>41</c:v>
                </c:pt>
                <c:pt idx="271">
                  <c:v>62</c:v>
                </c:pt>
                <c:pt idx="272">
                  <c:v>71</c:v>
                </c:pt>
                <c:pt idx="273">
                  <c:v>50</c:v>
                </c:pt>
                <c:pt idx="274">
                  <c:v>41</c:v>
                </c:pt>
                <c:pt idx="275">
                  <c:v>57</c:v>
                </c:pt>
                <c:pt idx="276">
                  <c:v>104</c:v>
                </c:pt>
                <c:pt idx="277">
                  <c:v>138</c:v>
                </c:pt>
                <c:pt idx="278">
                  <c:v>66</c:v>
                </c:pt>
                <c:pt idx="279">
                  <c:v>50</c:v>
                </c:pt>
                <c:pt idx="280">
                  <c:v>94</c:v>
                </c:pt>
                <c:pt idx="281">
                  <c:v>72</c:v>
                </c:pt>
                <c:pt idx="282">
                  <c:v>96</c:v>
                </c:pt>
                <c:pt idx="283">
                  <c:v>107</c:v>
                </c:pt>
                <c:pt idx="284">
                  <c:v>93</c:v>
                </c:pt>
                <c:pt idx="285">
                  <c:v>96</c:v>
                </c:pt>
                <c:pt idx="286">
                  <c:v>101</c:v>
                </c:pt>
                <c:pt idx="287">
                  <c:v>79</c:v>
                </c:pt>
                <c:pt idx="288">
                  <c:v>46</c:v>
                </c:pt>
                <c:pt idx="289">
                  <c:v>98</c:v>
                </c:pt>
                <c:pt idx="290">
                  <c:v>108</c:v>
                </c:pt>
                <c:pt idx="291">
                  <c:v>117</c:v>
                </c:pt>
                <c:pt idx="292">
                  <c:v>72</c:v>
                </c:pt>
                <c:pt idx="293">
                  <c:v>118</c:v>
                </c:pt>
                <c:pt idx="294">
                  <c:v>99</c:v>
                </c:pt>
                <c:pt idx="295">
                  <c:v>71</c:v>
                </c:pt>
                <c:pt idx="296">
                  <c:v>113</c:v>
                </c:pt>
                <c:pt idx="297">
                  <c:v>128</c:v>
                </c:pt>
                <c:pt idx="298">
                  <c:v>162</c:v>
                </c:pt>
                <c:pt idx="299">
                  <c:v>166</c:v>
                </c:pt>
                <c:pt idx="300">
                  <c:v>176</c:v>
                </c:pt>
                <c:pt idx="301">
                  <c:v>192</c:v>
                </c:pt>
                <c:pt idx="302">
                  <c:v>202</c:v>
                </c:pt>
                <c:pt idx="303">
                  <c:v>245</c:v>
                </c:pt>
                <c:pt idx="304">
                  <c:v>293</c:v>
                </c:pt>
                <c:pt idx="305">
                  <c:v>320</c:v>
                </c:pt>
                <c:pt idx="306">
                  <c:v>361</c:v>
                </c:pt>
                <c:pt idx="307">
                  <c:v>302</c:v>
                </c:pt>
                <c:pt idx="308">
                  <c:v>255</c:v>
                </c:pt>
                <c:pt idx="309">
                  <c:v>318</c:v>
                </c:pt>
                <c:pt idx="310">
                  <c:v>363</c:v>
                </c:pt>
                <c:pt idx="311">
                  <c:v>552</c:v>
                </c:pt>
                <c:pt idx="312">
                  <c:v>525</c:v>
                </c:pt>
                <c:pt idx="313">
                  <c:v>486</c:v>
                </c:pt>
                <c:pt idx="314">
                  <c:v>413</c:v>
                </c:pt>
                <c:pt idx="315">
                  <c:v>414</c:v>
                </c:pt>
                <c:pt idx="316">
                  <c:v>420</c:v>
                </c:pt>
                <c:pt idx="317">
                  <c:v>492</c:v>
                </c:pt>
                <c:pt idx="318">
                  <c:v>516</c:v>
                </c:pt>
                <c:pt idx="319">
                  <c:v>600</c:v>
                </c:pt>
                <c:pt idx="320">
                  <c:v>559</c:v>
                </c:pt>
                <c:pt idx="321">
                  <c:v>599</c:v>
                </c:pt>
                <c:pt idx="322">
                  <c:v>580</c:v>
                </c:pt>
                <c:pt idx="323">
                  <c:v>561</c:v>
                </c:pt>
                <c:pt idx="324">
                  <c:v>646</c:v>
                </c:pt>
                <c:pt idx="325">
                  <c:v>643</c:v>
                </c:pt>
                <c:pt idx="326">
                  <c:v>673</c:v>
                </c:pt>
                <c:pt idx="327">
                  <c:v>928</c:v>
                </c:pt>
                <c:pt idx="328">
                  <c:v>1000</c:v>
                </c:pt>
                <c:pt idx="329">
                  <c:v>682</c:v>
                </c:pt>
                <c:pt idx="330">
                  <c:v>848</c:v>
                </c:pt>
                <c:pt idx="331">
                  <c:v>1054</c:v>
                </c:pt>
                <c:pt idx="332">
                  <c:v>994</c:v>
                </c:pt>
                <c:pt idx="333">
                  <c:v>1038</c:v>
                </c:pt>
                <c:pt idx="334">
                  <c:v>1024</c:v>
                </c:pt>
                <c:pt idx="335">
                  <c:v>1071</c:v>
                </c:pt>
                <c:pt idx="336">
                  <c:v>891</c:v>
                </c:pt>
                <c:pt idx="337">
                  <c:v>821</c:v>
                </c:pt>
                <c:pt idx="338">
                  <c:v>1058</c:v>
                </c:pt>
                <c:pt idx="339">
                  <c:v>955</c:v>
                </c:pt>
                <c:pt idx="340">
                  <c:v>1215</c:v>
                </c:pt>
                <c:pt idx="341">
                  <c:v>1103</c:v>
                </c:pt>
                <c:pt idx="342">
                  <c:v>946</c:v>
                </c:pt>
                <c:pt idx="343">
                  <c:v>786</c:v>
                </c:pt>
                <c:pt idx="344">
                  <c:v>1028</c:v>
                </c:pt>
                <c:pt idx="345">
                  <c:v>1025</c:v>
                </c:pt>
                <c:pt idx="346">
                  <c:v>940</c:v>
                </c:pt>
                <c:pt idx="347">
                  <c:v>1002</c:v>
                </c:pt>
                <c:pt idx="348">
                  <c:v>784</c:v>
                </c:pt>
                <c:pt idx="349">
                  <c:v>641</c:v>
                </c:pt>
                <c:pt idx="350">
                  <c:v>986</c:v>
                </c:pt>
                <c:pt idx="351">
                  <c:v>672</c:v>
                </c:pt>
                <c:pt idx="352">
                  <c:v>807</c:v>
                </c:pt>
                <c:pt idx="353">
                  <c:v>832</c:v>
                </c:pt>
                <c:pt idx="354">
                  <c:v>632</c:v>
                </c:pt>
                <c:pt idx="355">
                  <c:v>596</c:v>
                </c:pt>
                <c:pt idx="356">
                  <c:v>623</c:v>
                </c:pt>
                <c:pt idx="357">
                  <c:v>419</c:v>
                </c:pt>
                <c:pt idx="358">
                  <c:v>510</c:v>
                </c:pt>
                <c:pt idx="359">
                  <c:v>535</c:v>
                </c:pt>
                <c:pt idx="360">
                  <c:v>496</c:v>
                </c:pt>
                <c:pt idx="361">
                  <c:v>483</c:v>
                </c:pt>
                <c:pt idx="362">
                  <c:v>547</c:v>
                </c:pt>
                <c:pt idx="363">
                  <c:v>500</c:v>
                </c:pt>
                <c:pt idx="364">
                  <c:v>366</c:v>
                </c:pt>
                <c:pt idx="365">
                  <c:v>351</c:v>
                </c:pt>
                <c:pt idx="366">
                  <c:v>373</c:v>
                </c:pt>
                <c:pt idx="367">
                  <c:v>381</c:v>
                </c:pt>
                <c:pt idx="368">
                  <c:v>314</c:v>
                </c:pt>
                <c:pt idx="369">
                  <c:v>403</c:v>
                </c:pt>
                <c:pt idx="370">
                  <c:v>369</c:v>
                </c:pt>
                <c:pt idx="371">
                  <c:v>405</c:v>
                </c:pt>
                <c:pt idx="372">
                  <c:v>333</c:v>
                </c:pt>
                <c:pt idx="373">
                  <c:v>516</c:v>
                </c:pt>
                <c:pt idx="374">
                  <c:v>479</c:v>
                </c:pt>
                <c:pt idx="375">
                  <c:v>445</c:v>
                </c:pt>
                <c:pt idx="376">
                  <c:v>421</c:v>
                </c:pt>
                <c:pt idx="377">
                  <c:v>323</c:v>
                </c:pt>
                <c:pt idx="378">
                  <c:v>285</c:v>
                </c:pt>
                <c:pt idx="379">
                  <c:v>295</c:v>
                </c:pt>
                <c:pt idx="380">
                  <c:v>433</c:v>
                </c:pt>
                <c:pt idx="381">
                  <c:v>429</c:v>
                </c:pt>
                <c:pt idx="382">
                  <c:v>350</c:v>
                </c:pt>
                <c:pt idx="383">
                  <c:v>362</c:v>
                </c:pt>
                <c:pt idx="384">
                  <c:v>325</c:v>
                </c:pt>
                <c:pt idx="385">
                  <c:v>264</c:v>
                </c:pt>
                <c:pt idx="386">
                  <c:v>273</c:v>
                </c:pt>
                <c:pt idx="387">
                  <c:v>414</c:v>
                </c:pt>
                <c:pt idx="388">
                  <c:v>467</c:v>
                </c:pt>
                <c:pt idx="389">
                  <c:v>384</c:v>
                </c:pt>
                <c:pt idx="390">
                  <c:v>345</c:v>
                </c:pt>
                <c:pt idx="391">
                  <c:v>304</c:v>
                </c:pt>
                <c:pt idx="392">
                  <c:v>322</c:v>
                </c:pt>
                <c:pt idx="393">
                  <c:v>429</c:v>
                </c:pt>
                <c:pt idx="394">
                  <c:v>590</c:v>
                </c:pt>
                <c:pt idx="395">
                  <c:v>590</c:v>
                </c:pt>
                <c:pt idx="396">
                  <c:v>533</c:v>
                </c:pt>
                <c:pt idx="397">
                  <c:v>416</c:v>
                </c:pt>
                <c:pt idx="398">
                  <c:v>391</c:v>
                </c:pt>
                <c:pt idx="399">
                  <c:v>313</c:v>
                </c:pt>
                <c:pt idx="400">
                  <c:v>329</c:v>
                </c:pt>
                <c:pt idx="401">
                  <c:v>417</c:v>
                </c:pt>
                <c:pt idx="402">
                  <c:v>368</c:v>
                </c:pt>
                <c:pt idx="403">
                  <c:v>363</c:v>
                </c:pt>
                <c:pt idx="404">
                  <c:v>405</c:v>
                </c:pt>
                <c:pt idx="405">
                  <c:v>333</c:v>
                </c:pt>
                <c:pt idx="406">
                  <c:v>338</c:v>
                </c:pt>
                <c:pt idx="407">
                  <c:v>319</c:v>
                </c:pt>
                <c:pt idx="408">
                  <c:v>426</c:v>
                </c:pt>
                <c:pt idx="409">
                  <c:v>401</c:v>
                </c:pt>
                <c:pt idx="410">
                  <c:v>381</c:v>
                </c:pt>
                <c:pt idx="411">
                  <c:v>404</c:v>
                </c:pt>
                <c:pt idx="412">
                  <c:v>398</c:v>
                </c:pt>
                <c:pt idx="413">
                  <c:v>335</c:v>
                </c:pt>
                <c:pt idx="414">
                  <c:v>427</c:v>
                </c:pt>
                <c:pt idx="415">
                  <c:v>452</c:v>
                </c:pt>
                <c:pt idx="416">
                  <c:v>444</c:v>
                </c:pt>
                <c:pt idx="417">
                  <c:v>467</c:v>
                </c:pt>
                <c:pt idx="418">
                  <c:v>474</c:v>
                </c:pt>
                <c:pt idx="419">
                  <c:v>436</c:v>
                </c:pt>
                <c:pt idx="420">
                  <c:v>367</c:v>
                </c:pt>
                <c:pt idx="421">
                  <c:v>345</c:v>
                </c:pt>
                <c:pt idx="422">
                  <c:v>452</c:v>
                </c:pt>
                <c:pt idx="423">
                  <c:v>427</c:v>
                </c:pt>
                <c:pt idx="424">
                  <c:v>441</c:v>
                </c:pt>
                <c:pt idx="425">
                  <c:v>435</c:v>
                </c:pt>
                <c:pt idx="426">
                  <c:v>437</c:v>
                </c:pt>
                <c:pt idx="427">
                  <c:v>396</c:v>
                </c:pt>
                <c:pt idx="428">
                  <c:v>331</c:v>
                </c:pt>
                <c:pt idx="429">
                  <c:v>411</c:v>
                </c:pt>
                <c:pt idx="430">
                  <c:v>419</c:v>
                </c:pt>
                <c:pt idx="431">
                  <c:v>466</c:v>
                </c:pt>
                <c:pt idx="432">
                  <c:v>490</c:v>
                </c:pt>
                <c:pt idx="433">
                  <c:v>461</c:v>
                </c:pt>
                <c:pt idx="434">
                  <c:v>369</c:v>
                </c:pt>
                <c:pt idx="435">
                  <c:v>429</c:v>
                </c:pt>
                <c:pt idx="436">
                  <c:v>491</c:v>
                </c:pt>
                <c:pt idx="437">
                  <c:v>537</c:v>
                </c:pt>
                <c:pt idx="438">
                  <c:v>532</c:v>
                </c:pt>
                <c:pt idx="439">
                  <c:v>521</c:v>
                </c:pt>
                <c:pt idx="440">
                  <c:v>514</c:v>
                </c:pt>
                <c:pt idx="441">
                  <c:v>449</c:v>
                </c:pt>
                <c:pt idx="442">
                  <c:v>459</c:v>
                </c:pt>
                <c:pt idx="443">
                  <c:v>653</c:v>
                </c:pt>
                <c:pt idx="444">
                  <c:v>674</c:v>
                </c:pt>
                <c:pt idx="445">
                  <c:v>644</c:v>
                </c:pt>
                <c:pt idx="446">
                  <c:v>662</c:v>
                </c:pt>
                <c:pt idx="447">
                  <c:v>594</c:v>
                </c:pt>
                <c:pt idx="448">
                  <c:v>560</c:v>
                </c:pt>
                <c:pt idx="449">
                  <c:v>528</c:v>
                </c:pt>
                <c:pt idx="450">
                  <c:v>714</c:v>
                </c:pt>
                <c:pt idx="451">
                  <c:v>670</c:v>
                </c:pt>
                <c:pt idx="452">
                  <c:v>652</c:v>
                </c:pt>
                <c:pt idx="453">
                  <c:v>630</c:v>
                </c:pt>
                <c:pt idx="454">
                  <c:v>648</c:v>
                </c:pt>
                <c:pt idx="455">
                  <c:v>512</c:v>
                </c:pt>
                <c:pt idx="456">
                  <c:v>529</c:v>
                </c:pt>
                <c:pt idx="457">
                  <c:v>692</c:v>
                </c:pt>
                <c:pt idx="458">
                  <c:v>715</c:v>
                </c:pt>
                <c:pt idx="459">
                  <c:v>758</c:v>
                </c:pt>
                <c:pt idx="460">
                  <c:v>759</c:v>
                </c:pt>
                <c:pt idx="461">
                  <c:v>603</c:v>
                </c:pt>
                <c:pt idx="462">
                  <c:v>469</c:v>
                </c:pt>
                <c:pt idx="463">
                  <c:v>477</c:v>
                </c:pt>
                <c:pt idx="464">
                  <c:v>748</c:v>
                </c:pt>
                <c:pt idx="465">
                  <c:v>648</c:v>
                </c:pt>
                <c:pt idx="466">
                  <c:v>642</c:v>
                </c:pt>
                <c:pt idx="467">
                  <c:v>592</c:v>
                </c:pt>
                <c:pt idx="468">
                  <c:v>585</c:v>
                </c:pt>
                <c:pt idx="469">
                  <c:v>465</c:v>
                </c:pt>
                <c:pt idx="470">
                  <c:v>514</c:v>
                </c:pt>
                <c:pt idx="471">
                  <c:v>651</c:v>
                </c:pt>
                <c:pt idx="472">
                  <c:v>562</c:v>
                </c:pt>
                <c:pt idx="473">
                  <c:v>509</c:v>
                </c:pt>
                <c:pt idx="474">
                  <c:v>672</c:v>
                </c:pt>
                <c:pt idx="475">
                  <c:v>522</c:v>
                </c:pt>
                <c:pt idx="476">
                  <c:v>436</c:v>
                </c:pt>
                <c:pt idx="477">
                  <c:v>483</c:v>
                </c:pt>
                <c:pt idx="478">
                  <c:v>612</c:v>
                </c:pt>
                <c:pt idx="479">
                  <c:v>692</c:v>
                </c:pt>
                <c:pt idx="480">
                  <c:v>729</c:v>
                </c:pt>
                <c:pt idx="481">
                  <c:v>661</c:v>
                </c:pt>
                <c:pt idx="482">
                  <c:v>572</c:v>
                </c:pt>
                <c:pt idx="483">
                  <c:v>597</c:v>
                </c:pt>
                <c:pt idx="484">
                  <c:v>506</c:v>
                </c:pt>
                <c:pt idx="485">
                  <c:v>637</c:v>
                </c:pt>
                <c:pt idx="486">
                  <c:v>619</c:v>
                </c:pt>
                <c:pt idx="487">
                  <c:v>542</c:v>
                </c:pt>
                <c:pt idx="488">
                  <c:v>633</c:v>
                </c:pt>
                <c:pt idx="489">
                  <c:v>570</c:v>
                </c:pt>
                <c:pt idx="490">
                  <c:v>505</c:v>
                </c:pt>
                <c:pt idx="491">
                  <c:v>481</c:v>
                </c:pt>
                <c:pt idx="492">
                  <c:v>684</c:v>
                </c:pt>
                <c:pt idx="493">
                  <c:v>620</c:v>
                </c:pt>
                <c:pt idx="494">
                  <c:v>571</c:v>
                </c:pt>
                <c:pt idx="495">
                  <c:v>505</c:v>
                </c:pt>
                <c:pt idx="496">
                  <c:v>464</c:v>
                </c:pt>
                <c:pt idx="497">
                  <c:v>411</c:v>
                </c:pt>
                <c:pt idx="498">
                  <c:v>449</c:v>
                </c:pt>
                <c:pt idx="499">
                  <c:v>654</c:v>
                </c:pt>
                <c:pt idx="500">
                  <c:v>672</c:v>
                </c:pt>
                <c:pt idx="501">
                  <c:v>674</c:v>
                </c:pt>
                <c:pt idx="502">
                  <c:v>725</c:v>
                </c:pt>
                <c:pt idx="503">
                  <c:v>541</c:v>
                </c:pt>
                <c:pt idx="504">
                  <c:v>454</c:v>
                </c:pt>
                <c:pt idx="505">
                  <c:v>435</c:v>
                </c:pt>
                <c:pt idx="506">
                  <c:v>581</c:v>
                </c:pt>
                <c:pt idx="507">
                  <c:v>593</c:v>
                </c:pt>
                <c:pt idx="508">
                  <c:v>541</c:v>
                </c:pt>
                <c:pt idx="509">
                  <c:v>525</c:v>
                </c:pt>
                <c:pt idx="510">
                  <c:v>419</c:v>
                </c:pt>
                <c:pt idx="511">
                  <c:v>360</c:v>
                </c:pt>
                <c:pt idx="512">
                  <c:v>347</c:v>
                </c:pt>
                <c:pt idx="513">
                  <c:v>522</c:v>
                </c:pt>
                <c:pt idx="514">
                  <c:v>523</c:v>
                </c:pt>
                <c:pt idx="515">
                  <c:v>485</c:v>
                </c:pt>
                <c:pt idx="516">
                  <c:v>456</c:v>
                </c:pt>
                <c:pt idx="517">
                  <c:v>380</c:v>
                </c:pt>
                <c:pt idx="518">
                  <c:v>317</c:v>
                </c:pt>
                <c:pt idx="519">
                  <c:v>350</c:v>
                </c:pt>
                <c:pt idx="520">
                  <c:v>605</c:v>
                </c:pt>
                <c:pt idx="521">
                  <c:v>576</c:v>
                </c:pt>
                <c:pt idx="522">
                  <c:v>602</c:v>
                </c:pt>
                <c:pt idx="523">
                  <c:v>611</c:v>
                </c:pt>
                <c:pt idx="524">
                  <c:v>570</c:v>
                </c:pt>
                <c:pt idx="525">
                  <c:v>472</c:v>
                </c:pt>
                <c:pt idx="526">
                  <c:v>560</c:v>
                </c:pt>
                <c:pt idx="527">
                  <c:v>759</c:v>
                </c:pt>
                <c:pt idx="528">
                  <c:v>711</c:v>
                </c:pt>
                <c:pt idx="529">
                  <c:v>765</c:v>
                </c:pt>
                <c:pt idx="530">
                  <c:v>748</c:v>
                </c:pt>
                <c:pt idx="531">
                  <c:v>662</c:v>
                </c:pt>
                <c:pt idx="532">
                  <c:v>644</c:v>
                </c:pt>
                <c:pt idx="533">
                  <c:v>690</c:v>
                </c:pt>
                <c:pt idx="534">
                  <c:v>1166</c:v>
                </c:pt>
                <c:pt idx="535">
                  <c:v>1227</c:v>
                </c:pt>
                <c:pt idx="536">
                  <c:v>1236</c:v>
                </c:pt>
                <c:pt idx="537">
                  <c:v>1320</c:v>
                </c:pt>
                <c:pt idx="538">
                  <c:v>1280</c:v>
                </c:pt>
                <c:pt idx="539">
                  <c:v>1063</c:v>
                </c:pt>
                <c:pt idx="540">
                  <c:v>1097</c:v>
                </c:pt>
                <c:pt idx="541">
                  <c:v>1566</c:v>
                </c:pt>
                <c:pt idx="542">
                  <c:v>1554</c:v>
                </c:pt>
                <c:pt idx="543">
                  <c:v>1475</c:v>
                </c:pt>
                <c:pt idx="544">
                  <c:v>1400</c:v>
                </c:pt>
                <c:pt idx="545">
                  <c:v>1402</c:v>
                </c:pt>
                <c:pt idx="546">
                  <c:v>1207</c:v>
                </c:pt>
                <c:pt idx="547">
                  <c:v>1242</c:v>
                </c:pt>
                <c:pt idx="548">
                  <c:v>1725</c:v>
                </c:pt>
                <c:pt idx="549">
                  <c:v>1532</c:v>
                </c:pt>
                <c:pt idx="550">
                  <c:v>1573</c:v>
                </c:pt>
                <c:pt idx="551">
                  <c:v>1572</c:v>
                </c:pt>
                <c:pt idx="552">
                  <c:v>1422</c:v>
                </c:pt>
                <c:pt idx="553">
                  <c:v>1264</c:v>
                </c:pt>
                <c:pt idx="554">
                  <c:v>1274</c:v>
                </c:pt>
                <c:pt idx="555">
                  <c:v>1822</c:v>
                </c:pt>
                <c:pt idx="556">
                  <c:v>1631</c:v>
                </c:pt>
                <c:pt idx="557">
                  <c:v>1662</c:v>
                </c:pt>
                <c:pt idx="558">
                  <c:v>1465</c:v>
                </c:pt>
                <c:pt idx="559">
                  <c:v>1386</c:v>
                </c:pt>
                <c:pt idx="560">
                  <c:v>1150</c:v>
                </c:pt>
                <c:pt idx="561">
                  <c:v>1150</c:v>
                </c:pt>
                <c:pt idx="562">
                  <c:v>1664</c:v>
                </c:pt>
                <c:pt idx="563">
                  <c:v>1716</c:v>
                </c:pt>
                <c:pt idx="564">
                  <c:v>1640</c:v>
                </c:pt>
                <c:pt idx="565">
                  <c:v>1762</c:v>
                </c:pt>
                <c:pt idx="566">
                  <c:v>1668</c:v>
                </c:pt>
                <c:pt idx="567">
                  <c:v>1455</c:v>
                </c:pt>
                <c:pt idx="568">
                  <c:v>1474</c:v>
                </c:pt>
                <c:pt idx="569">
                  <c:v>2144</c:v>
                </c:pt>
                <c:pt idx="570">
                  <c:v>1947</c:v>
                </c:pt>
                <c:pt idx="571">
                  <c:v>1913</c:v>
                </c:pt>
                <c:pt idx="572">
                  <c:v>1858</c:v>
                </c:pt>
                <c:pt idx="573">
                  <c:v>1748</c:v>
                </c:pt>
                <c:pt idx="574">
                  <c:v>1491</c:v>
                </c:pt>
                <c:pt idx="575">
                  <c:v>1322</c:v>
                </c:pt>
                <c:pt idx="576">
                  <c:v>1766</c:v>
                </c:pt>
                <c:pt idx="577">
                  <c:v>2114</c:v>
                </c:pt>
                <c:pt idx="578">
                  <c:v>1999</c:v>
                </c:pt>
                <c:pt idx="579">
                  <c:v>1811</c:v>
                </c:pt>
                <c:pt idx="580">
                  <c:v>1588</c:v>
                </c:pt>
                <c:pt idx="581">
                  <c:v>1370</c:v>
                </c:pt>
                <c:pt idx="582">
                  <c:v>1469</c:v>
                </c:pt>
                <c:pt idx="583">
                  <c:v>2113</c:v>
                </c:pt>
                <c:pt idx="584">
                  <c:v>1829</c:v>
                </c:pt>
                <c:pt idx="585">
                  <c:v>1809</c:v>
                </c:pt>
                <c:pt idx="586">
                  <c:v>1736</c:v>
                </c:pt>
                <c:pt idx="587">
                  <c:v>1576</c:v>
                </c:pt>
                <c:pt idx="588">
                  <c:v>1424</c:v>
                </c:pt>
                <c:pt idx="589">
                  <c:v>1331</c:v>
                </c:pt>
                <c:pt idx="590">
                  <c:v>1991</c:v>
                </c:pt>
                <c:pt idx="591">
                  <c:v>1925</c:v>
                </c:pt>
                <c:pt idx="592">
                  <c:v>1674</c:v>
                </c:pt>
                <c:pt idx="593">
                  <c:v>1775</c:v>
                </c:pt>
                <c:pt idx="594">
                  <c:v>1461</c:v>
                </c:pt>
                <c:pt idx="595">
                  <c:v>1351</c:v>
                </c:pt>
                <c:pt idx="596">
                  <c:v>1563</c:v>
                </c:pt>
                <c:pt idx="597">
                  <c:v>2012</c:v>
                </c:pt>
                <c:pt idx="598">
                  <c:v>2018</c:v>
                </c:pt>
                <c:pt idx="599">
                  <c:v>1857</c:v>
                </c:pt>
                <c:pt idx="600">
                  <c:v>1815</c:v>
                </c:pt>
                <c:pt idx="601">
                  <c:v>1725</c:v>
                </c:pt>
                <c:pt idx="602">
                  <c:v>1409</c:v>
                </c:pt>
                <c:pt idx="603">
                  <c:v>1461</c:v>
                </c:pt>
                <c:pt idx="604">
                  <c:v>2054</c:v>
                </c:pt>
                <c:pt idx="605">
                  <c:v>1920</c:v>
                </c:pt>
                <c:pt idx="606">
                  <c:v>1972</c:v>
                </c:pt>
                <c:pt idx="607">
                  <c:v>2047</c:v>
                </c:pt>
                <c:pt idx="608">
                  <c:v>1870</c:v>
                </c:pt>
                <c:pt idx="609">
                  <c:v>1575</c:v>
                </c:pt>
                <c:pt idx="610">
                  <c:v>1697</c:v>
                </c:pt>
                <c:pt idx="611">
                  <c:v>1703</c:v>
                </c:pt>
                <c:pt idx="612">
                  <c:v>1697</c:v>
                </c:pt>
                <c:pt idx="613">
                  <c:v>2411</c:v>
                </c:pt>
                <c:pt idx="614">
                  <c:v>3240</c:v>
                </c:pt>
                <c:pt idx="615">
                  <c:v>2734</c:v>
                </c:pt>
                <c:pt idx="616">
                  <c:v>2354</c:v>
                </c:pt>
                <c:pt idx="617">
                  <c:v>2268</c:v>
                </c:pt>
                <c:pt idx="618">
                  <c:v>2855</c:v>
                </c:pt>
                <c:pt idx="619">
                  <c:v>2536</c:v>
                </c:pt>
                <c:pt idx="620">
                  <c:v>2449</c:v>
                </c:pt>
                <c:pt idx="621">
                  <c:v>2220</c:v>
                </c:pt>
                <c:pt idx="622">
                  <c:v>2056</c:v>
                </c:pt>
                <c:pt idx="623">
                  <c:v>1650</c:v>
                </c:pt>
                <c:pt idx="624">
                  <c:v>1555</c:v>
                </c:pt>
                <c:pt idx="625">
                  <c:v>2001</c:v>
                </c:pt>
                <c:pt idx="626">
                  <c:v>2398</c:v>
                </c:pt>
                <c:pt idx="627">
                  <c:v>2140</c:v>
                </c:pt>
                <c:pt idx="628">
                  <c:v>1924</c:v>
                </c:pt>
                <c:pt idx="629">
                  <c:v>1560</c:v>
                </c:pt>
                <c:pt idx="630">
                  <c:v>1284</c:v>
                </c:pt>
                <c:pt idx="631">
                  <c:v>1333</c:v>
                </c:pt>
                <c:pt idx="632">
                  <c:v>1569</c:v>
                </c:pt>
                <c:pt idx="633">
                  <c:v>1923</c:v>
                </c:pt>
                <c:pt idx="634">
                  <c:v>1669</c:v>
                </c:pt>
                <c:pt idx="635">
                  <c:v>1592</c:v>
                </c:pt>
                <c:pt idx="636">
                  <c:v>1403</c:v>
                </c:pt>
                <c:pt idx="637">
                  <c:v>1030</c:v>
                </c:pt>
                <c:pt idx="638">
                  <c:v>1048</c:v>
                </c:pt>
                <c:pt idx="639">
                  <c:v>1556</c:v>
                </c:pt>
                <c:pt idx="640">
                  <c:v>1430</c:v>
                </c:pt>
                <c:pt idx="641">
                  <c:v>1417</c:v>
                </c:pt>
                <c:pt idx="642">
                  <c:v>1487</c:v>
                </c:pt>
                <c:pt idx="643">
                  <c:v>1394</c:v>
                </c:pt>
                <c:pt idx="644">
                  <c:v>1167</c:v>
                </c:pt>
                <c:pt idx="645">
                  <c:v>1245</c:v>
                </c:pt>
                <c:pt idx="646">
                  <c:v>1931</c:v>
                </c:pt>
                <c:pt idx="647">
                  <c:v>2094</c:v>
                </c:pt>
                <c:pt idx="648">
                  <c:v>2092</c:v>
                </c:pt>
                <c:pt idx="649">
                  <c:v>2087</c:v>
                </c:pt>
                <c:pt idx="650">
                  <c:v>2052</c:v>
                </c:pt>
                <c:pt idx="651">
                  <c:v>1664</c:v>
                </c:pt>
                <c:pt idx="652">
                  <c:v>1578</c:v>
                </c:pt>
                <c:pt idx="653">
                  <c:v>2638</c:v>
                </c:pt>
                <c:pt idx="654">
                  <c:v>2457</c:v>
                </c:pt>
                <c:pt idx="655">
                  <c:v>2322</c:v>
                </c:pt>
                <c:pt idx="656">
                  <c:v>2217</c:v>
                </c:pt>
                <c:pt idx="657">
                  <c:v>2204</c:v>
                </c:pt>
                <c:pt idx="658">
                  <c:v>1731</c:v>
                </c:pt>
                <c:pt idx="659">
                  <c:v>1698</c:v>
                </c:pt>
                <c:pt idx="660">
                  <c:v>2408</c:v>
                </c:pt>
                <c:pt idx="661">
                  <c:v>2493</c:v>
                </c:pt>
                <c:pt idx="662">
                  <c:v>2358</c:v>
                </c:pt>
                <c:pt idx="663">
                  <c:v>2310</c:v>
                </c:pt>
                <c:pt idx="664">
                  <c:v>2399</c:v>
                </c:pt>
                <c:pt idx="665">
                  <c:v>1983</c:v>
                </c:pt>
                <c:pt idx="666">
                  <c:v>2109</c:v>
                </c:pt>
                <c:pt idx="667">
                  <c:v>3161</c:v>
                </c:pt>
                <c:pt idx="668">
                  <c:v>3272</c:v>
                </c:pt>
                <c:pt idx="669">
                  <c:v>3010</c:v>
                </c:pt>
                <c:pt idx="670">
                  <c:v>3186</c:v>
                </c:pt>
                <c:pt idx="671">
                  <c:v>3095</c:v>
                </c:pt>
                <c:pt idx="672">
                  <c:v>2806</c:v>
                </c:pt>
                <c:pt idx="673">
                  <c:v>2683</c:v>
                </c:pt>
                <c:pt idx="674">
                  <c:v>4087</c:v>
                </c:pt>
                <c:pt idx="675">
                  <c:v>3916</c:v>
                </c:pt>
                <c:pt idx="676">
                  <c:v>3877</c:v>
                </c:pt>
                <c:pt idx="677">
                  <c:v>4044</c:v>
                </c:pt>
                <c:pt idx="678">
                  <c:v>3890</c:v>
                </c:pt>
                <c:pt idx="679">
                  <c:v>3284</c:v>
                </c:pt>
                <c:pt idx="680">
                  <c:v>3003</c:v>
                </c:pt>
                <c:pt idx="681">
                  <c:v>5072</c:v>
                </c:pt>
                <c:pt idx="682">
                  <c:v>5238</c:v>
                </c:pt>
                <c:pt idx="683">
                  <c:v>4922</c:v>
                </c:pt>
                <c:pt idx="684">
                  <c:v>5327</c:v>
                </c:pt>
                <c:pt idx="685">
                  <c:v>5101</c:v>
                </c:pt>
                <c:pt idx="686">
                  <c:v>4295</c:v>
                </c:pt>
                <c:pt idx="687">
                  <c:v>4922</c:v>
                </c:pt>
                <c:pt idx="688">
                  <c:v>7139</c:v>
                </c:pt>
                <c:pt idx="689">
                  <c:v>7081</c:v>
                </c:pt>
                <c:pt idx="690">
                  <c:v>6981</c:v>
                </c:pt>
                <c:pt idx="691">
                  <c:v>6946</c:v>
                </c:pt>
                <c:pt idx="692">
                  <c:v>6655</c:v>
                </c:pt>
                <c:pt idx="693">
                  <c:v>5781</c:v>
                </c:pt>
                <c:pt idx="694">
                  <c:v>5523</c:v>
                </c:pt>
                <c:pt idx="695">
                  <c:v>7825</c:v>
                </c:pt>
                <c:pt idx="696">
                  <c:v>7587</c:v>
                </c:pt>
                <c:pt idx="697">
                  <c:v>7398</c:v>
                </c:pt>
                <c:pt idx="698">
                  <c:v>7280</c:v>
                </c:pt>
                <c:pt idx="699">
                  <c:v>6169</c:v>
                </c:pt>
                <c:pt idx="700">
                  <c:v>5255</c:v>
                </c:pt>
                <c:pt idx="701">
                  <c:v>5136</c:v>
                </c:pt>
                <c:pt idx="702">
                  <c:v>7363</c:v>
                </c:pt>
                <c:pt idx="703">
                  <c:v>6853</c:v>
                </c:pt>
                <c:pt idx="704">
                  <c:v>6162</c:v>
                </c:pt>
                <c:pt idx="705">
                  <c:v>5764</c:v>
                </c:pt>
                <c:pt idx="706">
                  <c:v>5335</c:v>
                </c:pt>
                <c:pt idx="707">
                  <c:v>4121</c:v>
                </c:pt>
                <c:pt idx="708">
                  <c:v>3776</c:v>
                </c:pt>
                <c:pt idx="709">
                  <c:v>5279</c:v>
                </c:pt>
                <c:pt idx="710">
                  <c:v>4929</c:v>
                </c:pt>
                <c:pt idx="711">
                  <c:v>4755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D9-44D4-922E-71ABF555ED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712960"/>
        <c:axId val="119096240"/>
      </c:barChart>
      <c:dateAx>
        <c:axId val="1197129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96240"/>
        <c:crosses val="autoZero"/>
        <c:auto val="1"/>
        <c:lblOffset val="100"/>
        <c:baseTimeUnit val="days"/>
      </c:dateAx>
      <c:valAx>
        <c:axId val="119096240"/>
        <c:scaling>
          <c:orientation val="minMax"/>
          <c:max val="8000"/>
        </c:scaling>
        <c:delete val="0"/>
        <c:axPos val="l"/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712960"/>
        <c:crosses val="autoZero"/>
        <c:crossBetween val="between"/>
        <c:majorUnit val="200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chemeClr val="accent3"/>
      </a:solidFill>
      <a:prstDash val="sys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44745321468963E-2"/>
          <c:y val="0.1187969585327522"/>
          <c:w val="0.93095849604165337"/>
          <c:h val="0.7319292754478070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'발생별(국내발생+해외유입), 사망'!$A$7:$A$1193</c:f>
              <c:numCache>
                <c:formatCode>m/d/yyyy</c:formatCode>
                <c:ptCount val="1187"/>
                <c:pt idx="0">
                  <c:v>43850</c:v>
                </c:pt>
                <c:pt idx="1">
                  <c:v>43851</c:v>
                </c:pt>
                <c:pt idx="2">
                  <c:v>43852</c:v>
                </c:pt>
                <c:pt idx="3">
                  <c:v>43853</c:v>
                </c:pt>
                <c:pt idx="4">
                  <c:v>43854</c:v>
                </c:pt>
                <c:pt idx="5">
                  <c:v>43855</c:v>
                </c:pt>
                <c:pt idx="6">
                  <c:v>43856</c:v>
                </c:pt>
                <c:pt idx="7">
                  <c:v>43857</c:v>
                </c:pt>
                <c:pt idx="8">
                  <c:v>43858</c:v>
                </c:pt>
                <c:pt idx="9">
                  <c:v>43859</c:v>
                </c:pt>
                <c:pt idx="10">
                  <c:v>43860</c:v>
                </c:pt>
                <c:pt idx="11">
                  <c:v>43861</c:v>
                </c:pt>
                <c:pt idx="12">
                  <c:v>43862</c:v>
                </c:pt>
                <c:pt idx="13">
                  <c:v>43863</c:v>
                </c:pt>
                <c:pt idx="14">
                  <c:v>43864</c:v>
                </c:pt>
                <c:pt idx="15">
                  <c:v>43865</c:v>
                </c:pt>
                <c:pt idx="16">
                  <c:v>43866</c:v>
                </c:pt>
                <c:pt idx="17">
                  <c:v>43867</c:v>
                </c:pt>
                <c:pt idx="18">
                  <c:v>43868</c:v>
                </c:pt>
                <c:pt idx="19">
                  <c:v>43869</c:v>
                </c:pt>
                <c:pt idx="20">
                  <c:v>43870</c:v>
                </c:pt>
                <c:pt idx="21">
                  <c:v>43871</c:v>
                </c:pt>
                <c:pt idx="22">
                  <c:v>43872</c:v>
                </c:pt>
                <c:pt idx="23">
                  <c:v>43873</c:v>
                </c:pt>
                <c:pt idx="24">
                  <c:v>43874</c:v>
                </c:pt>
                <c:pt idx="25">
                  <c:v>43875</c:v>
                </c:pt>
                <c:pt idx="26">
                  <c:v>43876</c:v>
                </c:pt>
                <c:pt idx="27">
                  <c:v>43877</c:v>
                </c:pt>
                <c:pt idx="28">
                  <c:v>43878</c:v>
                </c:pt>
                <c:pt idx="29">
                  <c:v>43879</c:v>
                </c:pt>
                <c:pt idx="30">
                  <c:v>43880</c:v>
                </c:pt>
                <c:pt idx="31">
                  <c:v>43881</c:v>
                </c:pt>
                <c:pt idx="32">
                  <c:v>43882</c:v>
                </c:pt>
                <c:pt idx="33">
                  <c:v>43883</c:v>
                </c:pt>
                <c:pt idx="34">
                  <c:v>43884</c:v>
                </c:pt>
                <c:pt idx="35">
                  <c:v>43885</c:v>
                </c:pt>
                <c:pt idx="36">
                  <c:v>43886</c:v>
                </c:pt>
                <c:pt idx="37">
                  <c:v>43887</c:v>
                </c:pt>
                <c:pt idx="38">
                  <c:v>43888</c:v>
                </c:pt>
                <c:pt idx="39">
                  <c:v>43889</c:v>
                </c:pt>
                <c:pt idx="40">
                  <c:v>43890</c:v>
                </c:pt>
                <c:pt idx="41">
                  <c:v>43891</c:v>
                </c:pt>
                <c:pt idx="42">
                  <c:v>43892</c:v>
                </c:pt>
                <c:pt idx="43">
                  <c:v>43893</c:v>
                </c:pt>
                <c:pt idx="44">
                  <c:v>43894</c:v>
                </c:pt>
                <c:pt idx="45">
                  <c:v>43895</c:v>
                </c:pt>
                <c:pt idx="46">
                  <c:v>43896</c:v>
                </c:pt>
                <c:pt idx="47">
                  <c:v>43897</c:v>
                </c:pt>
                <c:pt idx="48">
                  <c:v>43898</c:v>
                </c:pt>
                <c:pt idx="49">
                  <c:v>43899</c:v>
                </c:pt>
                <c:pt idx="50">
                  <c:v>43900</c:v>
                </c:pt>
                <c:pt idx="51">
                  <c:v>43901</c:v>
                </c:pt>
                <c:pt idx="52">
                  <c:v>43902</c:v>
                </c:pt>
                <c:pt idx="53">
                  <c:v>43903</c:v>
                </c:pt>
                <c:pt idx="54">
                  <c:v>43904</c:v>
                </c:pt>
                <c:pt idx="55">
                  <c:v>43905</c:v>
                </c:pt>
                <c:pt idx="56">
                  <c:v>43906</c:v>
                </c:pt>
                <c:pt idx="57">
                  <c:v>43907</c:v>
                </c:pt>
                <c:pt idx="58">
                  <c:v>43908</c:v>
                </c:pt>
                <c:pt idx="59">
                  <c:v>43909</c:v>
                </c:pt>
                <c:pt idx="60">
                  <c:v>43910</c:v>
                </c:pt>
                <c:pt idx="61">
                  <c:v>43911</c:v>
                </c:pt>
                <c:pt idx="62">
                  <c:v>43912</c:v>
                </c:pt>
                <c:pt idx="63">
                  <c:v>43913</c:v>
                </c:pt>
                <c:pt idx="64">
                  <c:v>43914</c:v>
                </c:pt>
                <c:pt idx="65">
                  <c:v>43915</c:v>
                </c:pt>
                <c:pt idx="66">
                  <c:v>43916</c:v>
                </c:pt>
                <c:pt idx="67">
                  <c:v>43917</c:v>
                </c:pt>
                <c:pt idx="68">
                  <c:v>43918</c:v>
                </c:pt>
                <c:pt idx="69">
                  <c:v>43919</c:v>
                </c:pt>
                <c:pt idx="70">
                  <c:v>43920</c:v>
                </c:pt>
                <c:pt idx="71">
                  <c:v>43921</c:v>
                </c:pt>
                <c:pt idx="72">
                  <c:v>43922</c:v>
                </c:pt>
                <c:pt idx="73">
                  <c:v>43923</c:v>
                </c:pt>
                <c:pt idx="74">
                  <c:v>43924</c:v>
                </c:pt>
                <c:pt idx="75">
                  <c:v>43925</c:v>
                </c:pt>
                <c:pt idx="76">
                  <c:v>43926</c:v>
                </c:pt>
                <c:pt idx="77">
                  <c:v>43927</c:v>
                </c:pt>
                <c:pt idx="78">
                  <c:v>43928</c:v>
                </c:pt>
                <c:pt idx="79">
                  <c:v>43929</c:v>
                </c:pt>
                <c:pt idx="80">
                  <c:v>43930</c:v>
                </c:pt>
                <c:pt idx="81">
                  <c:v>43931</c:v>
                </c:pt>
                <c:pt idx="82">
                  <c:v>43932</c:v>
                </c:pt>
                <c:pt idx="83">
                  <c:v>43933</c:v>
                </c:pt>
                <c:pt idx="84">
                  <c:v>43934</c:v>
                </c:pt>
                <c:pt idx="85">
                  <c:v>43935</c:v>
                </c:pt>
                <c:pt idx="86">
                  <c:v>43936</c:v>
                </c:pt>
                <c:pt idx="87">
                  <c:v>43937</c:v>
                </c:pt>
                <c:pt idx="88">
                  <c:v>43938</c:v>
                </c:pt>
                <c:pt idx="89">
                  <c:v>43939</c:v>
                </c:pt>
                <c:pt idx="90">
                  <c:v>43940</c:v>
                </c:pt>
                <c:pt idx="91">
                  <c:v>43941</c:v>
                </c:pt>
                <c:pt idx="92">
                  <c:v>43942</c:v>
                </c:pt>
                <c:pt idx="93">
                  <c:v>43943</c:v>
                </c:pt>
                <c:pt idx="94">
                  <c:v>43944</c:v>
                </c:pt>
                <c:pt idx="95">
                  <c:v>43945</c:v>
                </c:pt>
                <c:pt idx="96">
                  <c:v>43946</c:v>
                </c:pt>
                <c:pt idx="97">
                  <c:v>43947</c:v>
                </c:pt>
                <c:pt idx="98">
                  <c:v>43948</c:v>
                </c:pt>
                <c:pt idx="99">
                  <c:v>43949</c:v>
                </c:pt>
                <c:pt idx="100">
                  <c:v>43950</c:v>
                </c:pt>
                <c:pt idx="101">
                  <c:v>43951</c:v>
                </c:pt>
                <c:pt idx="102">
                  <c:v>43952</c:v>
                </c:pt>
                <c:pt idx="103">
                  <c:v>43953</c:v>
                </c:pt>
                <c:pt idx="104">
                  <c:v>43954</c:v>
                </c:pt>
                <c:pt idx="105">
                  <c:v>43955</c:v>
                </c:pt>
                <c:pt idx="106">
                  <c:v>43956</c:v>
                </c:pt>
                <c:pt idx="107">
                  <c:v>43957</c:v>
                </c:pt>
                <c:pt idx="108">
                  <c:v>43958</c:v>
                </c:pt>
                <c:pt idx="109">
                  <c:v>43959</c:v>
                </c:pt>
                <c:pt idx="110">
                  <c:v>43960</c:v>
                </c:pt>
                <c:pt idx="111">
                  <c:v>43961</c:v>
                </c:pt>
                <c:pt idx="112">
                  <c:v>43962</c:v>
                </c:pt>
                <c:pt idx="113">
                  <c:v>43963</c:v>
                </c:pt>
                <c:pt idx="114">
                  <c:v>43964</c:v>
                </c:pt>
                <c:pt idx="115">
                  <c:v>43965</c:v>
                </c:pt>
                <c:pt idx="116">
                  <c:v>43966</c:v>
                </c:pt>
                <c:pt idx="117">
                  <c:v>43967</c:v>
                </c:pt>
                <c:pt idx="118">
                  <c:v>43968</c:v>
                </c:pt>
                <c:pt idx="119">
                  <c:v>43969</c:v>
                </c:pt>
                <c:pt idx="120">
                  <c:v>43970</c:v>
                </c:pt>
                <c:pt idx="121">
                  <c:v>43971</c:v>
                </c:pt>
                <c:pt idx="122">
                  <c:v>43972</c:v>
                </c:pt>
                <c:pt idx="123">
                  <c:v>43973</c:v>
                </c:pt>
                <c:pt idx="124">
                  <c:v>43974</c:v>
                </c:pt>
                <c:pt idx="125">
                  <c:v>43975</c:v>
                </c:pt>
                <c:pt idx="126">
                  <c:v>43976</c:v>
                </c:pt>
                <c:pt idx="127">
                  <c:v>43977</c:v>
                </c:pt>
                <c:pt idx="128">
                  <c:v>43978</c:v>
                </c:pt>
                <c:pt idx="129">
                  <c:v>43979</c:v>
                </c:pt>
                <c:pt idx="130">
                  <c:v>43980</c:v>
                </c:pt>
                <c:pt idx="131">
                  <c:v>43981</c:v>
                </c:pt>
                <c:pt idx="132">
                  <c:v>43982</c:v>
                </c:pt>
                <c:pt idx="133">
                  <c:v>43983</c:v>
                </c:pt>
                <c:pt idx="134">
                  <c:v>43984</c:v>
                </c:pt>
                <c:pt idx="135">
                  <c:v>43985</c:v>
                </c:pt>
                <c:pt idx="136">
                  <c:v>43986</c:v>
                </c:pt>
                <c:pt idx="137">
                  <c:v>43987</c:v>
                </c:pt>
                <c:pt idx="138">
                  <c:v>43988</c:v>
                </c:pt>
                <c:pt idx="139">
                  <c:v>43989</c:v>
                </c:pt>
                <c:pt idx="140">
                  <c:v>43990</c:v>
                </c:pt>
                <c:pt idx="141">
                  <c:v>43991</c:v>
                </c:pt>
                <c:pt idx="142">
                  <c:v>43992</c:v>
                </c:pt>
                <c:pt idx="143">
                  <c:v>43993</c:v>
                </c:pt>
                <c:pt idx="144">
                  <c:v>43994</c:v>
                </c:pt>
                <c:pt idx="145">
                  <c:v>43995</c:v>
                </c:pt>
                <c:pt idx="146">
                  <c:v>43996</c:v>
                </c:pt>
                <c:pt idx="147">
                  <c:v>43997</c:v>
                </c:pt>
                <c:pt idx="148">
                  <c:v>43998</c:v>
                </c:pt>
                <c:pt idx="149">
                  <c:v>43999</c:v>
                </c:pt>
                <c:pt idx="150">
                  <c:v>44000</c:v>
                </c:pt>
                <c:pt idx="151">
                  <c:v>44001</c:v>
                </c:pt>
                <c:pt idx="152">
                  <c:v>44002</c:v>
                </c:pt>
                <c:pt idx="153">
                  <c:v>44003</c:v>
                </c:pt>
                <c:pt idx="154">
                  <c:v>44004</c:v>
                </c:pt>
                <c:pt idx="155">
                  <c:v>44005</c:v>
                </c:pt>
                <c:pt idx="156">
                  <c:v>44006</c:v>
                </c:pt>
                <c:pt idx="157">
                  <c:v>44007</c:v>
                </c:pt>
                <c:pt idx="158">
                  <c:v>44008</c:v>
                </c:pt>
                <c:pt idx="159">
                  <c:v>44009</c:v>
                </c:pt>
                <c:pt idx="160">
                  <c:v>44010</c:v>
                </c:pt>
                <c:pt idx="161">
                  <c:v>44011</c:v>
                </c:pt>
                <c:pt idx="162">
                  <c:v>44012</c:v>
                </c:pt>
                <c:pt idx="163">
                  <c:v>44013</c:v>
                </c:pt>
                <c:pt idx="164">
                  <c:v>44014</c:v>
                </c:pt>
                <c:pt idx="165">
                  <c:v>44015</c:v>
                </c:pt>
                <c:pt idx="166">
                  <c:v>44016</c:v>
                </c:pt>
                <c:pt idx="167">
                  <c:v>44017</c:v>
                </c:pt>
                <c:pt idx="168">
                  <c:v>44018</c:v>
                </c:pt>
                <c:pt idx="169">
                  <c:v>44019</c:v>
                </c:pt>
                <c:pt idx="170">
                  <c:v>44020</c:v>
                </c:pt>
                <c:pt idx="171">
                  <c:v>44021</c:v>
                </c:pt>
                <c:pt idx="172">
                  <c:v>44022</c:v>
                </c:pt>
                <c:pt idx="173">
                  <c:v>44023</c:v>
                </c:pt>
                <c:pt idx="174">
                  <c:v>44024</c:v>
                </c:pt>
                <c:pt idx="175">
                  <c:v>44025</c:v>
                </c:pt>
                <c:pt idx="176">
                  <c:v>44026</c:v>
                </c:pt>
                <c:pt idx="177">
                  <c:v>44027</c:v>
                </c:pt>
                <c:pt idx="178">
                  <c:v>44028</c:v>
                </c:pt>
                <c:pt idx="179">
                  <c:v>44029</c:v>
                </c:pt>
                <c:pt idx="180">
                  <c:v>44030</c:v>
                </c:pt>
                <c:pt idx="181">
                  <c:v>44031</c:v>
                </c:pt>
                <c:pt idx="182">
                  <c:v>44032</c:v>
                </c:pt>
                <c:pt idx="183">
                  <c:v>44033</c:v>
                </c:pt>
                <c:pt idx="184">
                  <c:v>44034</c:v>
                </c:pt>
                <c:pt idx="185">
                  <c:v>44035</c:v>
                </c:pt>
                <c:pt idx="186">
                  <c:v>44036</c:v>
                </c:pt>
                <c:pt idx="187">
                  <c:v>44037</c:v>
                </c:pt>
                <c:pt idx="188">
                  <c:v>44038</c:v>
                </c:pt>
                <c:pt idx="189">
                  <c:v>44039</c:v>
                </c:pt>
                <c:pt idx="190">
                  <c:v>44040</c:v>
                </c:pt>
                <c:pt idx="191">
                  <c:v>44041</c:v>
                </c:pt>
                <c:pt idx="192">
                  <c:v>44042</c:v>
                </c:pt>
                <c:pt idx="193">
                  <c:v>44043</c:v>
                </c:pt>
                <c:pt idx="194">
                  <c:v>44044</c:v>
                </c:pt>
                <c:pt idx="195">
                  <c:v>44045</c:v>
                </c:pt>
                <c:pt idx="196">
                  <c:v>44046</c:v>
                </c:pt>
                <c:pt idx="197">
                  <c:v>44047</c:v>
                </c:pt>
                <c:pt idx="198">
                  <c:v>44048</c:v>
                </c:pt>
                <c:pt idx="199">
                  <c:v>44049</c:v>
                </c:pt>
                <c:pt idx="200">
                  <c:v>44050</c:v>
                </c:pt>
                <c:pt idx="201">
                  <c:v>44051</c:v>
                </c:pt>
                <c:pt idx="202">
                  <c:v>44052</c:v>
                </c:pt>
                <c:pt idx="203">
                  <c:v>44053</c:v>
                </c:pt>
                <c:pt idx="204">
                  <c:v>44054</c:v>
                </c:pt>
                <c:pt idx="205">
                  <c:v>44055</c:v>
                </c:pt>
                <c:pt idx="206">
                  <c:v>44056</c:v>
                </c:pt>
                <c:pt idx="207">
                  <c:v>44057</c:v>
                </c:pt>
                <c:pt idx="208">
                  <c:v>44058</c:v>
                </c:pt>
                <c:pt idx="209">
                  <c:v>44059</c:v>
                </c:pt>
                <c:pt idx="210">
                  <c:v>44060</c:v>
                </c:pt>
                <c:pt idx="211">
                  <c:v>44061</c:v>
                </c:pt>
                <c:pt idx="212">
                  <c:v>44062</c:v>
                </c:pt>
                <c:pt idx="213">
                  <c:v>44063</c:v>
                </c:pt>
                <c:pt idx="214">
                  <c:v>44064</c:v>
                </c:pt>
                <c:pt idx="215">
                  <c:v>44065</c:v>
                </c:pt>
                <c:pt idx="216">
                  <c:v>44066</c:v>
                </c:pt>
                <c:pt idx="217">
                  <c:v>44067</c:v>
                </c:pt>
                <c:pt idx="218">
                  <c:v>44068</c:v>
                </c:pt>
                <c:pt idx="219">
                  <c:v>44069</c:v>
                </c:pt>
                <c:pt idx="220">
                  <c:v>44070</c:v>
                </c:pt>
                <c:pt idx="221">
                  <c:v>44071</c:v>
                </c:pt>
                <c:pt idx="222">
                  <c:v>44072</c:v>
                </c:pt>
                <c:pt idx="223">
                  <c:v>44073</c:v>
                </c:pt>
                <c:pt idx="224">
                  <c:v>44074</c:v>
                </c:pt>
                <c:pt idx="225">
                  <c:v>44075</c:v>
                </c:pt>
                <c:pt idx="226">
                  <c:v>44076</c:v>
                </c:pt>
                <c:pt idx="227">
                  <c:v>44077</c:v>
                </c:pt>
                <c:pt idx="228">
                  <c:v>44078</c:v>
                </c:pt>
                <c:pt idx="229">
                  <c:v>44079</c:v>
                </c:pt>
                <c:pt idx="230">
                  <c:v>44080</c:v>
                </c:pt>
                <c:pt idx="231">
                  <c:v>44081</c:v>
                </c:pt>
                <c:pt idx="232">
                  <c:v>44082</c:v>
                </c:pt>
                <c:pt idx="233">
                  <c:v>44083</c:v>
                </c:pt>
                <c:pt idx="234">
                  <c:v>44084</c:v>
                </c:pt>
                <c:pt idx="235">
                  <c:v>44085</c:v>
                </c:pt>
                <c:pt idx="236">
                  <c:v>44086</c:v>
                </c:pt>
                <c:pt idx="237">
                  <c:v>44087</c:v>
                </c:pt>
                <c:pt idx="238">
                  <c:v>44088</c:v>
                </c:pt>
                <c:pt idx="239">
                  <c:v>44089</c:v>
                </c:pt>
                <c:pt idx="240">
                  <c:v>44090</c:v>
                </c:pt>
                <c:pt idx="241">
                  <c:v>44091</c:v>
                </c:pt>
                <c:pt idx="242">
                  <c:v>44092</c:v>
                </c:pt>
                <c:pt idx="243">
                  <c:v>44093</c:v>
                </c:pt>
                <c:pt idx="244">
                  <c:v>44094</c:v>
                </c:pt>
                <c:pt idx="245">
                  <c:v>44095</c:v>
                </c:pt>
                <c:pt idx="246">
                  <c:v>44096</c:v>
                </c:pt>
                <c:pt idx="247">
                  <c:v>44097</c:v>
                </c:pt>
                <c:pt idx="248">
                  <c:v>44098</c:v>
                </c:pt>
                <c:pt idx="249">
                  <c:v>44099</c:v>
                </c:pt>
                <c:pt idx="250">
                  <c:v>44100</c:v>
                </c:pt>
                <c:pt idx="251">
                  <c:v>44101</c:v>
                </c:pt>
                <c:pt idx="252">
                  <c:v>44102</c:v>
                </c:pt>
                <c:pt idx="253">
                  <c:v>44103</c:v>
                </c:pt>
                <c:pt idx="254">
                  <c:v>44104</c:v>
                </c:pt>
                <c:pt idx="255">
                  <c:v>44105</c:v>
                </c:pt>
                <c:pt idx="256">
                  <c:v>44106</c:v>
                </c:pt>
                <c:pt idx="257">
                  <c:v>44107</c:v>
                </c:pt>
                <c:pt idx="258">
                  <c:v>44108</c:v>
                </c:pt>
                <c:pt idx="259">
                  <c:v>44109</c:v>
                </c:pt>
                <c:pt idx="260">
                  <c:v>44110</c:v>
                </c:pt>
                <c:pt idx="261">
                  <c:v>44111</c:v>
                </c:pt>
                <c:pt idx="262">
                  <c:v>44112</c:v>
                </c:pt>
                <c:pt idx="263">
                  <c:v>44113</c:v>
                </c:pt>
                <c:pt idx="264">
                  <c:v>44114</c:v>
                </c:pt>
                <c:pt idx="265">
                  <c:v>44115</c:v>
                </c:pt>
                <c:pt idx="266">
                  <c:v>44116</c:v>
                </c:pt>
                <c:pt idx="267">
                  <c:v>44117</c:v>
                </c:pt>
                <c:pt idx="268">
                  <c:v>44118</c:v>
                </c:pt>
                <c:pt idx="269">
                  <c:v>44119</c:v>
                </c:pt>
                <c:pt idx="270">
                  <c:v>44120</c:v>
                </c:pt>
                <c:pt idx="271">
                  <c:v>44121</c:v>
                </c:pt>
                <c:pt idx="272">
                  <c:v>44122</c:v>
                </c:pt>
                <c:pt idx="273">
                  <c:v>44123</c:v>
                </c:pt>
                <c:pt idx="274">
                  <c:v>44124</c:v>
                </c:pt>
                <c:pt idx="275">
                  <c:v>44125</c:v>
                </c:pt>
                <c:pt idx="276">
                  <c:v>44126</c:v>
                </c:pt>
                <c:pt idx="277">
                  <c:v>44127</c:v>
                </c:pt>
                <c:pt idx="278">
                  <c:v>44128</c:v>
                </c:pt>
                <c:pt idx="279">
                  <c:v>44129</c:v>
                </c:pt>
                <c:pt idx="280">
                  <c:v>44130</c:v>
                </c:pt>
                <c:pt idx="281">
                  <c:v>44131</c:v>
                </c:pt>
                <c:pt idx="282">
                  <c:v>44132</c:v>
                </c:pt>
                <c:pt idx="283">
                  <c:v>44133</c:v>
                </c:pt>
                <c:pt idx="284">
                  <c:v>44134</c:v>
                </c:pt>
                <c:pt idx="285">
                  <c:v>44135</c:v>
                </c:pt>
                <c:pt idx="286">
                  <c:v>44136</c:v>
                </c:pt>
                <c:pt idx="287">
                  <c:v>44137</c:v>
                </c:pt>
                <c:pt idx="288">
                  <c:v>44138</c:v>
                </c:pt>
                <c:pt idx="289">
                  <c:v>44139</c:v>
                </c:pt>
                <c:pt idx="290">
                  <c:v>44140</c:v>
                </c:pt>
                <c:pt idx="291">
                  <c:v>44141</c:v>
                </c:pt>
                <c:pt idx="292">
                  <c:v>44142</c:v>
                </c:pt>
                <c:pt idx="293">
                  <c:v>44143</c:v>
                </c:pt>
                <c:pt idx="294">
                  <c:v>44144</c:v>
                </c:pt>
                <c:pt idx="295">
                  <c:v>44145</c:v>
                </c:pt>
                <c:pt idx="296">
                  <c:v>44146</c:v>
                </c:pt>
                <c:pt idx="297">
                  <c:v>44147</c:v>
                </c:pt>
                <c:pt idx="298">
                  <c:v>44148</c:v>
                </c:pt>
                <c:pt idx="299">
                  <c:v>44149</c:v>
                </c:pt>
                <c:pt idx="300">
                  <c:v>44150</c:v>
                </c:pt>
                <c:pt idx="301">
                  <c:v>44151</c:v>
                </c:pt>
                <c:pt idx="302">
                  <c:v>44152</c:v>
                </c:pt>
                <c:pt idx="303">
                  <c:v>44153</c:v>
                </c:pt>
                <c:pt idx="304">
                  <c:v>44154</c:v>
                </c:pt>
                <c:pt idx="305">
                  <c:v>44155</c:v>
                </c:pt>
                <c:pt idx="306">
                  <c:v>44156</c:v>
                </c:pt>
                <c:pt idx="307">
                  <c:v>44157</c:v>
                </c:pt>
                <c:pt idx="308">
                  <c:v>44158</c:v>
                </c:pt>
                <c:pt idx="309">
                  <c:v>44159</c:v>
                </c:pt>
                <c:pt idx="310">
                  <c:v>44160</c:v>
                </c:pt>
                <c:pt idx="311">
                  <c:v>44161</c:v>
                </c:pt>
                <c:pt idx="312">
                  <c:v>44162</c:v>
                </c:pt>
                <c:pt idx="313">
                  <c:v>44163</c:v>
                </c:pt>
                <c:pt idx="314">
                  <c:v>44164</c:v>
                </c:pt>
                <c:pt idx="315">
                  <c:v>44165</c:v>
                </c:pt>
                <c:pt idx="316">
                  <c:v>44166</c:v>
                </c:pt>
                <c:pt idx="317">
                  <c:v>44167</c:v>
                </c:pt>
                <c:pt idx="318">
                  <c:v>44168</c:v>
                </c:pt>
                <c:pt idx="319">
                  <c:v>44169</c:v>
                </c:pt>
                <c:pt idx="320">
                  <c:v>44170</c:v>
                </c:pt>
                <c:pt idx="321">
                  <c:v>44171</c:v>
                </c:pt>
                <c:pt idx="322">
                  <c:v>44172</c:v>
                </c:pt>
                <c:pt idx="323">
                  <c:v>44173</c:v>
                </c:pt>
                <c:pt idx="324">
                  <c:v>44174</c:v>
                </c:pt>
                <c:pt idx="325">
                  <c:v>44175</c:v>
                </c:pt>
                <c:pt idx="326">
                  <c:v>44176</c:v>
                </c:pt>
                <c:pt idx="327">
                  <c:v>44177</c:v>
                </c:pt>
                <c:pt idx="328">
                  <c:v>44178</c:v>
                </c:pt>
                <c:pt idx="329">
                  <c:v>44179</c:v>
                </c:pt>
                <c:pt idx="330">
                  <c:v>44180</c:v>
                </c:pt>
                <c:pt idx="331">
                  <c:v>44181</c:v>
                </c:pt>
                <c:pt idx="332">
                  <c:v>44182</c:v>
                </c:pt>
                <c:pt idx="333">
                  <c:v>44183</c:v>
                </c:pt>
                <c:pt idx="334">
                  <c:v>44184</c:v>
                </c:pt>
                <c:pt idx="335">
                  <c:v>44185</c:v>
                </c:pt>
                <c:pt idx="336">
                  <c:v>44186</c:v>
                </c:pt>
                <c:pt idx="337">
                  <c:v>44187</c:v>
                </c:pt>
                <c:pt idx="338">
                  <c:v>44188</c:v>
                </c:pt>
                <c:pt idx="339">
                  <c:v>44189</c:v>
                </c:pt>
                <c:pt idx="340">
                  <c:v>44190</c:v>
                </c:pt>
                <c:pt idx="341">
                  <c:v>44191</c:v>
                </c:pt>
                <c:pt idx="342">
                  <c:v>44192</c:v>
                </c:pt>
                <c:pt idx="343">
                  <c:v>44193</c:v>
                </c:pt>
                <c:pt idx="344">
                  <c:v>44194</c:v>
                </c:pt>
                <c:pt idx="345">
                  <c:v>44195</c:v>
                </c:pt>
                <c:pt idx="346">
                  <c:v>44196</c:v>
                </c:pt>
                <c:pt idx="347">
                  <c:v>44197</c:v>
                </c:pt>
                <c:pt idx="348">
                  <c:v>44198</c:v>
                </c:pt>
                <c:pt idx="349">
                  <c:v>44199</c:v>
                </c:pt>
                <c:pt idx="350">
                  <c:v>44200</c:v>
                </c:pt>
                <c:pt idx="351">
                  <c:v>44201</c:v>
                </c:pt>
                <c:pt idx="352">
                  <c:v>44202</c:v>
                </c:pt>
                <c:pt idx="353">
                  <c:v>44203</c:v>
                </c:pt>
                <c:pt idx="354">
                  <c:v>44204</c:v>
                </c:pt>
                <c:pt idx="355">
                  <c:v>44205</c:v>
                </c:pt>
                <c:pt idx="356">
                  <c:v>44206</c:v>
                </c:pt>
                <c:pt idx="357">
                  <c:v>44207</c:v>
                </c:pt>
                <c:pt idx="358">
                  <c:v>44208</c:v>
                </c:pt>
                <c:pt idx="359">
                  <c:v>44209</c:v>
                </c:pt>
                <c:pt idx="360">
                  <c:v>44210</c:v>
                </c:pt>
                <c:pt idx="361">
                  <c:v>44211</c:v>
                </c:pt>
                <c:pt idx="362">
                  <c:v>44212</c:v>
                </c:pt>
                <c:pt idx="363">
                  <c:v>44213</c:v>
                </c:pt>
                <c:pt idx="364">
                  <c:v>44214</c:v>
                </c:pt>
                <c:pt idx="365">
                  <c:v>44215</c:v>
                </c:pt>
                <c:pt idx="366">
                  <c:v>44216</c:v>
                </c:pt>
                <c:pt idx="367">
                  <c:v>44217</c:v>
                </c:pt>
                <c:pt idx="368">
                  <c:v>44218</c:v>
                </c:pt>
                <c:pt idx="369">
                  <c:v>44219</c:v>
                </c:pt>
                <c:pt idx="370">
                  <c:v>44220</c:v>
                </c:pt>
                <c:pt idx="371">
                  <c:v>44221</c:v>
                </c:pt>
                <c:pt idx="372">
                  <c:v>44222</c:v>
                </c:pt>
                <c:pt idx="373">
                  <c:v>44223</c:v>
                </c:pt>
                <c:pt idx="374">
                  <c:v>44224</c:v>
                </c:pt>
                <c:pt idx="375">
                  <c:v>44225</c:v>
                </c:pt>
                <c:pt idx="376">
                  <c:v>44226</c:v>
                </c:pt>
                <c:pt idx="377">
                  <c:v>44227</c:v>
                </c:pt>
                <c:pt idx="378">
                  <c:v>44228</c:v>
                </c:pt>
                <c:pt idx="379">
                  <c:v>44229</c:v>
                </c:pt>
                <c:pt idx="380">
                  <c:v>44230</c:v>
                </c:pt>
                <c:pt idx="381">
                  <c:v>44231</c:v>
                </c:pt>
                <c:pt idx="382">
                  <c:v>44232</c:v>
                </c:pt>
                <c:pt idx="383">
                  <c:v>44233</c:v>
                </c:pt>
                <c:pt idx="384">
                  <c:v>44234</c:v>
                </c:pt>
                <c:pt idx="385">
                  <c:v>44235</c:v>
                </c:pt>
                <c:pt idx="386">
                  <c:v>44236</c:v>
                </c:pt>
                <c:pt idx="387">
                  <c:v>44237</c:v>
                </c:pt>
                <c:pt idx="388">
                  <c:v>44238</c:v>
                </c:pt>
                <c:pt idx="389">
                  <c:v>44239</c:v>
                </c:pt>
                <c:pt idx="390">
                  <c:v>44240</c:v>
                </c:pt>
                <c:pt idx="391">
                  <c:v>44241</c:v>
                </c:pt>
                <c:pt idx="392">
                  <c:v>44242</c:v>
                </c:pt>
                <c:pt idx="393">
                  <c:v>44243</c:v>
                </c:pt>
                <c:pt idx="394">
                  <c:v>44244</c:v>
                </c:pt>
                <c:pt idx="395">
                  <c:v>44245</c:v>
                </c:pt>
                <c:pt idx="396">
                  <c:v>44246</c:v>
                </c:pt>
                <c:pt idx="397">
                  <c:v>44247</c:v>
                </c:pt>
                <c:pt idx="398">
                  <c:v>44248</c:v>
                </c:pt>
                <c:pt idx="399">
                  <c:v>44249</c:v>
                </c:pt>
                <c:pt idx="400">
                  <c:v>44250</c:v>
                </c:pt>
                <c:pt idx="401">
                  <c:v>44251</c:v>
                </c:pt>
                <c:pt idx="402">
                  <c:v>44252</c:v>
                </c:pt>
                <c:pt idx="403">
                  <c:v>44253</c:v>
                </c:pt>
                <c:pt idx="404">
                  <c:v>44254</c:v>
                </c:pt>
                <c:pt idx="405">
                  <c:v>44255</c:v>
                </c:pt>
                <c:pt idx="406">
                  <c:v>44256</c:v>
                </c:pt>
                <c:pt idx="407">
                  <c:v>44257</c:v>
                </c:pt>
                <c:pt idx="408">
                  <c:v>44258</c:v>
                </c:pt>
                <c:pt idx="409">
                  <c:v>44259</c:v>
                </c:pt>
                <c:pt idx="410">
                  <c:v>44260</c:v>
                </c:pt>
                <c:pt idx="411">
                  <c:v>44261</c:v>
                </c:pt>
                <c:pt idx="412">
                  <c:v>44262</c:v>
                </c:pt>
                <c:pt idx="413">
                  <c:v>44263</c:v>
                </c:pt>
                <c:pt idx="414">
                  <c:v>44264</c:v>
                </c:pt>
                <c:pt idx="415">
                  <c:v>44265</c:v>
                </c:pt>
                <c:pt idx="416">
                  <c:v>44266</c:v>
                </c:pt>
                <c:pt idx="417">
                  <c:v>44267</c:v>
                </c:pt>
                <c:pt idx="418">
                  <c:v>44268</c:v>
                </c:pt>
                <c:pt idx="419">
                  <c:v>44269</c:v>
                </c:pt>
                <c:pt idx="420">
                  <c:v>44270</c:v>
                </c:pt>
                <c:pt idx="421">
                  <c:v>44271</c:v>
                </c:pt>
                <c:pt idx="422">
                  <c:v>44272</c:v>
                </c:pt>
                <c:pt idx="423">
                  <c:v>44273</c:v>
                </c:pt>
                <c:pt idx="424">
                  <c:v>44274</c:v>
                </c:pt>
                <c:pt idx="425">
                  <c:v>44275</c:v>
                </c:pt>
                <c:pt idx="426">
                  <c:v>44276</c:v>
                </c:pt>
                <c:pt idx="427">
                  <c:v>44277</c:v>
                </c:pt>
                <c:pt idx="428">
                  <c:v>44278</c:v>
                </c:pt>
                <c:pt idx="429">
                  <c:v>44279</c:v>
                </c:pt>
                <c:pt idx="430">
                  <c:v>44280</c:v>
                </c:pt>
                <c:pt idx="431">
                  <c:v>44281</c:v>
                </c:pt>
                <c:pt idx="432">
                  <c:v>44282</c:v>
                </c:pt>
                <c:pt idx="433">
                  <c:v>44283</c:v>
                </c:pt>
                <c:pt idx="434">
                  <c:v>44284</c:v>
                </c:pt>
                <c:pt idx="435">
                  <c:v>44285</c:v>
                </c:pt>
                <c:pt idx="436">
                  <c:v>44286</c:v>
                </c:pt>
                <c:pt idx="437">
                  <c:v>44287</c:v>
                </c:pt>
                <c:pt idx="438">
                  <c:v>44288</c:v>
                </c:pt>
                <c:pt idx="439">
                  <c:v>44289</c:v>
                </c:pt>
                <c:pt idx="440">
                  <c:v>44290</c:v>
                </c:pt>
                <c:pt idx="441">
                  <c:v>44291</c:v>
                </c:pt>
                <c:pt idx="442">
                  <c:v>44292</c:v>
                </c:pt>
                <c:pt idx="443">
                  <c:v>44293</c:v>
                </c:pt>
                <c:pt idx="444">
                  <c:v>44294</c:v>
                </c:pt>
                <c:pt idx="445">
                  <c:v>44295</c:v>
                </c:pt>
                <c:pt idx="446">
                  <c:v>44296</c:v>
                </c:pt>
                <c:pt idx="447">
                  <c:v>44297</c:v>
                </c:pt>
                <c:pt idx="448">
                  <c:v>44298</c:v>
                </c:pt>
                <c:pt idx="449">
                  <c:v>44299</c:v>
                </c:pt>
                <c:pt idx="450">
                  <c:v>44300</c:v>
                </c:pt>
                <c:pt idx="451">
                  <c:v>44301</c:v>
                </c:pt>
                <c:pt idx="452">
                  <c:v>44302</c:v>
                </c:pt>
                <c:pt idx="453">
                  <c:v>44303</c:v>
                </c:pt>
                <c:pt idx="454">
                  <c:v>44304</c:v>
                </c:pt>
                <c:pt idx="455">
                  <c:v>44305</c:v>
                </c:pt>
                <c:pt idx="456">
                  <c:v>44306</c:v>
                </c:pt>
                <c:pt idx="457">
                  <c:v>44307</c:v>
                </c:pt>
                <c:pt idx="458">
                  <c:v>44308</c:v>
                </c:pt>
                <c:pt idx="459">
                  <c:v>44309</c:v>
                </c:pt>
                <c:pt idx="460">
                  <c:v>44310</c:v>
                </c:pt>
                <c:pt idx="461">
                  <c:v>44311</c:v>
                </c:pt>
                <c:pt idx="462">
                  <c:v>44312</c:v>
                </c:pt>
                <c:pt idx="463">
                  <c:v>44313</c:v>
                </c:pt>
                <c:pt idx="464">
                  <c:v>44314</c:v>
                </c:pt>
                <c:pt idx="465">
                  <c:v>44315</c:v>
                </c:pt>
                <c:pt idx="466">
                  <c:v>44316</c:v>
                </c:pt>
                <c:pt idx="467">
                  <c:v>44317</c:v>
                </c:pt>
                <c:pt idx="468">
                  <c:v>44318</c:v>
                </c:pt>
                <c:pt idx="469">
                  <c:v>44319</c:v>
                </c:pt>
                <c:pt idx="470">
                  <c:v>44320</c:v>
                </c:pt>
                <c:pt idx="471">
                  <c:v>44321</c:v>
                </c:pt>
                <c:pt idx="472">
                  <c:v>44322</c:v>
                </c:pt>
                <c:pt idx="473">
                  <c:v>44323</c:v>
                </c:pt>
                <c:pt idx="474">
                  <c:v>44324</c:v>
                </c:pt>
                <c:pt idx="475">
                  <c:v>44325</c:v>
                </c:pt>
                <c:pt idx="476">
                  <c:v>44326</c:v>
                </c:pt>
                <c:pt idx="477">
                  <c:v>44327</c:v>
                </c:pt>
                <c:pt idx="478">
                  <c:v>44328</c:v>
                </c:pt>
                <c:pt idx="479">
                  <c:v>44329</c:v>
                </c:pt>
                <c:pt idx="480">
                  <c:v>44330</c:v>
                </c:pt>
                <c:pt idx="481">
                  <c:v>44331</c:v>
                </c:pt>
                <c:pt idx="482">
                  <c:v>44332</c:v>
                </c:pt>
                <c:pt idx="483">
                  <c:v>44333</c:v>
                </c:pt>
                <c:pt idx="484">
                  <c:v>44334</c:v>
                </c:pt>
                <c:pt idx="485">
                  <c:v>44335</c:v>
                </c:pt>
                <c:pt idx="486">
                  <c:v>44336</c:v>
                </c:pt>
                <c:pt idx="487">
                  <c:v>44337</c:v>
                </c:pt>
                <c:pt idx="488">
                  <c:v>44338</c:v>
                </c:pt>
                <c:pt idx="489">
                  <c:v>44339</c:v>
                </c:pt>
                <c:pt idx="490">
                  <c:v>44340</c:v>
                </c:pt>
                <c:pt idx="491">
                  <c:v>44341</c:v>
                </c:pt>
                <c:pt idx="492">
                  <c:v>44342</c:v>
                </c:pt>
                <c:pt idx="493">
                  <c:v>44343</c:v>
                </c:pt>
                <c:pt idx="494">
                  <c:v>44344</c:v>
                </c:pt>
                <c:pt idx="495">
                  <c:v>44345</c:v>
                </c:pt>
                <c:pt idx="496">
                  <c:v>44346</c:v>
                </c:pt>
                <c:pt idx="497">
                  <c:v>44347</c:v>
                </c:pt>
                <c:pt idx="498">
                  <c:v>44348</c:v>
                </c:pt>
                <c:pt idx="499">
                  <c:v>44349</c:v>
                </c:pt>
                <c:pt idx="500">
                  <c:v>44350</c:v>
                </c:pt>
                <c:pt idx="501">
                  <c:v>44351</c:v>
                </c:pt>
                <c:pt idx="502">
                  <c:v>44352</c:v>
                </c:pt>
                <c:pt idx="503">
                  <c:v>44353</c:v>
                </c:pt>
                <c:pt idx="504">
                  <c:v>44354</c:v>
                </c:pt>
                <c:pt idx="505">
                  <c:v>44355</c:v>
                </c:pt>
                <c:pt idx="506">
                  <c:v>44356</c:v>
                </c:pt>
                <c:pt idx="507">
                  <c:v>44357</c:v>
                </c:pt>
                <c:pt idx="508">
                  <c:v>44358</c:v>
                </c:pt>
                <c:pt idx="509">
                  <c:v>44359</c:v>
                </c:pt>
                <c:pt idx="510">
                  <c:v>44360</c:v>
                </c:pt>
                <c:pt idx="511">
                  <c:v>44361</c:v>
                </c:pt>
                <c:pt idx="512">
                  <c:v>44362</c:v>
                </c:pt>
                <c:pt idx="513">
                  <c:v>44363</c:v>
                </c:pt>
                <c:pt idx="514">
                  <c:v>44364</c:v>
                </c:pt>
                <c:pt idx="515">
                  <c:v>44365</c:v>
                </c:pt>
                <c:pt idx="516">
                  <c:v>44366</c:v>
                </c:pt>
                <c:pt idx="517">
                  <c:v>44367</c:v>
                </c:pt>
                <c:pt idx="518">
                  <c:v>44368</c:v>
                </c:pt>
                <c:pt idx="519">
                  <c:v>44369</c:v>
                </c:pt>
                <c:pt idx="520">
                  <c:v>44370</c:v>
                </c:pt>
                <c:pt idx="521">
                  <c:v>44371</c:v>
                </c:pt>
                <c:pt idx="522">
                  <c:v>44372</c:v>
                </c:pt>
                <c:pt idx="523">
                  <c:v>44373</c:v>
                </c:pt>
                <c:pt idx="524">
                  <c:v>44374</c:v>
                </c:pt>
                <c:pt idx="525">
                  <c:v>44375</c:v>
                </c:pt>
                <c:pt idx="526">
                  <c:v>44376</c:v>
                </c:pt>
                <c:pt idx="527">
                  <c:v>44377</c:v>
                </c:pt>
                <c:pt idx="528">
                  <c:v>44378</c:v>
                </c:pt>
                <c:pt idx="529">
                  <c:v>44379</c:v>
                </c:pt>
                <c:pt idx="530">
                  <c:v>44380</c:v>
                </c:pt>
                <c:pt idx="531">
                  <c:v>44381</c:v>
                </c:pt>
                <c:pt idx="532">
                  <c:v>44382</c:v>
                </c:pt>
                <c:pt idx="533">
                  <c:v>44383</c:v>
                </c:pt>
                <c:pt idx="534">
                  <c:v>44384</c:v>
                </c:pt>
                <c:pt idx="535">
                  <c:v>44385</c:v>
                </c:pt>
                <c:pt idx="536">
                  <c:v>44386</c:v>
                </c:pt>
                <c:pt idx="537">
                  <c:v>44387</c:v>
                </c:pt>
                <c:pt idx="538">
                  <c:v>44388</c:v>
                </c:pt>
                <c:pt idx="539">
                  <c:v>44389</c:v>
                </c:pt>
                <c:pt idx="540">
                  <c:v>44390</c:v>
                </c:pt>
                <c:pt idx="541">
                  <c:v>44391</c:v>
                </c:pt>
                <c:pt idx="542">
                  <c:v>44392</c:v>
                </c:pt>
                <c:pt idx="543">
                  <c:v>44393</c:v>
                </c:pt>
                <c:pt idx="544">
                  <c:v>44394</c:v>
                </c:pt>
                <c:pt idx="545">
                  <c:v>44395</c:v>
                </c:pt>
                <c:pt idx="546">
                  <c:v>44396</c:v>
                </c:pt>
                <c:pt idx="547">
                  <c:v>44397</c:v>
                </c:pt>
                <c:pt idx="548">
                  <c:v>44398</c:v>
                </c:pt>
                <c:pt idx="549">
                  <c:v>44399</c:v>
                </c:pt>
                <c:pt idx="550">
                  <c:v>44400</c:v>
                </c:pt>
                <c:pt idx="551">
                  <c:v>44401</c:v>
                </c:pt>
                <c:pt idx="552">
                  <c:v>44402</c:v>
                </c:pt>
                <c:pt idx="553">
                  <c:v>44403</c:v>
                </c:pt>
                <c:pt idx="554">
                  <c:v>44404</c:v>
                </c:pt>
                <c:pt idx="555">
                  <c:v>44405</c:v>
                </c:pt>
                <c:pt idx="556">
                  <c:v>44406</c:v>
                </c:pt>
                <c:pt idx="557">
                  <c:v>44407</c:v>
                </c:pt>
                <c:pt idx="558">
                  <c:v>44408</c:v>
                </c:pt>
                <c:pt idx="559">
                  <c:v>44409</c:v>
                </c:pt>
                <c:pt idx="560">
                  <c:v>44410</c:v>
                </c:pt>
                <c:pt idx="561">
                  <c:v>44411</c:v>
                </c:pt>
                <c:pt idx="562">
                  <c:v>44412</c:v>
                </c:pt>
                <c:pt idx="563">
                  <c:v>44413</c:v>
                </c:pt>
                <c:pt idx="564">
                  <c:v>44414</c:v>
                </c:pt>
                <c:pt idx="565">
                  <c:v>44415</c:v>
                </c:pt>
                <c:pt idx="566">
                  <c:v>44416</c:v>
                </c:pt>
                <c:pt idx="567">
                  <c:v>44417</c:v>
                </c:pt>
                <c:pt idx="568">
                  <c:v>44418</c:v>
                </c:pt>
                <c:pt idx="569">
                  <c:v>44419</c:v>
                </c:pt>
                <c:pt idx="570">
                  <c:v>44420</c:v>
                </c:pt>
                <c:pt idx="571">
                  <c:v>44421</c:v>
                </c:pt>
                <c:pt idx="572">
                  <c:v>44422</c:v>
                </c:pt>
                <c:pt idx="573">
                  <c:v>44423</c:v>
                </c:pt>
                <c:pt idx="574">
                  <c:v>44424</c:v>
                </c:pt>
                <c:pt idx="575">
                  <c:v>44425</c:v>
                </c:pt>
                <c:pt idx="576">
                  <c:v>44426</c:v>
                </c:pt>
                <c:pt idx="577">
                  <c:v>44427</c:v>
                </c:pt>
                <c:pt idx="578">
                  <c:v>44428</c:v>
                </c:pt>
                <c:pt idx="579">
                  <c:v>44429</c:v>
                </c:pt>
                <c:pt idx="580">
                  <c:v>44430</c:v>
                </c:pt>
                <c:pt idx="581">
                  <c:v>44431</c:v>
                </c:pt>
                <c:pt idx="582">
                  <c:v>44432</c:v>
                </c:pt>
                <c:pt idx="583">
                  <c:v>44433</c:v>
                </c:pt>
                <c:pt idx="584">
                  <c:v>44434</c:v>
                </c:pt>
                <c:pt idx="585">
                  <c:v>44435</c:v>
                </c:pt>
                <c:pt idx="586">
                  <c:v>44436</c:v>
                </c:pt>
                <c:pt idx="587">
                  <c:v>44437</c:v>
                </c:pt>
                <c:pt idx="588">
                  <c:v>44438</c:v>
                </c:pt>
                <c:pt idx="589">
                  <c:v>44439</c:v>
                </c:pt>
                <c:pt idx="590">
                  <c:v>44440</c:v>
                </c:pt>
                <c:pt idx="591">
                  <c:v>44441</c:v>
                </c:pt>
                <c:pt idx="592">
                  <c:v>44442</c:v>
                </c:pt>
                <c:pt idx="593">
                  <c:v>44443</c:v>
                </c:pt>
                <c:pt idx="594">
                  <c:v>44444</c:v>
                </c:pt>
                <c:pt idx="595">
                  <c:v>44445</c:v>
                </c:pt>
                <c:pt idx="596">
                  <c:v>44446</c:v>
                </c:pt>
                <c:pt idx="597">
                  <c:v>44447</c:v>
                </c:pt>
                <c:pt idx="598">
                  <c:v>44448</c:v>
                </c:pt>
                <c:pt idx="599">
                  <c:v>44449</c:v>
                </c:pt>
                <c:pt idx="600">
                  <c:v>44450</c:v>
                </c:pt>
                <c:pt idx="601">
                  <c:v>44451</c:v>
                </c:pt>
                <c:pt idx="602">
                  <c:v>44452</c:v>
                </c:pt>
                <c:pt idx="603">
                  <c:v>44453</c:v>
                </c:pt>
                <c:pt idx="604">
                  <c:v>44454</c:v>
                </c:pt>
                <c:pt idx="605">
                  <c:v>44455</c:v>
                </c:pt>
                <c:pt idx="606">
                  <c:v>44456</c:v>
                </c:pt>
                <c:pt idx="607">
                  <c:v>44457</c:v>
                </c:pt>
                <c:pt idx="608">
                  <c:v>44458</c:v>
                </c:pt>
                <c:pt idx="609">
                  <c:v>44459</c:v>
                </c:pt>
                <c:pt idx="610">
                  <c:v>44460</c:v>
                </c:pt>
                <c:pt idx="611">
                  <c:v>44461</c:v>
                </c:pt>
                <c:pt idx="612">
                  <c:v>44462</c:v>
                </c:pt>
                <c:pt idx="613">
                  <c:v>44463</c:v>
                </c:pt>
                <c:pt idx="614">
                  <c:v>44464</c:v>
                </c:pt>
                <c:pt idx="615">
                  <c:v>44465</c:v>
                </c:pt>
                <c:pt idx="616">
                  <c:v>44466</c:v>
                </c:pt>
                <c:pt idx="617">
                  <c:v>44467</c:v>
                </c:pt>
                <c:pt idx="618">
                  <c:v>44468</c:v>
                </c:pt>
                <c:pt idx="619">
                  <c:v>44469</c:v>
                </c:pt>
                <c:pt idx="620">
                  <c:v>44470</c:v>
                </c:pt>
                <c:pt idx="621">
                  <c:v>44471</c:v>
                </c:pt>
                <c:pt idx="622">
                  <c:v>44472</c:v>
                </c:pt>
                <c:pt idx="623">
                  <c:v>44473</c:v>
                </c:pt>
                <c:pt idx="624">
                  <c:v>44474</c:v>
                </c:pt>
                <c:pt idx="625">
                  <c:v>44475</c:v>
                </c:pt>
                <c:pt idx="626">
                  <c:v>44476</c:v>
                </c:pt>
                <c:pt idx="627">
                  <c:v>44477</c:v>
                </c:pt>
                <c:pt idx="628">
                  <c:v>44478</c:v>
                </c:pt>
                <c:pt idx="629">
                  <c:v>44479</c:v>
                </c:pt>
                <c:pt idx="630">
                  <c:v>44480</c:v>
                </c:pt>
                <c:pt idx="631">
                  <c:v>44481</c:v>
                </c:pt>
                <c:pt idx="632">
                  <c:v>44482</c:v>
                </c:pt>
                <c:pt idx="633">
                  <c:v>44483</c:v>
                </c:pt>
                <c:pt idx="634">
                  <c:v>44484</c:v>
                </c:pt>
                <c:pt idx="635">
                  <c:v>44485</c:v>
                </c:pt>
                <c:pt idx="636">
                  <c:v>44486</c:v>
                </c:pt>
                <c:pt idx="637">
                  <c:v>44487</c:v>
                </c:pt>
                <c:pt idx="638">
                  <c:v>44488</c:v>
                </c:pt>
                <c:pt idx="639">
                  <c:v>44489</c:v>
                </c:pt>
                <c:pt idx="640">
                  <c:v>44490</c:v>
                </c:pt>
                <c:pt idx="641">
                  <c:v>44491</c:v>
                </c:pt>
                <c:pt idx="642">
                  <c:v>44492</c:v>
                </c:pt>
                <c:pt idx="643">
                  <c:v>44493</c:v>
                </c:pt>
                <c:pt idx="644">
                  <c:v>44494</c:v>
                </c:pt>
                <c:pt idx="645">
                  <c:v>44495</c:v>
                </c:pt>
                <c:pt idx="646">
                  <c:v>44496</c:v>
                </c:pt>
                <c:pt idx="647">
                  <c:v>44497</c:v>
                </c:pt>
                <c:pt idx="648">
                  <c:v>44498</c:v>
                </c:pt>
                <c:pt idx="649">
                  <c:v>44499</c:v>
                </c:pt>
                <c:pt idx="650">
                  <c:v>44500</c:v>
                </c:pt>
                <c:pt idx="651">
                  <c:v>44501</c:v>
                </c:pt>
                <c:pt idx="652">
                  <c:v>44502</c:v>
                </c:pt>
                <c:pt idx="653">
                  <c:v>44503</c:v>
                </c:pt>
                <c:pt idx="654">
                  <c:v>44504</c:v>
                </c:pt>
                <c:pt idx="655">
                  <c:v>44505</c:v>
                </c:pt>
                <c:pt idx="656">
                  <c:v>44506</c:v>
                </c:pt>
                <c:pt idx="657">
                  <c:v>44507</c:v>
                </c:pt>
                <c:pt idx="658">
                  <c:v>44508</c:v>
                </c:pt>
                <c:pt idx="659">
                  <c:v>44509</c:v>
                </c:pt>
                <c:pt idx="660">
                  <c:v>44510</c:v>
                </c:pt>
                <c:pt idx="661">
                  <c:v>44511</c:v>
                </c:pt>
                <c:pt idx="662">
                  <c:v>44512</c:v>
                </c:pt>
                <c:pt idx="663">
                  <c:v>44513</c:v>
                </c:pt>
                <c:pt idx="664">
                  <c:v>44514</c:v>
                </c:pt>
                <c:pt idx="665">
                  <c:v>44515</c:v>
                </c:pt>
                <c:pt idx="666">
                  <c:v>44516</c:v>
                </c:pt>
                <c:pt idx="667">
                  <c:v>44517</c:v>
                </c:pt>
                <c:pt idx="668">
                  <c:v>44518</c:v>
                </c:pt>
                <c:pt idx="669">
                  <c:v>44519</c:v>
                </c:pt>
                <c:pt idx="670">
                  <c:v>44520</c:v>
                </c:pt>
                <c:pt idx="671">
                  <c:v>44521</c:v>
                </c:pt>
                <c:pt idx="672">
                  <c:v>44522</c:v>
                </c:pt>
                <c:pt idx="673">
                  <c:v>44523</c:v>
                </c:pt>
                <c:pt idx="674">
                  <c:v>44524</c:v>
                </c:pt>
                <c:pt idx="675">
                  <c:v>44525</c:v>
                </c:pt>
                <c:pt idx="676">
                  <c:v>44526</c:v>
                </c:pt>
                <c:pt idx="677">
                  <c:v>44527</c:v>
                </c:pt>
                <c:pt idx="678">
                  <c:v>44528</c:v>
                </c:pt>
                <c:pt idx="679">
                  <c:v>44529</c:v>
                </c:pt>
                <c:pt idx="680">
                  <c:v>44530</c:v>
                </c:pt>
                <c:pt idx="681">
                  <c:v>44531</c:v>
                </c:pt>
                <c:pt idx="682">
                  <c:v>44532</c:v>
                </c:pt>
                <c:pt idx="683">
                  <c:v>44533</c:v>
                </c:pt>
                <c:pt idx="684">
                  <c:v>44534</c:v>
                </c:pt>
                <c:pt idx="685">
                  <c:v>44535</c:v>
                </c:pt>
                <c:pt idx="686">
                  <c:v>44536</c:v>
                </c:pt>
                <c:pt idx="687">
                  <c:v>44537</c:v>
                </c:pt>
                <c:pt idx="688">
                  <c:v>44538</c:v>
                </c:pt>
                <c:pt idx="689">
                  <c:v>44539</c:v>
                </c:pt>
                <c:pt idx="690">
                  <c:v>44540</c:v>
                </c:pt>
                <c:pt idx="691">
                  <c:v>44541</c:v>
                </c:pt>
                <c:pt idx="692">
                  <c:v>44542</c:v>
                </c:pt>
                <c:pt idx="693">
                  <c:v>44543</c:v>
                </c:pt>
                <c:pt idx="694">
                  <c:v>44544</c:v>
                </c:pt>
                <c:pt idx="695">
                  <c:v>44545</c:v>
                </c:pt>
                <c:pt idx="696">
                  <c:v>44546</c:v>
                </c:pt>
                <c:pt idx="697">
                  <c:v>44547</c:v>
                </c:pt>
                <c:pt idx="698">
                  <c:v>44548</c:v>
                </c:pt>
                <c:pt idx="699">
                  <c:v>44549</c:v>
                </c:pt>
                <c:pt idx="700">
                  <c:v>44550</c:v>
                </c:pt>
                <c:pt idx="701">
                  <c:v>44551</c:v>
                </c:pt>
                <c:pt idx="702">
                  <c:v>44552</c:v>
                </c:pt>
                <c:pt idx="703">
                  <c:v>44553</c:v>
                </c:pt>
                <c:pt idx="704">
                  <c:v>44554</c:v>
                </c:pt>
                <c:pt idx="705">
                  <c:v>44555</c:v>
                </c:pt>
                <c:pt idx="706">
                  <c:v>44556</c:v>
                </c:pt>
                <c:pt idx="707">
                  <c:v>44557</c:v>
                </c:pt>
                <c:pt idx="708">
                  <c:v>44558</c:v>
                </c:pt>
                <c:pt idx="709">
                  <c:v>44559</c:v>
                </c:pt>
                <c:pt idx="710">
                  <c:v>44560</c:v>
                </c:pt>
                <c:pt idx="711">
                  <c:v>44561</c:v>
                </c:pt>
                <c:pt idx="712">
                  <c:v>44562</c:v>
                </c:pt>
                <c:pt idx="713">
                  <c:v>44563</c:v>
                </c:pt>
                <c:pt idx="714">
                  <c:v>44564</c:v>
                </c:pt>
                <c:pt idx="715">
                  <c:v>44565</c:v>
                </c:pt>
                <c:pt idx="716">
                  <c:v>44566</c:v>
                </c:pt>
                <c:pt idx="717">
                  <c:v>44567</c:v>
                </c:pt>
                <c:pt idx="718">
                  <c:v>44568</c:v>
                </c:pt>
                <c:pt idx="719">
                  <c:v>44569</c:v>
                </c:pt>
                <c:pt idx="720">
                  <c:v>44570</c:v>
                </c:pt>
                <c:pt idx="721">
                  <c:v>44571</c:v>
                </c:pt>
                <c:pt idx="722">
                  <c:v>44572</c:v>
                </c:pt>
                <c:pt idx="723">
                  <c:v>44573</c:v>
                </c:pt>
                <c:pt idx="724">
                  <c:v>44574</c:v>
                </c:pt>
                <c:pt idx="725">
                  <c:v>44575</c:v>
                </c:pt>
                <c:pt idx="726">
                  <c:v>44576</c:v>
                </c:pt>
                <c:pt idx="727">
                  <c:v>44577</c:v>
                </c:pt>
                <c:pt idx="728">
                  <c:v>44578</c:v>
                </c:pt>
                <c:pt idx="729">
                  <c:v>44579</c:v>
                </c:pt>
                <c:pt idx="730">
                  <c:v>44580</c:v>
                </c:pt>
                <c:pt idx="731">
                  <c:v>44581</c:v>
                </c:pt>
                <c:pt idx="732">
                  <c:v>44582</c:v>
                </c:pt>
                <c:pt idx="733">
                  <c:v>44583</c:v>
                </c:pt>
                <c:pt idx="734">
                  <c:v>44584</c:v>
                </c:pt>
                <c:pt idx="735">
                  <c:v>44585</c:v>
                </c:pt>
                <c:pt idx="736">
                  <c:v>44586</c:v>
                </c:pt>
                <c:pt idx="737">
                  <c:v>44587</c:v>
                </c:pt>
                <c:pt idx="738">
                  <c:v>44588</c:v>
                </c:pt>
                <c:pt idx="739">
                  <c:v>44589</c:v>
                </c:pt>
                <c:pt idx="740">
                  <c:v>44590</c:v>
                </c:pt>
                <c:pt idx="741">
                  <c:v>44591</c:v>
                </c:pt>
                <c:pt idx="742">
                  <c:v>44592</c:v>
                </c:pt>
                <c:pt idx="743">
                  <c:v>44593</c:v>
                </c:pt>
                <c:pt idx="744">
                  <c:v>44594</c:v>
                </c:pt>
                <c:pt idx="745">
                  <c:v>44595</c:v>
                </c:pt>
                <c:pt idx="746">
                  <c:v>44596</c:v>
                </c:pt>
                <c:pt idx="747">
                  <c:v>44597</c:v>
                </c:pt>
                <c:pt idx="748">
                  <c:v>44598</c:v>
                </c:pt>
                <c:pt idx="749">
                  <c:v>44599</c:v>
                </c:pt>
                <c:pt idx="750">
                  <c:v>44600</c:v>
                </c:pt>
                <c:pt idx="751">
                  <c:v>44601</c:v>
                </c:pt>
                <c:pt idx="752">
                  <c:v>44602</c:v>
                </c:pt>
                <c:pt idx="753">
                  <c:v>44603</c:v>
                </c:pt>
                <c:pt idx="754">
                  <c:v>44604</c:v>
                </c:pt>
                <c:pt idx="755">
                  <c:v>44605</c:v>
                </c:pt>
                <c:pt idx="756">
                  <c:v>44606</c:v>
                </c:pt>
                <c:pt idx="757">
                  <c:v>44607</c:v>
                </c:pt>
                <c:pt idx="758">
                  <c:v>44608</c:v>
                </c:pt>
                <c:pt idx="759">
                  <c:v>44609</c:v>
                </c:pt>
                <c:pt idx="760">
                  <c:v>44610</c:v>
                </c:pt>
                <c:pt idx="761">
                  <c:v>44611</c:v>
                </c:pt>
                <c:pt idx="762">
                  <c:v>44612</c:v>
                </c:pt>
                <c:pt idx="763">
                  <c:v>44613</c:v>
                </c:pt>
                <c:pt idx="764">
                  <c:v>44614</c:v>
                </c:pt>
                <c:pt idx="765">
                  <c:v>44615</c:v>
                </c:pt>
                <c:pt idx="766">
                  <c:v>44616</c:v>
                </c:pt>
                <c:pt idx="767">
                  <c:v>44617</c:v>
                </c:pt>
                <c:pt idx="768">
                  <c:v>44618</c:v>
                </c:pt>
                <c:pt idx="769">
                  <c:v>44619</c:v>
                </c:pt>
                <c:pt idx="770">
                  <c:v>44620</c:v>
                </c:pt>
                <c:pt idx="771">
                  <c:v>44621</c:v>
                </c:pt>
                <c:pt idx="772">
                  <c:v>44622</c:v>
                </c:pt>
                <c:pt idx="773">
                  <c:v>44623</c:v>
                </c:pt>
                <c:pt idx="774">
                  <c:v>44624</c:v>
                </c:pt>
                <c:pt idx="775">
                  <c:v>44625</c:v>
                </c:pt>
                <c:pt idx="776">
                  <c:v>44626</c:v>
                </c:pt>
                <c:pt idx="777">
                  <c:v>44627</c:v>
                </c:pt>
                <c:pt idx="778">
                  <c:v>44628</c:v>
                </c:pt>
                <c:pt idx="779">
                  <c:v>44629</c:v>
                </c:pt>
                <c:pt idx="780">
                  <c:v>44630</c:v>
                </c:pt>
                <c:pt idx="781">
                  <c:v>44631</c:v>
                </c:pt>
                <c:pt idx="782">
                  <c:v>44632</c:v>
                </c:pt>
                <c:pt idx="783">
                  <c:v>44633</c:v>
                </c:pt>
                <c:pt idx="784">
                  <c:v>44634</c:v>
                </c:pt>
                <c:pt idx="785">
                  <c:v>44635</c:v>
                </c:pt>
                <c:pt idx="786">
                  <c:v>44636</c:v>
                </c:pt>
                <c:pt idx="787">
                  <c:v>44637</c:v>
                </c:pt>
                <c:pt idx="788">
                  <c:v>44638</c:v>
                </c:pt>
                <c:pt idx="789">
                  <c:v>44639</c:v>
                </c:pt>
                <c:pt idx="790">
                  <c:v>44640</c:v>
                </c:pt>
                <c:pt idx="791">
                  <c:v>44641</c:v>
                </c:pt>
                <c:pt idx="792">
                  <c:v>44642</c:v>
                </c:pt>
                <c:pt idx="793">
                  <c:v>44643</c:v>
                </c:pt>
                <c:pt idx="794">
                  <c:v>44644</c:v>
                </c:pt>
                <c:pt idx="795">
                  <c:v>44645</c:v>
                </c:pt>
                <c:pt idx="796">
                  <c:v>44646</c:v>
                </c:pt>
                <c:pt idx="797">
                  <c:v>44647</c:v>
                </c:pt>
                <c:pt idx="798">
                  <c:v>44648</c:v>
                </c:pt>
                <c:pt idx="799">
                  <c:v>44649</c:v>
                </c:pt>
                <c:pt idx="800">
                  <c:v>44650</c:v>
                </c:pt>
                <c:pt idx="801">
                  <c:v>44651</c:v>
                </c:pt>
                <c:pt idx="802">
                  <c:v>44652</c:v>
                </c:pt>
                <c:pt idx="803">
                  <c:v>44653</c:v>
                </c:pt>
                <c:pt idx="804">
                  <c:v>44654</c:v>
                </c:pt>
                <c:pt idx="805">
                  <c:v>44655</c:v>
                </c:pt>
                <c:pt idx="806">
                  <c:v>44656</c:v>
                </c:pt>
                <c:pt idx="807">
                  <c:v>44657</c:v>
                </c:pt>
                <c:pt idx="808">
                  <c:v>44658</c:v>
                </c:pt>
                <c:pt idx="809">
                  <c:v>44659</c:v>
                </c:pt>
                <c:pt idx="810">
                  <c:v>44660</c:v>
                </c:pt>
                <c:pt idx="811">
                  <c:v>44661</c:v>
                </c:pt>
                <c:pt idx="812">
                  <c:v>44662</c:v>
                </c:pt>
                <c:pt idx="813">
                  <c:v>44663</c:v>
                </c:pt>
                <c:pt idx="814">
                  <c:v>44664</c:v>
                </c:pt>
                <c:pt idx="815">
                  <c:v>44665</c:v>
                </c:pt>
                <c:pt idx="816">
                  <c:v>44666</c:v>
                </c:pt>
                <c:pt idx="817">
                  <c:v>44667</c:v>
                </c:pt>
                <c:pt idx="818">
                  <c:v>44668</c:v>
                </c:pt>
                <c:pt idx="819">
                  <c:v>44669</c:v>
                </c:pt>
                <c:pt idx="820">
                  <c:v>44670</c:v>
                </c:pt>
                <c:pt idx="821">
                  <c:v>44671</c:v>
                </c:pt>
                <c:pt idx="822">
                  <c:v>44672</c:v>
                </c:pt>
                <c:pt idx="823">
                  <c:v>44673</c:v>
                </c:pt>
                <c:pt idx="824">
                  <c:v>44674</c:v>
                </c:pt>
                <c:pt idx="825">
                  <c:v>44675</c:v>
                </c:pt>
                <c:pt idx="826">
                  <c:v>44676</c:v>
                </c:pt>
                <c:pt idx="827">
                  <c:v>44677</c:v>
                </c:pt>
                <c:pt idx="828">
                  <c:v>44678</c:v>
                </c:pt>
                <c:pt idx="829">
                  <c:v>44679</c:v>
                </c:pt>
                <c:pt idx="830">
                  <c:v>44680</c:v>
                </c:pt>
                <c:pt idx="831">
                  <c:v>44681</c:v>
                </c:pt>
                <c:pt idx="832">
                  <c:v>44682</c:v>
                </c:pt>
                <c:pt idx="833">
                  <c:v>44683</c:v>
                </c:pt>
                <c:pt idx="834">
                  <c:v>44684</c:v>
                </c:pt>
                <c:pt idx="835">
                  <c:v>44685</c:v>
                </c:pt>
                <c:pt idx="836">
                  <c:v>44686</c:v>
                </c:pt>
                <c:pt idx="837">
                  <c:v>44687</c:v>
                </c:pt>
                <c:pt idx="838">
                  <c:v>44688</c:v>
                </c:pt>
                <c:pt idx="839">
                  <c:v>44689</c:v>
                </c:pt>
                <c:pt idx="840">
                  <c:v>44690</c:v>
                </c:pt>
                <c:pt idx="841">
                  <c:v>44691</c:v>
                </c:pt>
                <c:pt idx="842">
                  <c:v>44692</c:v>
                </c:pt>
                <c:pt idx="843">
                  <c:v>44693</c:v>
                </c:pt>
                <c:pt idx="844">
                  <c:v>44694</c:v>
                </c:pt>
                <c:pt idx="845">
                  <c:v>44695</c:v>
                </c:pt>
                <c:pt idx="846">
                  <c:v>44696</c:v>
                </c:pt>
                <c:pt idx="847">
                  <c:v>44697</c:v>
                </c:pt>
                <c:pt idx="848">
                  <c:v>44698</c:v>
                </c:pt>
                <c:pt idx="849">
                  <c:v>44699</c:v>
                </c:pt>
                <c:pt idx="850">
                  <c:v>44700</c:v>
                </c:pt>
                <c:pt idx="851">
                  <c:v>44701</c:v>
                </c:pt>
                <c:pt idx="852">
                  <c:v>44702</c:v>
                </c:pt>
                <c:pt idx="853">
                  <c:v>44703</c:v>
                </c:pt>
                <c:pt idx="854">
                  <c:v>44704</c:v>
                </c:pt>
                <c:pt idx="855">
                  <c:v>44705</c:v>
                </c:pt>
                <c:pt idx="856">
                  <c:v>44706</c:v>
                </c:pt>
                <c:pt idx="857">
                  <c:v>44707</c:v>
                </c:pt>
                <c:pt idx="858">
                  <c:v>44708</c:v>
                </c:pt>
                <c:pt idx="859">
                  <c:v>44709</c:v>
                </c:pt>
                <c:pt idx="860">
                  <c:v>44710</c:v>
                </c:pt>
                <c:pt idx="861">
                  <c:v>44711</c:v>
                </c:pt>
                <c:pt idx="862">
                  <c:v>44712</c:v>
                </c:pt>
                <c:pt idx="863">
                  <c:v>44713</c:v>
                </c:pt>
                <c:pt idx="864">
                  <c:v>44714</c:v>
                </c:pt>
                <c:pt idx="865">
                  <c:v>44715</c:v>
                </c:pt>
                <c:pt idx="866">
                  <c:v>44716</c:v>
                </c:pt>
                <c:pt idx="867">
                  <c:v>44717</c:v>
                </c:pt>
                <c:pt idx="868">
                  <c:v>44718</c:v>
                </c:pt>
                <c:pt idx="869">
                  <c:v>44719</c:v>
                </c:pt>
                <c:pt idx="870">
                  <c:v>44720</c:v>
                </c:pt>
                <c:pt idx="871">
                  <c:v>44721</c:v>
                </c:pt>
                <c:pt idx="872">
                  <c:v>44722</c:v>
                </c:pt>
                <c:pt idx="873">
                  <c:v>44723</c:v>
                </c:pt>
                <c:pt idx="874">
                  <c:v>44724</c:v>
                </c:pt>
                <c:pt idx="875">
                  <c:v>44725</c:v>
                </c:pt>
                <c:pt idx="876">
                  <c:v>44726</c:v>
                </c:pt>
                <c:pt idx="877">
                  <c:v>44727</c:v>
                </c:pt>
                <c:pt idx="878">
                  <c:v>44728</c:v>
                </c:pt>
                <c:pt idx="879">
                  <c:v>44729</c:v>
                </c:pt>
                <c:pt idx="880">
                  <c:v>44730</c:v>
                </c:pt>
                <c:pt idx="881">
                  <c:v>44731</c:v>
                </c:pt>
                <c:pt idx="882">
                  <c:v>44732</c:v>
                </c:pt>
                <c:pt idx="883">
                  <c:v>44733</c:v>
                </c:pt>
                <c:pt idx="884">
                  <c:v>44734</c:v>
                </c:pt>
                <c:pt idx="885">
                  <c:v>44735</c:v>
                </c:pt>
                <c:pt idx="886">
                  <c:v>44736</c:v>
                </c:pt>
                <c:pt idx="887">
                  <c:v>44737</c:v>
                </c:pt>
                <c:pt idx="888">
                  <c:v>44738</c:v>
                </c:pt>
                <c:pt idx="889">
                  <c:v>44739</c:v>
                </c:pt>
                <c:pt idx="890">
                  <c:v>44740</c:v>
                </c:pt>
                <c:pt idx="891">
                  <c:v>44741</c:v>
                </c:pt>
                <c:pt idx="892">
                  <c:v>44742</c:v>
                </c:pt>
                <c:pt idx="893">
                  <c:v>44743</c:v>
                </c:pt>
                <c:pt idx="894">
                  <c:v>44744</c:v>
                </c:pt>
                <c:pt idx="895">
                  <c:v>44745</c:v>
                </c:pt>
                <c:pt idx="896">
                  <c:v>44746</c:v>
                </c:pt>
                <c:pt idx="897">
                  <c:v>44747</c:v>
                </c:pt>
                <c:pt idx="898">
                  <c:v>44748</c:v>
                </c:pt>
                <c:pt idx="899">
                  <c:v>44749</c:v>
                </c:pt>
                <c:pt idx="900">
                  <c:v>44750</c:v>
                </c:pt>
                <c:pt idx="901">
                  <c:v>44751</c:v>
                </c:pt>
                <c:pt idx="902">
                  <c:v>44752</c:v>
                </c:pt>
                <c:pt idx="903">
                  <c:v>44753</c:v>
                </c:pt>
                <c:pt idx="904">
                  <c:v>44754</c:v>
                </c:pt>
                <c:pt idx="905">
                  <c:v>44755</c:v>
                </c:pt>
                <c:pt idx="906">
                  <c:v>44756</c:v>
                </c:pt>
                <c:pt idx="907">
                  <c:v>44757</c:v>
                </c:pt>
                <c:pt idx="908">
                  <c:v>44758</c:v>
                </c:pt>
                <c:pt idx="909">
                  <c:v>44759</c:v>
                </c:pt>
                <c:pt idx="910">
                  <c:v>44760</c:v>
                </c:pt>
                <c:pt idx="911">
                  <c:v>44761</c:v>
                </c:pt>
                <c:pt idx="912">
                  <c:v>44762</c:v>
                </c:pt>
                <c:pt idx="913">
                  <c:v>44763</c:v>
                </c:pt>
                <c:pt idx="914">
                  <c:v>44764</c:v>
                </c:pt>
                <c:pt idx="915">
                  <c:v>44765</c:v>
                </c:pt>
                <c:pt idx="916">
                  <c:v>44766</c:v>
                </c:pt>
                <c:pt idx="917">
                  <c:v>44767</c:v>
                </c:pt>
                <c:pt idx="918">
                  <c:v>44768</c:v>
                </c:pt>
                <c:pt idx="919">
                  <c:v>44769</c:v>
                </c:pt>
                <c:pt idx="920">
                  <c:v>44770</c:v>
                </c:pt>
                <c:pt idx="921">
                  <c:v>44771</c:v>
                </c:pt>
                <c:pt idx="922">
                  <c:v>44772</c:v>
                </c:pt>
                <c:pt idx="923">
                  <c:v>44773</c:v>
                </c:pt>
                <c:pt idx="924">
                  <c:v>44774</c:v>
                </c:pt>
                <c:pt idx="925">
                  <c:v>44775</c:v>
                </c:pt>
                <c:pt idx="926">
                  <c:v>44776</c:v>
                </c:pt>
                <c:pt idx="927">
                  <c:v>44777</c:v>
                </c:pt>
                <c:pt idx="928">
                  <c:v>44778</c:v>
                </c:pt>
                <c:pt idx="929">
                  <c:v>44779</c:v>
                </c:pt>
                <c:pt idx="930">
                  <c:v>44780</c:v>
                </c:pt>
                <c:pt idx="931">
                  <c:v>44781</c:v>
                </c:pt>
                <c:pt idx="932">
                  <c:v>44782</c:v>
                </c:pt>
                <c:pt idx="933">
                  <c:v>44783</c:v>
                </c:pt>
                <c:pt idx="934">
                  <c:v>44784</c:v>
                </c:pt>
                <c:pt idx="935">
                  <c:v>44785</c:v>
                </c:pt>
                <c:pt idx="936">
                  <c:v>44786</c:v>
                </c:pt>
                <c:pt idx="937">
                  <c:v>44787</c:v>
                </c:pt>
                <c:pt idx="938">
                  <c:v>44788</c:v>
                </c:pt>
                <c:pt idx="939">
                  <c:v>44789</c:v>
                </c:pt>
                <c:pt idx="940">
                  <c:v>44790</c:v>
                </c:pt>
                <c:pt idx="941">
                  <c:v>44791</c:v>
                </c:pt>
                <c:pt idx="942">
                  <c:v>44792</c:v>
                </c:pt>
                <c:pt idx="943">
                  <c:v>44793</c:v>
                </c:pt>
                <c:pt idx="944">
                  <c:v>44794</c:v>
                </c:pt>
                <c:pt idx="945">
                  <c:v>44795</c:v>
                </c:pt>
                <c:pt idx="946">
                  <c:v>44796</c:v>
                </c:pt>
                <c:pt idx="947">
                  <c:v>44797</c:v>
                </c:pt>
                <c:pt idx="948">
                  <c:v>44798</c:v>
                </c:pt>
                <c:pt idx="949">
                  <c:v>44799</c:v>
                </c:pt>
                <c:pt idx="950">
                  <c:v>44800</c:v>
                </c:pt>
                <c:pt idx="951">
                  <c:v>44801</c:v>
                </c:pt>
                <c:pt idx="952">
                  <c:v>44802</c:v>
                </c:pt>
                <c:pt idx="953">
                  <c:v>44803</c:v>
                </c:pt>
                <c:pt idx="954">
                  <c:v>44804</c:v>
                </c:pt>
                <c:pt idx="955">
                  <c:v>44805</c:v>
                </c:pt>
                <c:pt idx="956">
                  <c:v>44806</c:v>
                </c:pt>
                <c:pt idx="957">
                  <c:v>44807</c:v>
                </c:pt>
                <c:pt idx="958">
                  <c:v>44808</c:v>
                </c:pt>
                <c:pt idx="959">
                  <c:v>44809</c:v>
                </c:pt>
                <c:pt idx="960">
                  <c:v>44810</c:v>
                </c:pt>
                <c:pt idx="961">
                  <c:v>44811</c:v>
                </c:pt>
                <c:pt idx="962">
                  <c:v>44812</c:v>
                </c:pt>
                <c:pt idx="963">
                  <c:v>44813</c:v>
                </c:pt>
                <c:pt idx="964">
                  <c:v>44814</c:v>
                </c:pt>
                <c:pt idx="965">
                  <c:v>44815</c:v>
                </c:pt>
                <c:pt idx="966">
                  <c:v>44816</c:v>
                </c:pt>
                <c:pt idx="967">
                  <c:v>44817</c:v>
                </c:pt>
                <c:pt idx="968">
                  <c:v>44818</c:v>
                </c:pt>
                <c:pt idx="969">
                  <c:v>44819</c:v>
                </c:pt>
                <c:pt idx="970">
                  <c:v>44820</c:v>
                </c:pt>
                <c:pt idx="971">
                  <c:v>44821</c:v>
                </c:pt>
                <c:pt idx="972">
                  <c:v>44822</c:v>
                </c:pt>
                <c:pt idx="973">
                  <c:v>44823</c:v>
                </c:pt>
                <c:pt idx="974">
                  <c:v>44824</c:v>
                </c:pt>
                <c:pt idx="975">
                  <c:v>44825</c:v>
                </c:pt>
                <c:pt idx="976">
                  <c:v>44826</c:v>
                </c:pt>
                <c:pt idx="977">
                  <c:v>44827</c:v>
                </c:pt>
                <c:pt idx="978">
                  <c:v>44828</c:v>
                </c:pt>
                <c:pt idx="979">
                  <c:v>44829</c:v>
                </c:pt>
                <c:pt idx="980">
                  <c:v>44830</c:v>
                </c:pt>
                <c:pt idx="981">
                  <c:v>44831</c:v>
                </c:pt>
                <c:pt idx="982">
                  <c:v>44832</c:v>
                </c:pt>
                <c:pt idx="983">
                  <c:v>44833</c:v>
                </c:pt>
                <c:pt idx="984">
                  <c:v>44834</c:v>
                </c:pt>
                <c:pt idx="985">
                  <c:v>44835</c:v>
                </c:pt>
                <c:pt idx="986">
                  <c:v>44836</c:v>
                </c:pt>
                <c:pt idx="987">
                  <c:v>44837</c:v>
                </c:pt>
                <c:pt idx="988">
                  <c:v>44838</c:v>
                </c:pt>
                <c:pt idx="989">
                  <c:v>44839</c:v>
                </c:pt>
                <c:pt idx="990">
                  <c:v>44840</c:v>
                </c:pt>
                <c:pt idx="991">
                  <c:v>44841</c:v>
                </c:pt>
                <c:pt idx="992">
                  <c:v>44842</c:v>
                </c:pt>
                <c:pt idx="993">
                  <c:v>44843</c:v>
                </c:pt>
                <c:pt idx="994">
                  <c:v>44844</c:v>
                </c:pt>
                <c:pt idx="995">
                  <c:v>44845</c:v>
                </c:pt>
                <c:pt idx="996">
                  <c:v>44846</c:v>
                </c:pt>
                <c:pt idx="997">
                  <c:v>44847</c:v>
                </c:pt>
                <c:pt idx="998">
                  <c:v>44848</c:v>
                </c:pt>
                <c:pt idx="999">
                  <c:v>44849</c:v>
                </c:pt>
                <c:pt idx="1000">
                  <c:v>44850</c:v>
                </c:pt>
                <c:pt idx="1001">
                  <c:v>44851</c:v>
                </c:pt>
                <c:pt idx="1002">
                  <c:v>44852</c:v>
                </c:pt>
                <c:pt idx="1003">
                  <c:v>44853</c:v>
                </c:pt>
                <c:pt idx="1004">
                  <c:v>44854</c:v>
                </c:pt>
                <c:pt idx="1005">
                  <c:v>44855</c:v>
                </c:pt>
                <c:pt idx="1006">
                  <c:v>44856</c:v>
                </c:pt>
                <c:pt idx="1007">
                  <c:v>44857</c:v>
                </c:pt>
                <c:pt idx="1008">
                  <c:v>44858</c:v>
                </c:pt>
                <c:pt idx="1009">
                  <c:v>44859</c:v>
                </c:pt>
                <c:pt idx="1010">
                  <c:v>44860</c:v>
                </c:pt>
                <c:pt idx="1011">
                  <c:v>44861</c:v>
                </c:pt>
                <c:pt idx="1012">
                  <c:v>44862</c:v>
                </c:pt>
                <c:pt idx="1013">
                  <c:v>44863</c:v>
                </c:pt>
                <c:pt idx="1014">
                  <c:v>44864</c:v>
                </c:pt>
                <c:pt idx="1015">
                  <c:v>44865</c:v>
                </c:pt>
                <c:pt idx="1016">
                  <c:v>44866</c:v>
                </c:pt>
                <c:pt idx="1017">
                  <c:v>44867</c:v>
                </c:pt>
                <c:pt idx="1018">
                  <c:v>44868</c:v>
                </c:pt>
                <c:pt idx="1019">
                  <c:v>44869</c:v>
                </c:pt>
                <c:pt idx="1020">
                  <c:v>44870</c:v>
                </c:pt>
                <c:pt idx="1021">
                  <c:v>44871</c:v>
                </c:pt>
                <c:pt idx="1022">
                  <c:v>44872</c:v>
                </c:pt>
                <c:pt idx="1023">
                  <c:v>44873</c:v>
                </c:pt>
                <c:pt idx="1024">
                  <c:v>44874</c:v>
                </c:pt>
                <c:pt idx="1025">
                  <c:v>44875</c:v>
                </c:pt>
                <c:pt idx="1026">
                  <c:v>44876</c:v>
                </c:pt>
                <c:pt idx="1027">
                  <c:v>44877</c:v>
                </c:pt>
                <c:pt idx="1028">
                  <c:v>44878</c:v>
                </c:pt>
                <c:pt idx="1029">
                  <c:v>44879</c:v>
                </c:pt>
                <c:pt idx="1030">
                  <c:v>44880</c:v>
                </c:pt>
                <c:pt idx="1031">
                  <c:v>44881</c:v>
                </c:pt>
                <c:pt idx="1032">
                  <c:v>44882</c:v>
                </c:pt>
                <c:pt idx="1033">
                  <c:v>44883</c:v>
                </c:pt>
                <c:pt idx="1034">
                  <c:v>44884</c:v>
                </c:pt>
                <c:pt idx="1035">
                  <c:v>44885</c:v>
                </c:pt>
                <c:pt idx="1036">
                  <c:v>44886</c:v>
                </c:pt>
                <c:pt idx="1037">
                  <c:v>44887</c:v>
                </c:pt>
                <c:pt idx="1038">
                  <c:v>44888</c:v>
                </c:pt>
                <c:pt idx="1039">
                  <c:v>44889</c:v>
                </c:pt>
                <c:pt idx="1040">
                  <c:v>44890</c:v>
                </c:pt>
                <c:pt idx="1041">
                  <c:v>44891</c:v>
                </c:pt>
                <c:pt idx="1042">
                  <c:v>44892</c:v>
                </c:pt>
                <c:pt idx="1043">
                  <c:v>44893</c:v>
                </c:pt>
                <c:pt idx="1044">
                  <c:v>44894</c:v>
                </c:pt>
                <c:pt idx="1045">
                  <c:v>44895</c:v>
                </c:pt>
                <c:pt idx="1046">
                  <c:v>44896</c:v>
                </c:pt>
                <c:pt idx="1047">
                  <c:v>44897</c:v>
                </c:pt>
                <c:pt idx="1048">
                  <c:v>44898</c:v>
                </c:pt>
                <c:pt idx="1049">
                  <c:v>44899</c:v>
                </c:pt>
                <c:pt idx="1050">
                  <c:v>44900</c:v>
                </c:pt>
                <c:pt idx="1051">
                  <c:v>44901</c:v>
                </c:pt>
                <c:pt idx="1052">
                  <c:v>44902</c:v>
                </c:pt>
                <c:pt idx="1053">
                  <c:v>44903</c:v>
                </c:pt>
                <c:pt idx="1054">
                  <c:v>44904</c:v>
                </c:pt>
                <c:pt idx="1055">
                  <c:v>44905</c:v>
                </c:pt>
                <c:pt idx="1056">
                  <c:v>44906</c:v>
                </c:pt>
                <c:pt idx="1057">
                  <c:v>44907</c:v>
                </c:pt>
                <c:pt idx="1058">
                  <c:v>44908</c:v>
                </c:pt>
                <c:pt idx="1059">
                  <c:v>44909</c:v>
                </c:pt>
                <c:pt idx="1060">
                  <c:v>44910</c:v>
                </c:pt>
                <c:pt idx="1061">
                  <c:v>44911</c:v>
                </c:pt>
                <c:pt idx="1062">
                  <c:v>44912</c:v>
                </c:pt>
                <c:pt idx="1063">
                  <c:v>44913</c:v>
                </c:pt>
                <c:pt idx="1064">
                  <c:v>44914</c:v>
                </c:pt>
                <c:pt idx="1065">
                  <c:v>44915</c:v>
                </c:pt>
                <c:pt idx="1066">
                  <c:v>44916</c:v>
                </c:pt>
                <c:pt idx="1067">
                  <c:v>44917</c:v>
                </c:pt>
                <c:pt idx="1068">
                  <c:v>44918</c:v>
                </c:pt>
                <c:pt idx="1069">
                  <c:v>44919</c:v>
                </c:pt>
                <c:pt idx="1070">
                  <c:v>44920</c:v>
                </c:pt>
                <c:pt idx="1071">
                  <c:v>44921</c:v>
                </c:pt>
                <c:pt idx="1072">
                  <c:v>44922</c:v>
                </c:pt>
                <c:pt idx="1073">
                  <c:v>44923</c:v>
                </c:pt>
                <c:pt idx="1074">
                  <c:v>44924</c:v>
                </c:pt>
                <c:pt idx="1075">
                  <c:v>44925</c:v>
                </c:pt>
                <c:pt idx="1076">
                  <c:v>44926</c:v>
                </c:pt>
                <c:pt idx="1077">
                  <c:v>44927</c:v>
                </c:pt>
                <c:pt idx="1078">
                  <c:v>44928</c:v>
                </c:pt>
                <c:pt idx="1079">
                  <c:v>44929</c:v>
                </c:pt>
                <c:pt idx="1080">
                  <c:v>44930</c:v>
                </c:pt>
                <c:pt idx="1081">
                  <c:v>44931</c:v>
                </c:pt>
                <c:pt idx="1082">
                  <c:v>44932</c:v>
                </c:pt>
                <c:pt idx="1083">
                  <c:v>44933</c:v>
                </c:pt>
                <c:pt idx="1084">
                  <c:v>44934</c:v>
                </c:pt>
                <c:pt idx="1085">
                  <c:v>44935</c:v>
                </c:pt>
                <c:pt idx="1086">
                  <c:v>44936</c:v>
                </c:pt>
                <c:pt idx="1087">
                  <c:v>44937</c:v>
                </c:pt>
                <c:pt idx="1088">
                  <c:v>44938</c:v>
                </c:pt>
                <c:pt idx="1089">
                  <c:v>44939</c:v>
                </c:pt>
                <c:pt idx="1090">
                  <c:v>44940</c:v>
                </c:pt>
                <c:pt idx="1091">
                  <c:v>44941</c:v>
                </c:pt>
                <c:pt idx="1092">
                  <c:v>44942</c:v>
                </c:pt>
                <c:pt idx="1093">
                  <c:v>44943</c:v>
                </c:pt>
                <c:pt idx="1094">
                  <c:v>44944</c:v>
                </c:pt>
                <c:pt idx="1095">
                  <c:v>44945</c:v>
                </c:pt>
                <c:pt idx="1096">
                  <c:v>44946</c:v>
                </c:pt>
                <c:pt idx="1097">
                  <c:v>44947</c:v>
                </c:pt>
                <c:pt idx="1098">
                  <c:v>44948</c:v>
                </c:pt>
                <c:pt idx="1099">
                  <c:v>44949</c:v>
                </c:pt>
                <c:pt idx="1100">
                  <c:v>44950</c:v>
                </c:pt>
                <c:pt idx="1101">
                  <c:v>44951</c:v>
                </c:pt>
                <c:pt idx="1102">
                  <c:v>44952</c:v>
                </c:pt>
                <c:pt idx="1103">
                  <c:v>44953</c:v>
                </c:pt>
                <c:pt idx="1104">
                  <c:v>44954</c:v>
                </c:pt>
                <c:pt idx="1105">
                  <c:v>44955</c:v>
                </c:pt>
                <c:pt idx="1106">
                  <c:v>44956</c:v>
                </c:pt>
                <c:pt idx="1107">
                  <c:v>44957</c:v>
                </c:pt>
                <c:pt idx="1108">
                  <c:v>44958</c:v>
                </c:pt>
                <c:pt idx="1109">
                  <c:v>44959</c:v>
                </c:pt>
                <c:pt idx="1110">
                  <c:v>44960</c:v>
                </c:pt>
                <c:pt idx="1111">
                  <c:v>44961</c:v>
                </c:pt>
                <c:pt idx="1112">
                  <c:v>44962</c:v>
                </c:pt>
                <c:pt idx="1113">
                  <c:v>44963</c:v>
                </c:pt>
                <c:pt idx="1114">
                  <c:v>44964</c:v>
                </c:pt>
                <c:pt idx="1115">
                  <c:v>44965</c:v>
                </c:pt>
                <c:pt idx="1116">
                  <c:v>44966</c:v>
                </c:pt>
                <c:pt idx="1117">
                  <c:v>44967</c:v>
                </c:pt>
                <c:pt idx="1118">
                  <c:v>44968</c:v>
                </c:pt>
                <c:pt idx="1119">
                  <c:v>44969</c:v>
                </c:pt>
                <c:pt idx="1120">
                  <c:v>44970</c:v>
                </c:pt>
                <c:pt idx="1121">
                  <c:v>44971</c:v>
                </c:pt>
                <c:pt idx="1122">
                  <c:v>44972</c:v>
                </c:pt>
                <c:pt idx="1123">
                  <c:v>44973</c:v>
                </c:pt>
                <c:pt idx="1124">
                  <c:v>44974</c:v>
                </c:pt>
                <c:pt idx="1125">
                  <c:v>44975</c:v>
                </c:pt>
                <c:pt idx="1126">
                  <c:v>44976</c:v>
                </c:pt>
                <c:pt idx="1127">
                  <c:v>44977</c:v>
                </c:pt>
                <c:pt idx="1128">
                  <c:v>44978</c:v>
                </c:pt>
                <c:pt idx="1129">
                  <c:v>44979</c:v>
                </c:pt>
                <c:pt idx="1130">
                  <c:v>44980</c:v>
                </c:pt>
                <c:pt idx="1131">
                  <c:v>44981</c:v>
                </c:pt>
                <c:pt idx="1132">
                  <c:v>44982</c:v>
                </c:pt>
                <c:pt idx="1133">
                  <c:v>44983</c:v>
                </c:pt>
                <c:pt idx="1134">
                  <c:v>44984</c:v>
                </c:pt>
                <c:pt idx="1135">
                  <c:v>44985</c:v>
                </c:pt>
                <c:pt idx="1136">
                  <c:v>44986</c:v>
                </c:pt>
                <c:pt idx="1137">
                  <c:v>44987</c:v>
                </c:pt>
                <c:pt idx="1138">
                  <c:v>44988</c:v>
                </c:pt>
                <c:pt idx="1139">
                  <c:v>44989</c:v>
                </c:pt>
                <c:pt idx="1140">
                  <c:v>44990</c:v>
                </c:pt>
                <c:pt idx="1141">
                  <c:v>44991</c:v>
                </c:pt>
                <c:pt idx="1142">
                  <c:v>44992</c:v>
                </c:pt>
                <c:pt idx="1143">
                  <c:v>44993</c:v>
                </c:pt>
                <c:pt idx="1144">
                  <c:v>44994</c:v>
                </c:pt>
                <c:pt idx="1145">
                  <c:v>44995</c:v>
                </c:pt>
                <c:pt idx="1146">
                  <c:v>44996</c:v>
                </c:pt>
                <c:pt idx="1147">
                  <c:v>44997</c:v>
                </c:pt>
                <c:pt idx="1148">
                  <c:v>44998</c:v>
                </c:pt>
                <c:pt idx="1149">
                  <c:v>44999</c:v>
                </c:pt>
                <c:pt idx="1150">
                  <c:v>45000</c:v>
                </c:pt>
                <c:pt idx="1151">
                  <c:v>45001</c:v>
                </c:pt>
                <c:pt idx="1152">
                  <c:v>45002</c:v>
                </c:pt>
                <c:pt idx="1153">
                  <c:v>45003</c:v>
                </c:pt>
                <c:pt idx="1154">
                  <c:v>45004</c:v>
                </c:pt>
                <c:pt idx="1155">
                  <c:v>45005</c:v>
                </c:pt>
                <c:pt idx="1156">
                  <c:v>45006</c:v>
                </c:pt>
                <c:pt idx="1157">
                  <c:v>45007</c:v>
                </c:pt>
                <c:pt idx="1158">
                  <c:v>45008</c:v>
                </c:pt>
                <c:pt idx="1159">
                  <c:v>45009</c:v>
                </c:pt>
                <c:pt idx="1160">
                  <c:v>45010</c:v>
                </c:pt>
                <c:pt idx="1161">
                  <c:v>45011</c:v>
                </c:pt>
                <c:pt idx="1162">
                  <c:v>45012</c:v>
                </c:pt>
                <c:pt idx="1163">
                  <c:v>45013</c:v>
                </c:pt>
                <c:pt idx="1164">
                  <c:v>45014</c:v>
                </c:pt>
                <c:pt idx="1165">
                  <c:v>45015</c:v>
                </c:pt>
                <c:pt idx="1166">
                  <c:v>45016</c:v>
                </c:pt>
                <c:pt idx="1167">
                  <c:v>45017</c:v>
                </c:pt>
                <c:pt idx="1168">
                  <c:v>45018</c:v>
                </c:pt>
                <c:pt idx="1169">
                  <c:v>45019</c:v>
                </c:pt>
                <c:pt idx="1170">
                  <c:v>45020</c:v>
                </c:pt>
                <c:pt idx="1171">
                  <c:v>45021</c:v>
                </c:pt>
                <c:pt idx="1172">
                  <c:v>45022</c:v>
                </c:pt>
                <c:pt idx="1173">
                  <c:v>45023</c:v>
                </c:pt>
                <c:pt idx="1174">
                  <c:v>45024</c:v>
                </c:pt>
                <c:pt idx="1175">
                  <c:v>45025</c:v>
                </c:pt>
                <c:pt idx="1176">
                  <c:v>45026</c:v>
                </c:pt>
                <c:pt idx="1177">
                  <c:v>45027</c:v>
                </c:pt>
                <c:pt idx="1178">
                  <c:v>45028</c:v>
                </c:pt>
                <c:pt idx="1179">
                  <c:v>45029</c:v>
                </c:pt>
                <c:pt idx="1180">
                  <c:v>45030</c:v>
                </c:pt>
                <c:pt idx="1181">
                  <c:v>45031</c:v>
                </c:pt>
                <c:pt idx="1182">
                  <c:v>45032</c:v>
                </c:pt>
                <c:pt idx="1183">
                  <c:v>45033</c:v>
                </c:pt>
                <c:pt idx="1184">
                  <c:v>45034</c:v>
                </c:pt>
                <c:pt idx="1185">
                  <c:v>45035</c:v>
                </c:pt>
                <c:pt idx="1186">
                  <c:v>45036</c:v>
                </c:pt>
              </c:numCache>
            </c:numRef>
          </c:cat>
          <c:val>
            <c:numRef>
              <c:f>'발생별(국내발생+해외유입), 사망'!$B$7:$B$1193</c:f>
              <c:numCache>
                <c:formatCode>#,##0_ </c:formatCode>
                <c:ptCount val="1187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3</c:v>
                </c:pt>
                <c:pt idx="11">
                  <c:v>4</c:v>
                </c:pt>
                <c:pt idx="12">
                  <c:v>1</c:v>
                </c:pt>
                <c:pt idx="13">
                  <c:v>3</c:v>
                </c:pt>
                <c:pt idx="14">
                  <c:v>0</c:v>
                </c:pt>
                <c:pt idx="15">
                  <c:v>1</c:v>
                </c:pt>
                <c:pt idx="16">
                  <c:v>5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  <c:pt idx="20">
                  <c:v>3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</c:v>
                </c:pt>
                <c:pt idx="28">
                  <c:v>0</c:v>
                </c:pt>
                <c:pt idx="29">
                  <c:v>2</c:v>
                </c:pt>
                <c:pt idx="30">
                  <c:v>34</c:v>
                </c:pt>
                <c:pt idx="31">
                  <c:v>16</c:v>
                </c:pt>
                <c:pt idx="32">
                  <c:v>74</c:v>
                </c:pt>
                <c:pt idx="33">
                  <c:v>190</c:v>
                </c:pt>
                <c:pt idx="34">
                  <c:v>210</c:v>
                </c:pt>
                <c:pt idx="35">
                  <c:v>207</c:v>
                </c:pt>
                <c:pt idx="36">
                  <c:v>130</c:v>
                </c:pt>
                <c:pt idx="37">
                  <c:v>253</c:v>
                </c:pt>
                <c:pt idx="38">
                  <c:v>449</c:v>
                </c:pt>
                <c:pt idx="39">
                  <c:v>427</c:v>
                </c:pt>
                <c:pt idx="40">
                  <c:v>909</c:v>
                </c:pt>
                <c:pt idx="41">
                  <c:v>595</c:v>
                </c:pt>
                <c:pt idx="42">
                  <c:v>686</c:v>
                </c:pt>
                <c:pt idx="43">
                  <c:v>600</c:v>
                </c:pt>
                <c:pt idx="44">
                  <c:v>516</c:v>
                </c:pt>
                <c:pt idx="45">
                  <c:v>438</c:v>
                </c:pt>
                <c:pt idx="46">
                  <c:v>518</c:v>
                </c:pt>
                <c:pt idx="47">
                  <c:v>483</c:v>
                </c:pt>
                <c:pt idx="48">
                  <c:v>367</c:v>
                </c:pt>
                <c:pt idx="49">
                  <c:v>248</c:v>
                </c:pt>
                <c:pt idx="50">
                  <c:v>131</c:v>
                </c:pt>
                <c:pt idx="51">
                  <c:v>242</c:v>
                </c:pt>
                <c:pt idx="52">
                  <c:v>114</c:v>
                </c:pt>
                <c:pt idx="53">
                  <c:v>110</c:v>
                </c:pt>
                <c:pt idx="54">
                  <c:v>107</c:v>
                </c:pt>
                <c:pt idx="55">
                  <c:v>76</c:v>
                </c:pt>
                <c:pt idx="56">
                  <c:v>74</c:v>
                </c:pt>
                <c:pt idx="57">
                  <c:v>84</c:v>
                </c:pt>
                <c:pt idx="58">
                  <c:v>93</c:v>
                </c:pt>
                <c:pt idx="59">
                  <c:v>152</c:v>
                </c:pt>
                <c:pt idx="60">
                  <c:v>87</c:v>
                </c:pt>
                <c:pt idx="61">
                  <c:v>147</c:v>
                </c:pt>
                <c:pt idx="62">
                  <c:v>98</c:v>
                </c:pt>
                <c:pt idx="63">
                  <c:v>64</c:v>
                </c:pt>
                <c:pt idx="64">
                  <c:v>76</c:v>
                </c:pt>
                <c:pt idx="65">
                  <c:v>100</c:v>
                </c:pt>
                <c:pt idx="66">
                  <c:v>104</c:v>
                </c:pt>
                <c:pt idx="67">
                  <c:v>91</c:v>
                </c:pt>
                <c:pt idx="68">
                  <c:v>146</c:v>
                </c:pt>
                <c:pt idx="69">
                  <c:v>105</c:v>
                </c:pt>
                <c:pt idx="70">
                  <c:v>78</c:v>
                </c:pt>
                <c:pt idx="71">
                  <c:v>125</c:v>
                </c:pt>
                <c:pt idx="72">
                  <c:v>101</c:v>
                </c:pt>
                <c:pt idx="73">
                  <c:v>89</c:v>
                </c:pt>
                <c:pt idx="74">
                  <c:v>86</c:v>
                </c:pt>
                <c:pt idx="75">
                  <c:v>94</c:v>
                </c:pt>
                <c:pt idx="76">
                  <c:v>81</c:v>
                </c:pt>
                <c:pt idx="77">
                  <c:v>47</c:v>
                </c:pt>
                <c:pt idx="78">
                  <c:v>47</c:v>
                </c:pt>
                <c:pt idx="79">
                  <c:v>53</c:v>
                </c:pt>
                <c:pt idx="80">
                  <c:v>39</c:v>
                </c:pt>
                <c:pt idx="81">
                  <c:v>27</c:v>
                </c:pt>
                <c:pt idx="82">
                  <c:v>30</c:v>
                </c:pt>
                <c:pt idx="83">
                  <c:v>32</c:v>
                </c:pt>
                <c:pt idx="84">
                  <c:v>25</c:v>
                </c:pt>
                <c:pt idx="85">
                  <c:v>27</c:v>
                </c:pt>
                <c:pt idx="86">
                  <c:v>27</c:v>
                </c:pt>
                <c:pt idx="87">
                  <c:v>22</c:v>
                </c:pt>
                <c:pt idx="88">
                  <c:v>22</c:v>
                </c:pt>
                <c:pt idx="89">
                  <c:v>18</c:v>
                </c:pt>
                <c:pt idx="90">
                  <c:v>8</c:v>
                </c:pt>
                <c:pt idx="91">
                  <c:v>13</c:v>
                </c:pt>
                <c:pt idx="92">
                  <c:v>9</c:v>
                </c:pt>
                <c:pt idx="93">
                  <c:v>11</c:v>
                </c:pt>
                <c:pt idx="94">
                  <c:v>8</c:v>
                </c:pt>
                <c:pt idx="95">
                  <c:v>6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14</c:v>
                </c:pt>
                <c:pt idx="100">
                  <c:v>9</c:v>
                </c:pt>
                <c:pt idx="101">
                  <c:v>4</c:v>
                </c:pt>
                <c:pt idx="102">
                  <c:v>9</c:v>
                </c:pt>
                <c:pt idx="103">
                  <c:v>6</c:v>
                </c:pt>
                <c:pt idx="104">
                  <c:v>13</c:v>
                </c:pt>
                <c:pt idx="105">
                  <c:v>8</c:v>
                </c:pt>
                <c:pt idx="106">
                  <c:v>3</c:v>
                </c:pt>
                <c:pt idx="107">
                  <c:v>2</c:v>
                </c:pt>
                <c:pt idx="108">
                  <c:v>4</c:v>
                </c:pt>
                <c:pt idx="109">
                  <c:v>12</c:v>
                </c:pt>
                <c:pt idx="110">
                  <c:v>18</c:v>
                </c:pt>
                <c:pt idx="111">
                  <c:v>34</c:v>
                </c:pt>
                <c:pt idx="112">
                  <c:v>35</c:v>
                </c:pt>
                <c:pt idx="113">
                  <c:v>27</c:v>
                </c:pt>
                <c:pt idx="114">
                  <c:v>26</c:v>
                </c:pt>
                <c:pt idx="115">
                  <c:v>29</c:v>
                </c:pt>
                <c:pt idx="116">
                  <c:v>27</c:v>
                </c:pt>
                <c:pt idx="117">
                  <c:v>19</c:v>
                </c:pt>
                <c:pt idx="118">
                  <c:v>13</c:v>
                </c:pt>
                <c:pt idx="119">
                  <c:v>15</c:v>
                </c:pt>
                <c:pt idx="120">
                  <c:v>13</c:v>
                </c:pt>
                <c:pt idx="121">
                  <c:v>32</c:v>
                </c:pt>
                <c:pt idx="122">
                  <c:v>12</c:v>
                </c:pt>
                <c:pt idx="123">
                  <c:v>20</c:v>
                </c:pt>
                <c:pt idx="124">
                  <c:v>23</c:v>
                </c:pt>
                <c:pt idx="125">
                  <c:v>25</c:v>
                </c:pt>
                <c:pt idx="126">
                  <c:v>16</c:v>
                </c:pt>
                <c:pt idx="127">
                  <c:v>19</c:v>
                </c:pt>
                <c:pt idx="128">
                  <c:v>40</c:v>
                </c:pt>
                <c:pt idx="129">
                  <c:v>79</c:v>
                </c:pt>
                <c:pt idx="130">
                  <c:v>58</c:v>
                </c:pt>
                <c:pt idx="131">
                  <c:v>39</c:v>
                </c:pt>
                <c:pt idx="132">
                  <c:v>27</c:v>
                </c:pt>
                <c:pt idx="133">
                  <c:v>35</c:v>
                </c:pt>
                <c:pt idx="134">
                  <c:v>38</c:v>
                </c:pt>
                <c:pt idx="135">
                  <c:v>49</c:v>
                </c:pt>
                <c:pt idx="136">
                  <c:v>39</c:v>
                </c:pt>
                <c:pt idx="137">
                  <c:v>39</c:v>
                </c:pt>
                <c:pt idx="138">
                  <c:v>51</c:v>
                </c:pt>
                <c:pt idx="139">
                  <c:v>57</c:v>
                </c:pt>
                <c:pt idx="140">
                  <c:v>37</c:v>
                </c:pt>
                <c:pt idx="141">
                  <c:v>38</c:v>
                </c:pt>
                <c:pt idx="142">
                  <c:v>50</c:v>
                </c:pt>
                <c:pt idx="143">
                  <c:v>45</c:v>
                </c:pt>
                <c:pt idx="144">
                  <c:v>56</c:v>
                </c:pt>
                <c:pt idx="145">
                  <c:v>48</c:v>
                </c:pt>
                <c:pt idx="146">
                  <c:v>34</c:v>
                </c:pt>
                <c:pt idx="147">
                  <c:v>37</c:v>
                </c:pt>
                <c:pt idx="148">
                  <c:v>34</c:v>
                </c:pt>
                <c:pt idx="149">
                  <c:v>43</c:v>
                </c:pt>
                <c:pt idx="150">
                  <c:v>59</c:v>
                </c:pt>
                <c:pt idx="151">
                  <c:v>49</c:v>
                </c:pt>
                <c:pt idx="152">
                  <c:v>67</c:v>
                </c:pt>
                <c:pt idx="153">
                  <c:v>48</c:v>
                </c:pt>
                <c:pt idx="154">
                  <c:v>17</c:v>
                </c:pt>
                <c:pt idx="155">
                  <c:v>46</c:v>
                </c:pt>
                <c:pt idx="156">
                  <c:v>51</c:v>
                </c:pt>
                <c:pt idx="157">
                  <c:v>28</c:v>
                </c:pt>
                <c:pt idx="158">
                  <c:v>39</c:v>
                </c:pt>
                <c:pt idx="159">
                  <c:v>51</c:v>
                </c:pt>
                <c:pt idx="160">
                  <c:v>62</c:v>
                </c:pt>
                <c:pt idx="161">
                  <c:v>42</c:v>
                </c:pt>
                <c:pt idx="162">
                  <c:v>42</c:v>
                </c:pt>
                <c:pt idx="163">
                  <c:v>51</c:v>
                </c:pt>
                <c:pt idx="164">
                  <c:v>54</c:v>
                </c:pt>
                <c:pt idx="165">
                  <c:v>61</c:v>
                </c:pt>
                <c:pt idx="166">
                  <c:v>63</c:v>
                </c:pt>
                <c:pt idx="167">
                  <c:v>61</c:v>
                </c:pt>
                <c:pt idx="168">
                  <c:v>48</c:v>
                </c:pt>
                <c:pt idx="169">
                  <c:v>44</c:v>
                </c:pt>
                <c:pt idx="170">
                  <c:v>62</c:v>
                </c:pt>
                <c:pt idx="171">
                  <c:v>50</c:v>
                </c:pt>
                <c:pt idx="172">
                  <c:v>45</c:v>
                </c:pt>
                <c:pt idx="173">
                  <c:v>35</c:v>
                </c:pt>
                <c:pt idx="174">
                  <c:v>44</c:v>
                </c:pt>
                <c:pt idx="175">
                  <c:v>62</c:v>
                </c:pt>
                <c:pt idx="176">
                  <c:v>33</c:v>
                </c:pt>
                <c:pt idx="177">
                  <c:v>39</c:v>
                </c:pt>
                <c:pt idx="178">
                  <c:v>61</c:v>
                </c:pt>
                <c:pt idx="179">
                  <c:v>60</c:v>
                </c:pt>
                <c:pt idx="180">
                  <c:v>39</c:v>
                </c:pt>
                <c:pt idx="181">
                  <c:v>34</c:v>
                </c:pt>
                <c:pt idx="182">
                  <c:v>26</c:v>
                </c:pt>
                <c:pt idx="183">
                  <c:v>45</c:v>
                </c:pt>
                <c:pt idx="184">
                  <c:v>63</c:v>
                </c:pt>
                <c:pt idx="185">
                  <c:v>59</c:v>
                </c:pt>
                <c:pt idx="186">
                  <c:v>41</c:v>
                </c:pt>
                <c:pt idx="187">
                  <c:v>113</c:v>
                </c:pt>
                <c:pt idx="188">
                  <c:v>58</c:v>
                </c:pt>
                <c:pt idx="189">
                  <c:v>25</c:v>
                </c:pt>
                <c:pt idx="190">
                  <c:v>28</c:v>
                </c:pt>
                <c:pt idx="191">
                  <c:v>48</c:v>
                </c:pt>
                <c:pt idx="192">
                  <c:v>18</c:v>
                </c:pt>
                <c:pt idx="193">
                  <c:v>36</c:v>
                </c:pt>
                <c:pt idx="194">
                  <c:v>31</c:v>
                </c:pt>
                <c:pt idx="195">
                  <c:v>30</c:v>
                </c:pt>
                <c:pt idx="196">
                  <c:v>23</c:v>
                </c:pt>
                <c:pt idx="197">
                  <c:v>34</c:v>
                </c:pt>
                <c:pt idx="198">
                  <c:v>33</c:v>
                </c:pt>
                <c:pt idx="199">
                  <c:v>43</c:v>
                </c:pt>
                <c:pt idx="200">
                  <c:v>20</c:v>
                </c:pt>
                <c:pt idx="201">
                  <c:v>43</c:v>
                </c:pt>
                <c:pt idx="202">
                  <c:v>36</c:v>
                </c:pt>
                <c:pt idx="203">
                  <c:v>28</c:v>
                </c:pt>
                <c:pt idx="204">
                  <c:v>34</c:v>
                </c:pt>
                <c:pt idx="205">
                  <c:v>54</c:v>
                </c:pt>
                <c:pt idx="206">
                  <c:v>56</c:v>
                </c:pt>
                <c:pt idx="207">
                  <c:v>103</c:v>
                </c:pt>
                <c:pt idx="208">
                  <c:v>166</c:v>
                </c:pt>
                <c:pt idx="209">
                  <c:v>279</c:v>
                </c:pt>
                <c:pt idx="210">
                  <c:v>197</c:v>
                </c:pt>
                <c:pt idx="211">
                  <c:v>246</c:v>
                </c:pt>
                <c:pt idx="212">
                  <c:v>297</c:v>
                </c:pt>
                <c:pt idx="213">
                  <c:v>288</c:v>
                </c:pt>
                <c:pt idx="214">
                  <c:v>324</c:v>
                </c:pt>
                <c:pt idx="215">
                  <c:v>332</c:v>
                </c:pt>
                <c:pt idx="216">
                  <c:v>396</c:v>
                </c:pt>
                <c:pt idx="217">
                  <c:v>266</c:v>
                </c:pt>
                <c:pt idx="218">
                  <c:v>280</c:v>
                </c:pt>
                <c:pt idx="219">
                  <c:v>320</c:v>
                </c:pt>
                <c:pt idx="220">
                  <c:v>441</c:v>
                </c:pt>
                <c:pt idx="221">
                  <c:v>371</c:v>
                </c:pt>
                <c:pt idx="222">
                  <c:v>323</c:v>
                </c:pt>
                <c:pt idx="223">
                  <c:v>299</c:v>
                </c:pt>
                <c:pt idx="224">
                  <c:v>248</c:v>
                </c:pt>
                <c:pt idx="225">
                  <c:v>235</c:v>
                </c:pt>
                <c:pt idx="226">
                  <c:v>267</c:v>
                </c:pt>
                <c:pt idx="227">
                  <c:v>195</c:v>
                </c:pt>
                <c:pt idx="228">
                  <c:v>198</c:v>
                </c:pt>
                <c:pt idx="229">
                  <c:v>168</c:v>
                </c:pt>
                <c:pt idx="230">
                  <c:v>167</c:v>
                </c:pt>
                <c:pt idx="231">
                  <c:v>119</c:v>
                </c:pt>
                <c:pt idx="232">
                  <c:v>136</c:v>
                </c:pt>
                <c:pt idx="233">
                  <c:v>156</c:v>
                </c:pt>
                <c:pt idx="234">
                  <c:v>155</c:v>
                </c:pt>
                <c:pt idx="235">
                  <c:v>176</c:v>
                </c:pt>
                <c:pt idx="236">
                  <c:v>136</c:v>
                </c:pt>
                <c:pt idx="237">
                  <c:v>121</c:v>
                </c:pt>
                <c:pt idx="238">
                  <c:v>109</c:v>
                </c:pt>
                <c:pt idx="239">
                  <c:v>106</c:v>
                </c:pt>
                <c:pt idx="240">
                  <c:v>113</c:v>
                </c:pt>
                <c:pt idx="241">
                  <c:v>153</c:v>
                </c:pt>
                <c:pt idx="242">
                  <c:v>126</c:v>
                </c:pt>
                <c:pt idx="243">
                  <c:v>110</c:v>
                </c:pt>
                <c:pt idx="244">
                  <c:v>82</c:v>
                </c:pt>
                <c:pt idx="245">
                  <c:v>70</c:v>
                </c:pt>
                <c:pt idx="246">
                  <c:v>61</c:v>
                </c:pt>
                <c:pt idx="247">
                  <c:v>110</c:v>
                </c:pt>
                <c:pt idx="248">
                  <c:v>125</c:v>
                </c:pt>
                <c:pt idx="249">
                  <c:v>114</c:v>
                </c:pt>
                <c:pt idx="250">
                  <c:v>61</c:v>
                </c:pt>
                <c:pt idx="251">
                  <c:v>95</c:v>
                </c:pt>
                <c:pt idx="252">
                  <c:v>50</c:v>
                </c:pt>
                <c:pt idx="253">
                  <c:v>38</c:v>
                </c:pt>
                <c:pt idx="254">
                  <c:v>113</c:v>
                </c:pt>
                <c:pt idx="255">
                  <c:v>77</c:v>
                </c:pt>
                <c:pt idx="256">
                  <c:v>63</c:v>
                </c:pt>
                <c:pt idx="257">
                  <c:v>75</c:v>
                </c:pt>
                <c:pt idx="258">
                  <c:v>64</c:v>
                </c:pt>
                <c:pt idx="259">
                  <c:v>73</c:v>
                </c:pt>
                <c:pt idx="260">
                  <c:v>75</c:v>
                </c:pt>
                <c:pt idx="261">
                  <c:v>114</c:v>
                </c:pt>
                <c:pt idx="262">
                  <c:v>69</c:v>
                </c:pt>
                <c:pt idx="263">
                  <c:v>54</c:v>
                </c:pt>
                <c:pt idx="264">
                  <c:v>72</c:v>
                </c:pt>
                <c:pt idx="265">
                  <c:v>58</c:v>
                </c:pt>
                <c:pt idx="266">
                  <c:v>98</c:v>
                </c:pt>
                <c:pt idx="267">
                  <c:v>91</c:v>
                </c:pt>
                <c:pt idx="268">
                  <c:v>84</c:v>
                </c:pt>
                <c:pt idx="269">
                  <c:v>110</c:v>
                </c:pt>
                <c:pt idx="270">
                  <c:v>47</c:v>
                </c:pt>
                <c:pt idx="271">
                  <c:v>73</c:v>
                </c:pt>
                <c:pt idx="272">
                  <c:v>91</c:v>
                </c:pt>
                <c:pt idx="273">
                  <c:v>76</c:v>
                </c:pt>
                <c:pt idx="274">
                  <c:v>58</c:v>
                </c:pt>
                <c:pt idx="275">
                  <c:v>89</c:v>
                </c:pt>
                <c:pt idx="276">
                  <c:v>121</c:v>
                </c:pt>
                <c:pt idx="277">
                  <c:v>155</c:v>
                </c:pt>
                <c:pt idx="278">
                  <c:v>77</c:v>
                </c:pt>
                <c:pt idx="279">
                  <c:v>61</c:v>
                </c:pt>
                <c:pt idx="280">
                  <c:v>119</c:v>
                </c:pt>
                <c:pt idx="281">
                  <c:v>88</c:v>
                </c:pt>
                <c:pt idx="282">
                  <c:v>103</c:v>
                </c:pt>
                <c:pt idx="283">
                  <c:v>125</c:v>
                </c:pt>
                <c:pt idx="284">
                  <c:v>113</c:v>
                </c:pt>
                <c:pt idx="285">
                  <c:v>127</c:v>
                </c:pt>
                <c:pt idx="286">
                  <c:v>124</c:v>
                </c:pt>
                <c:pt idx="287">
                  <c:v>97</c:v>
                </c:pt>
                <c:pt idx="288">
                  <c:v>75</c:v>
                </c:pt>
                <c:pt idx="289">
                  <c:v>117</c:v>
                </c:pt>
                <c:pt idx="290">
                  <c:v>125</c:v>
                </c:pt>
                <c:pt idx="291">
                  <c:v>145</c:v>
                </c:pt>
                <c:pt idx="292">
                  <c:v>89</c:v>
                </c:pt>
                <c:pt idx="293">
                  <c:v>143</c:v>
                </c:pt>
                <c:pt idx="294">
                  <c:v>126</c:v>
                </c:pt>
                <c:pt idx="295">
                  <c:v>100</c:v>
                </c:pt>
                <c:pt idx="296">
                  <c:v>145</c:v>
                </c:pt>
                <c:pt idx="297">
                  <c:v>143</c:v>
                </c:pt>
                <c:pt idx="298">
                  <c:v>191</c:v>
                </c:pt>
                <c:pt idx="299">
                  <c:v>205</c:v>
                </c:pt>
                <c:pt idx="300">
                  <c:v>208</c:v>
                </c:pt>
                <c:pt idx="301">
                  <c:v>222</c:v>
                </c:pt>
                <c:pt idx="302">
                  <c:v>230</c:v>
                </c:pt>
                <c:pt idx="303">
                  <c:v>285</c:v>
                </c:pt>
                <c:pt idx="304">
                  <c:v>325</c:v>
                </c:pt>
                <c:pt idx="305">
                  <c:v>348</c:v>
                </c:pt>
                <c:pt idx="306">
                  <c:v>386</c:v>
                </c:pt>
                <c:pt idx="307">
                  <c:v>330</c:v>
                </c:pt>
                <c:pt idx="308">
                  <c:v>271</c:v>
                </c:pt>
                <c:pt idx="309">
                  <c:v>349</c:v>
                </c:pt>
                <c:pt idx="310">
                  <c:v>382</c:v>
                </c:pt>
                <c:pt idx="311">
                  <c:v>581</c:v>
                </c:pt>
                <c:pt idx="312">
                  <c:v>555</c:v>
                </c:pt>
                <c:pt idx="313">
                  <c:v>503</c:v>
                </c:pt>
                <c:pt idx="314">
                  <c:v>450</c:v>
                </c:pt>
                <c:pt idx="315">
                  <c:v>438</c:v>
                </c:pt>
                <c:pt idx="316">
                  <c:v>451</c:v>
                </c:pt>
                <c:pt idx="317">
                  <c:v>511</c:v>
                </c:pt>
                <c:pt idx="318">
                  <c:v>540</c:v>
                </c:pt>
                <c:pt idx="319">
                  <c:v>628</c:v>
                </c:pt>
                <c:pt idx="320">
                  <c:v>577</c:v>
                </c:pt>
                <c:pt idx="321">
                  <c:v>631</c:v>
                </c:pt>
                <c:pt idx="322">
                  <c:v>615</c:v>
                </c:pt>
                <c:pt idx="323">
                  <c:v>587</c:v>
                </c:pt>
                <c:pt idx="324">
                  <c:v>670</c:v>
                </c:pt>
                <c:pt idx="325">
                  <c:v>680</c:v>
                </c:pt>
                <c:pt idx="326">
                  <c:v>689</c:v>
                </c:pt>
                <c:pt idx="327">
                  <c:v>950</c:v>
                </c:pt>
                <c:pt idx="328">
                  <c:v>1030</c:v>
                </c:pt>
                <c:pt idx="329">
                  <c:v>718</c:v>
                </c:pt>
                <c:pt idx="330">
                  <c:v>880</c:v>
                </c:pt>
                <c:pt idx="331">
                  <c:v>1078</c:v>
                </c:pt>
                <c:pt idx="332">
                  <c:v>1014</c:v>
                </c:pt>
                <c:pt idx="333">
                  <c:v>1064</c:v>
                </c:pt>
                <c:pt idx="334">
                  <c:v>1045</c:v>
                </c:pt>
                <c:pt idx="335">
                  <c:v>1096</c:v>
                </c:pt>
                <c:pt idx="336">
                  <c:v>924</c:v>
                </c:pt>
                <c:pt idx="337">
                  <c:v>866</c:v>
                </c:pt>
                <c:pt idx="338">
                  <c:v>1090</c:v>
                </c:pt>
                <c:pt idx="339">
                  <c:v>985</c:v>
                </c:pt>
                <c:pt idx="340">
                  <c:v>1240</c:v>
                </c:pt>
                <c:pt idx="341">
                  <c:v>1131</c:v>
                </c:pt>
                <c:pt idx="342">
                  <c:v>970</c:v>
                </c:pt>
                <c:pt idx="343">
                  <c:v>806</c:v>
                </c:pt>
                <c:pt idx="344">
                  <c:v>1044</c:v>
                </c:pt>
                <c:pt idx="345">
                  <c:v>1050</c:v>
                </c:pt>
                <c:pt idx="346">
                  <c:v>967</c:v>
                </c:pt>
                <c:pt idx="347">
                  <c:v>1027</c:v>
                </c:pt>
                <c:pt idx="348">
                  <c:v>820</c:v>
                </c:pt>
                <c:pt idx="349">
                  <c:v>657</c:v>
                </c:pt>
                <c:pt idx="350">
                  <c:v>1020</c:v>
                </c:pt>
                <c:pt idx="351">
                  <c:v>714</c:v>
                </c:pt>
                <c:pt idx="352">
                  <c:v>838</c:v>
                </c:pt>
                <c:pt idx="353">
                  <c:v>869</c:v>
                </c:pt>
                <c:pt idx="354">
                  <c:v>674</c:v>
                </c:pt>
                <c:pt idx="355">
                  <c:v>641</c:v>
                </c:pt>
                <c:pt idx="356">
                  <c:v>657</c:v>
                </c:pt>
                <c:pt idx="357">
                  <c:v>451</c:v>
                </c:pt>
                <c:pt idx="358">
                  <c:v>537</c:v>
                </c:pt>
                <c:pt idx="359">
                  <c:v>561</c:v>
                </c:pt>
                <c:pt idx="360">
                  <c:v>524</c:v>
                </c:pt>
                <c:pt idx="361">
                  <c:v>512</c:v>
                </c:pt>
                <c:pt idx="362">
                  <c:v>580</c:v>
                </c:pt>
                <c:pt idx="363">
                  <c:v>520</c:v>
                </c:pt>
                <c:pt idx="364">
                  <c:v>389</c:v>
                </c:pt>
                <c:pt idx="365">
                  <c:v>386</c:v>
                </c:pt>
                <c:pt idx="366">
                  <c:v>404</c:v>
                </c:pt>
                <c:pt idx="367">
                  <c:v>400</c:v>
                </c:pt>
                <c:pt idx="368">
                  <c:v>346</c:v>
                </c:pt>
                <c:pt idx="369">
                  <c:v>431</c:v>
                </c:pt>
                <c:pt idx="370">
                  <c:v>392</c:v>
                </c:pt>
                <c:pt idx="371">
                  <c:v>437</c:v>
                </c:pt>
                <c:pt idx="372">
                  <c:v>349</c:v>
                </c:pt>
                <c:pt idx="373">
                  <c:v>559</c:v>
                </c:pt>
                <c:pt idx="374">
                  <c:v>497</c:v>
                </c:pt>
                <c:pt idx="375">
                  <c:v>469</c:v>
                </c:pt>
                <c:pt idx="376">
                  <c:v>456</c:v>
                </c:pt>
                <c:pt idx="377">
                  <c:v>354</c:v>
                </c:pt>
                <c:pt idx="378">
                  <c:v>305</c:v>
                </c:pt>
                <c:pt idx="379">
                  <c:v>336</c:v>
                </c:pt>
                <c:pt idx="380">
                  <c:v>467</c:v>
                </c:pt>
                <c:pt idx="381">
                  <c:v>451</c:v>
                </c:pt>
                <c:pt idx="382">
                  <c:v>370</c:v>
                </c:pt>
                <c:pt idx="383">
                  <c:v>390</c:v>
                </c:pt>
                <c:pt idx="384">
                  <c:v>371</c:v>
                </c:pt>
                <c:pt idx="385">
                  <c:v>288</c:v>
                </c:pt>
                <c:pt idx="386">
                  <c:v>303</c:v>
                </c:pt>
                <c:pt idx="387">
                  <c:v>444</c:v>
                </c:pt>
                <c:pt idx="388">
                  <c:v>504</c:v>
                </c:pt>
                <c:pt idx="389">
                  <c:v>403</c:v>
                </c:pt>
                <c:pt idx="390">
                  <c:v>362</c:v>
                </c:pt>
                <c:pt idx="391">
                  <c:v>326</c:v>
                </c:pt>
                <c:pt idx="392">
                  <c:v>343</c:v>
                </c:pt>
                <c:pt idx="393">
                  <c:v>457</c:v>
                </c:pt>
                <c:pt idx="394">
                  <c:v>621</c:v>
                </c:pt>
                <c:pt idx="395">
                  <c:v>621</c:v>
                </c:pt>
                <c:pt idx="396">
                  <c:v>561</c:v>
                </c:pt>
                <c:pt idx="397">
                  <c:v>448</c:v>
                </c:pt>
                <c:pt idx="398">
                  <c:v>416</c:v>
                </c:pt>
                <c:pt idx="399">
                  <c:v>332</c:v>
                </c:pt>
                <c:pt idx="400">
                  <c:v>356</c:v>
                </c:pt>
                <c:pt idx="401">
                  <c:v>440</c:v>
                </c:pt>
                <c:pt idx="402">
                  <c:v>395</c:v>
                </c:pt>
                <c:pt idx="403">
                  <c:v>387</c:v>
                </c:pt>
                <c:pt idx="404">
                  <c:v>415</c:v>
                </c:pt>
                <c:pt idx="405">
                  <c:v>355</c:v>
                </c:pt>
                <c:pt idx="406">
                  <c:v>355</c:v>
                </c:pt>
                <c:pt idx="407">
                  <c:v>344</c:v>
                </c:pt>
                <c:pt idx="408">
                  <c:v>444</c:v>
                </c:pt>
                <c:pt idx="409">
                  <c:v>424</c:v>
                </c:pt>
                <c:pt idx="410">
                  <c:v>398</c:v>
                </c:pt>
                <c:pt idx="411">
                  <c:v>418</c:v>
                </c:pt>
                <c:pt idx="412">
                  <c:v>416</c:v>
                </c:pt>
                <c:pt idx="413">
                  <c:v>346</c:v>
                </c:pt>
                <c:pt idx="414">
                  <c:v>446</c:v>
                </c:pt>
                <c:pt idx="415">
                  <c:v>470</c:v>
                </c:pt>
                <c:pt idx="416">
                  <c:v>465</c:v>
                </c:pt>
                <c:pt idx="417">
                  <c:v>488</c:v>
                </c:pt>
                <c:pt idx="418">
                  <c:v>490</c:v>
                </c:pt>
                <c:pt idx="419">
                  <c:v>459</c:v>
                </c:pt>
                <c:pt idx="420">
                  <c:v>379</c:v>
                </c:pt>
                <c:pt idx="421">
                  <c:v>363</c:v>
                </c:pt>
                <c:pt idx="422">
                  <c:v>469</c:v>
                </c:pt>
                <c:pt idx="423">
                  <c:v>445</c:v>
                </c:pt>
                <c:pt idx="424">
                  <c:v>463</c:v>
                </c:pt>
                <c:pt idx="425">
                  <c:v>447</c:v>
                </c:pt>
                <c:pt idx="426">
                  <c:v>456</c:v>
                </c:pt>
                <c:pt idx="427">
                  <c:v>415</c:v>
                </c:pt>
                <c:pt idx="428">
                  <c:v>346</c:v>
                </c:pt>
                <c:pt idx="429">
                  <c:v>428</c:v>
                </c:pt>
                <c:pt idx="430">
                  <c:v>430</c:v>
                </c:pt>
                <c:pt idx="431">
                  <c:v>489</c:v>
                </c:pt>
                <c:pt idx="432">
                  <c:v>505</c:v>
                </c:pt>
                <c:pt idx="433">
                  <c:v>481</c:v>
                </c:pt>
                <c:pt idx="434">
                  <c:v>382</c:v>
                </c:pt>
                <c:pt idx="435">
                  <c:v>447</c:v>
                </c:pt>
                <c:pt idx="436">
                  <c:v>506</c:v>
                </c:pt>
                <c:pt idx="437">
                  <c:v>551</c:v>
                </c:pt>
                <c:pt idx="438">
                  <c:v>557</c:v>
                </c:pt>
                <c:pt idx="439">
                  <c:v>543</c:v>
                </c:pt>
                <c:pt idx="440">
                  <c:v>543</c:v>
                </c:pt>
                <c:pt idx="441">
                  <c:v>473</c:v>
                </c:pt>
                <c:pt idx="442">
                  <c:v>477</c:v>
                </c:pt>
                <c:pt idx="443">
                  <c:v>668</c:v>
                </c:pt>
                <c:pt idx="444">
                  <c:v>700</c:v>
                </c:pt>
                <c:pt idx="445">
                  <c:v>671</c:v>
                </c:pt>
                <c:pt idx="446">
                  <c:v>677</c:v>
                </c:pt>
                <c:pt idx="447">
                  <c:v>614</c:v>
                </c:pt>
                <c:pt idx="448">
                  <c:v>587</c:v>
                </c:pt>
                <c:pt idx="449">
                  <c:v>542</c:v>
                </c:pt>
                <c:pt idx="450">
                  <c:v>731</c:v>
                </c:pt>
                <c:pt idx="451">
                  <c:v>698</c:v>
                </c:pt>
                <c:pt idx="452">
                  <c:v>673</c:v>
                </c:pt>
                <c:pt idx="453">
                  <c:v>658</c:v>
                </c:pt>
                <c:pt idx="454">
                  <c:v>671</c:v>
                </c:pt>
                <c:pt idx="455">
                  <c:v>532</c:v>
                </c:pt>
                <c:pt idx="456">
                  <c:v>549</c:v>
                </c:pt>
                <c:pt idx="457">
                  <c:v>731</c:v>
                </c:pt>
                <c:pt idx="458">
                  <c:v>735</c:v>
                </c:pt>
                <c:pt idx="459">
                  <c:v>797</c:v>
                </c:pt>
                <c:pt idx="460">
                  <c:v>785</c:v>
                </c:pt>
                <c:pt idx="461">
                  <c:v>644</c:v>
                </c:pt>
                <c:pt idx="462">
                  <c:v>499</c:v>
                </c:pt>
                <c:pt idx="463">
                  <c:v>512</c:v>
                </c:pt>
                <c:pt idx="464">
                  <c:v>769</c:v>
                </c:pt>
                <c:pt idx="465">
                  <c:v>679</c:v>
                </c:pt>
                <c:pt idx="466">
                  <c:v>661</c:v>
                </c:pt>
                <c:pt idx="467">
                  <c:v>626</c:v>
                </c:pt>
                <c:pt idx="468">
                  <c:v>606</c:v>
                </c:pt>
                <c:pt idx="469">
                  <c:v>488</c:v>
                </c:pt>
                <c:pt idx="470">
                  <c:v>541</c:v>
                </c:pt>
                <c:pt idx="471">
                  <c:v>676</c:v>
                </c:pt>
                <c:pt idx="472">
                  <c:v>574</c:v>
                </c:pt>
                <c:pt idx="473">
                  <c:v>525</c:v>
                </c:pt>
                <c:pt idx="474">
                  <c:v>701</c:v>
                </c:pt>
                <c:pt idx="475">
                  <c:v>564</c:v>
                </c:pt>
                <c:pt idx="476">
                  <c:v>463</c:v>
                </c:pt>
                <c:pt idx="477">
                  <c:v>510</c:v>
                </c:pt>
                <c:pt idx="478">
                  <c:v>634</c:v>
                </c:pt>
                <c:pt idx="479">
                  <c:v>715</c:v>
                </c:pt>
                <c:pt idx="480">
                  <c:v>747</c:v>
                </c:pt>
                <c:pt idx="481">
                  <c:v>681</c:v>
                </c:pt>
                <c:pt idx="482">
                  <c:v>610</c:v>
                </c:pt>
                <c:pt idx="483">
                  <c:v>619</c:v>
                </c:pt>
                <c:pt idx="484">
                  <c:v>528</c:v>
                </c:pt>
                <c:pt idx="485">
                  <c:v>654</c:v>
                </c:pt>
                <c:pt idx="486">
                  <c:v>646</c:v>
                </c:pt>
                <c:pt idx="487">
                  <c:v>561</c:v>
                </c:pt>
                <c:pt idx="488">
                  <c:v>666</c:v>
                </c:pt>
                <c:pt idx="489">
                  <c:v>585</c:v>
                </c:pt>
                <c:pt idx="490">
                  <c:v>530</c:v>
                </c:pt>
                <c:pt idx="491">
                  <c:v>516</c:v>
                </c:pt>
                <c:pt idx="492">
                  <c:v>705</c:v>
                </c:pt>
                <c:pt idx="493">
                  <c:v>629</c:v>
                </c:pt>
                <c:pt idx="494">
                  <c:v>587</c:v>
                </c:pt>
                <c:pt idx="495">
                  <c:v>533</c:v>
                </c:pt>
                <c:pt idx="496">
                  <c:v>480</c:v>
                </c:pt>
                <c:pt idx="497">
                  <c:v>430</c:v>
                </c:pt>
                <c:pt idx="498">
                  <c:v>459</c:v>
                </c:pt>
                <c:pt idx="499">
                  <c:v>677</c:v>
                </c:pt>
                <c:pt idx="500">
                  <c:v>681</c:v>
                </c:pt>
                <c:pt idx="501">
                  <c:v>695</c:v>
                </c:pt>
                <c:pt idx="502">
                  <c:v>744</c:v>
                </c:pt>
                <c:pt idx="503">
                  <c:v>556</c:v>
                </c:pt>
                <c:pt idx="504">
                  <c:v>485</c:v>
                </c:pt>
                <c:pt idx="505">
                  <c:v>454</c:v>
                </c:pt>
                <c:pt idx="506">
                  <c:v>602</c:v>
                </c:pt>
                <c:pt idx="507">
                  <c:v>610</c:v>
                </c:pt>
                <c:pt idx="508">
                  <c:v>556</c:v>
                </c:pt>
                <c:pt idx="509">
                  <c:v>565</c:v>
                </c:pt>
                <c:pt idx="510">
                  <c:v>452</c:v>
                </c:pt>
                <c:pt idx="511">
                  <c:v>399</c:v>
                </c:pt>
                <c:pt idx="512">
                  <c:v>373</c:v>
                </c:pt>
                <c:pt idx="513">
                  <c:v>545</c:v>
                </c:pt>
                <c:pt idx="514">
                  <c:v>540</c:v>
                </c:pt>
                <c:pt idx="515">
                  <c:v>507</c:v>
                </c:pt>
                <c:pt idx="516">
                  <c:v>482</c:v>
                </c:pt>
                <c:pt idx="517">
                  <c:v>429</c:v>
                </c:pt>
                <c:pt idx="518">
                  <c:v>357</c:v>
                </c:pt>
                <c:pt idx="519">
                  <c:v>394</c:v>
                </c:pt>
                <c:pt idx="520">
                  <c:v>645</c:v>
                </c:pt>
                <c:pt idx="521">
                  <c:v>610</c:v>
                </c:pt>
                <c:pt idx="522">
                  <c:v>634</c:v>
                </c:pt>
                <c:pt idx="523">
                  <c:v>668</c:v>
                </c:pt>
                <c:pt idx="524">
                  <c:v>614</c:v>
                </c:pt>
                <c:pt idx="525">
                  <c:v>501</c:v>
                </c:pt>
                <c:pt idx="526">
                  <c:v>595</c:v>
                </c:pt>
                <c:pt idx="527">
                  <c:v>794</c:v>
                </c:pt>
                <c:pt idx="528">
                  <c:v>761</c:v>
                </c:pt>
                <c:pt idx="529">
                  <c:v>825</c:v>
                </c:pt>
                <c:pt idx="530">
                  <c:v>794</c:v>
                </c:pt>
                <c:pt idx="531">
                  <c:v>743</c:v>
                </c:pt>
                <c:pt idx="532">
                  <c:v>711</c:v>
                </c:pt>
                <c:pt idx="533">
                  <c:v>746</c:v>
                </c:pt>
                <c:pt idx="534">
                  <c:v>1211</c:v>
                </c:pt>
                <c:pt idx="535">
                  <c:v>1275</c:v>
                </c:pt>
                <c:pt idx="536">
                  <c:v>1316</c:v>
                </c:pt>
                <c:pt idx="537">
                  <c:v>1378</c:v>
                </c:pt>
                <c:pt idx="538">
                  <c:v>1324</c:v>
                </c:pt>
                <c:pt idx="539">
                  <c:v>1100</c:v>
                </c:pt>
                <c:pt idx="540">
                  <c:v>1150</c:v>
                </c:pt>
                <c:pt idx="541">
                  <c:v>1613</c:v>
                </c:pt>
                <c:pt idx="542">
                  <c:v>1599</c:v>
                </c:pt>
                <c:pt idx="543">
                  <c:v>1535</c:v>
                </c:pt>
                <c:pt idx="544">
                  <c:v>1449</c:v>
                </c:pt>
                <c:pt idx="545">
                  <c:v>1453</c:v>
                </c:pt>
                <c:pt idx="546">
                  <c:v>1251</c:v>
                </c:pt>
                <c:pt idx="547">
                  <c:v>1278</c:v>
                </c:pt>
                <c:pt idx="548">
                  <c:v>1781</c:v>
                </c:pt>
                <c:pt idx="549">
                  <c:v>1841</c:v>
                </c:pt>
                <c:pt idx="550">
                  <c:v>1629</c:v>
                </c:pt>
                <c:pt idx="551">
                  <c:v>1627</c:v>
                </c:pt>
                <c:pt idx="552">
                  <c:v>1487</c:v>
                </c:pt>
                <c:pt idx="553">
                  <c:v>1318</c:v>
                </c:pt>
                <c:pt idx="554">
                  <c:v>1363</c:v>
                </c:pt>
                <c:pt idx="555">
                  <c:v>1895</c:v>
                </c:pt>
                <c:pt idx="556">
                  <c:v>1673</c:v>
                </c:pt>
                <c:pt idx="557">
                  <c:v>1710</c:v>
                </c:pt>
                <c:pt idx="558">
                  <c:v>1538</c:v>
                </c:pt>
                <c:pt idx="559">
                  <c:v>1442</c:v>
                </c:pt>
                <c:pt idx="560">
                  <c:v>1218</c:v>
                </c:pt>
                <c:pt idx="561">
                  <c:v>1200</c:v>
                </c:pt>
                <c:pt idx="562">
                  <c:v>1725</c:v>
                </c:pt>
                <c:pt idx="563">
                  <c:v>1775</c:v>
                </c:pt>
                <c:pt idx="564">
                  <c:v>1704</c:v>
                </c:pt>
                <c:pt idx="565">
                  <c:v>1823</c:v>
                </c:pt>
                <c:pt idx="566">
                  <c:v>1727</c:v>
                </c:pt>
                <c:pt idx="567">
                  <c:v>1491</c:v>
                </c:pt>
                <c:pt idx="568">
                  <c:v>1537</c:v>
                </c:pt>
                <c:pt idx="569">
                  <c:v>2221</c:v>
                </c:pt>
                <c:pt idx="570">
                  <c:v>1987</c:v>
                </c:pt>
                <c:pt idx="571">
                  <c:v>1989</c:v>
                </c:pt>
                <c:pt idx="572">
                  <c:v>1928</c:v>
                </c:pt>
                <c:pt idx="573">
                  <c:v>1816</c:v>
                </c:pt>
                <c:pt idx="574">
                  <c:v>1554</c:v>
                </c:pt>
                <c:pt idx="575">
                  <c:v>1372</c:v>
                </c:pt>
                <c:pt idx="576">
                  <c:v>1803</c:v>
                </c:pt>
                <c:pt idx="577">
                  <c:v>2152</c:v>
                </c:pt>
                <c:pt idx="578">
                  <c:v>2049</c:v>
                </c:pt>
                <c:pt idx="579">
                  <c:v>1876</c:v>
                </c:pt>
                <c:pt idx="580">
                  <c:v>1626</c:v>
                </c:pt>
                <c:pt idx="581">
                  <c:v>1417</c:v>
                </c:pt>
                <c:pt idx="582">
                  <c:v>1507</c:v>
                </c:pt>
                <c:pt idx="583">
                  <c:v>2154</c:v>
                </c:pt>
                <c:pt idx="584">
                  <c:v>1882</c:v>
                </c:pt>
                <c:pt idx="585">
                  <c:v>1837</c:v>
                </c:pt>
                <c:pt idx="586">
                  <c:v>1791</c:v>
                </c:pt>
                <c:pt idx="587">
                  <c:v>1619</c:v>
                </c:pt>
                <c:pt idx="588">
                  <c:v>1485</c:v>
                </c:pt>
                <c:pt idx="589">
                  <c:v>1369</c:v>
                </c:pt>
                <c:pt idx="590">
                  <c:v>2024</c:v>
                </c:pt>
                <c:pt idx="591">
                  <c:v>1959</c:v>
                </c:pt>
                <c:pt idx="592">
                  <c:v>1708</c:v>
                </c:pt>
                <c:pt idx="593">
                  <c:v>1803</c:v>
                </c:pt>
                <c:pt idx="594">
                  <c:v>1490</c:v>
                </c:pt>
                <c:pt idx="595">
                  <c:v>1375</c:v>
                </c:pt>
                <c:pt idx="596">
                  <c:v>1597</c:v>
                </c:pt>
                <c:pt idx="597">
                  <c:v>2048</c:v>
                </c:pt>
                <c:pt idx="598">
                  <c:v>2049</c:v>
                </c:pt>
                <c:pt idx="599">
                  <c:v>1892</c:v>
                </c:pt>
                <c:pt idx="600">
                  <c:v>1864</c:v>
                </c:pt>
                <c:pt idx="601">
                  <c:v>1755</c:v>
                </c:pt>
                <c:pt idx="602">
                  <c:v>1433</c:v>
                </c:pt>
                <c:pt idx="603">
                  <c:v>1495</c:v>
                </c:pt>
                <c:pt idx="604">
                  <c:v>2077</c:v>
                </c:pt>
                <c:pt idx="605">
                  <c:v>1942</c:v>
                </c:pt>
                <c:pt idx="606">
                  <c:v>2007</c:v>
                </c:pt>
                <c:pt idx="607">
                  <c:v>2087</c:v>
                </c:pt>
                <c:pt idx="608">
                  <c:v>1909</c:v>
                </c:pt>
                <c:pt idx="609">
                  <c:v>1603</c:v>
                </c:pt>
                <c:pt idx="610">
                  <c:v>1729</c:v>
                </c:pt>
                <c:pt idx="611">
                  <c:v>1720</c:v>
                </c:pt>
                <c:pt idx="612">
                  <c:v>1715</c:v>
                </c:pt>
                <c:pt idx="613">
                  <c:v>2429</c:v>
                </c:pt>
                <c:pt idx="614">
                  <c:v>3268</c:v>
                </c:pt>
                <c:pt idx="615">
                  <c:v>2768</c:v>
                </c:pt>
                <c:pt idx="616">
                  <c:v>2381</c:v>
                </c:pt>
                <c:pt idx="617">
                  <c:v>2287</c:v>
                </c:pt>
                <c:pt idx="618">
                  <c:v>2881</c:v>
                </c:pt>
                <c:pt idx="619">
                  <c:v>2561</c:v>
                </c:pt>
                <c:pt idx="620">
                  <c:v>2483</c:v>
                </c:pt>
                <c:pt idx="621">
                  <c:v>2247</c:v>
                </c:pt>
                <c:pt idx="622">
                  <c:v>2084</c:v>
                </c:pt>
                <c:pt idx="623">
                  <c:v>1670</c:v>
                </c:pt>
                <c:pt idx="624">
                  <c:v>1574</c:v>
                </c:pt>
                <c:pt idx="625">
                  <c:v>2027</c:v>
                </c:pt>
                <c:pt idx="626">
                  <c:v>2425</c:v>
                </c:pt>
                <c:pt idx="627">
                  <c:v>2171</c:v>
                </c:pt>
                <c:pt idx="628">
                  <c:v>1953</c:v>
                </c:pt>
                <c:pt idx="629">
                  <c:v>1594</c:v>
                </c:pt>
                <c:pt idx="630">
                  <c:v>1297</c:v>
                </c:pt>
                <c:pt idx="631">
                  <c:v>1346</c:v>
                </c:pt>
                <c:pt idx="632">
                  <c:v>1582</c:v>
                </c:pt>
                <c:pt idx="633">
                  <c:v>1938</c:v>
                </c:pt>
                <c:pt idx="634">
                  <c:v>1683</c:v>
                </c:pt>
                <c:pt idx="635">
                  <c:v>1616</c:v>
                </c:pt>
                <c:pt idx="636">
                  <c:v>1420</c:v>
                </c:pt>
                <c:pt idx="637">
                  <c:v>1049</c:v>
                </c:pt>
                <c:pt idx="638">
                  <c:v>1073</c:v>
                </c:pt>
                <c:pt idx="639">
                  <c:v>1571</c:v>
                </c:pt>
                <c:pt idx="640">
                  <c:v>1441</c:v>
                </c:pt>
                <c:pt idx="641">
                  <c:v>1437</c:v>
                </c:pt>
                <c:pt idx="642">
                  <c:v>1508</c:v>
                </c:pt>
                <c:pt idx="643">
                  <c:v>1422</c:v>
                </c:pt>
                <c:pt idx="644">
                  <c:v>1190</c:v>
                </c:pt>
                <c:pt idx="645">
                  <c:v>1265</c:v>
                </c:pt>
                <c:pt idx="646">
                  <c:v>1952</c:v>
                </c:pt>
                <c:pt idx="647">
                  <c:v>2110</c:v>
                </c:pt>
                <c:pt idx="648">
                  <c:v>2122</c:v>
                </c:pt>
                <c:pt idx="649">
                  <c:v>2102</c:v>
                </c:pt>
                <c:pt idx="650">
                  <c:v>2061</c:v>
                </c:pt>
                <c:pt idx="651">
                  <c:v>1684</c:v>
                </c:pt>
                <c:pt idx="652">
                  <c:v>1589</c:v>
                </c:pt>
                <c:pt idx="653">
                  <c:v>2665</c:v>
                </c:pt>
                <c:pt idx="654">
                  <c:v>2482</c:v>
                </c:pt>
                <c:pt idx="655">
                  <c:v>2342</c:v>
                </c:pt>
                <c:pt idx="656">
                  <c:v>2246</c:v>
                </c:pt>
                <c:pt idx="657">
                  <c:v>2224</c:v>
                </c:pt>
                <c:pt idx="658">
                  <c:v>1758</c:v>
                </c:pt>
                <c:pt idx="659">
                  <c:v>1715</c:v>
                </c:pt>
                <c:pt idx="660">
                  <c:v>2424</c:v>
                </c:pt>
                <c:pt idx="661">
                  <c:v>2519</c:v>
                </c:pt>
                <c:pt idx="662">
                  <c:v>2368</c:v>
                </c:pt>
                <c:pt idx="663">
                  <c:v>2324</c:v>
                </c:pt>
                <c:pt idx="664">
                  <c:v>2417</c:v>
                </c:pt>
                <c:pt idx="665">
                  <c:v>2003</c:v>
                </c:pt>
                <c:pt idx="666">
                  <c:v>2124</c:v>
                </c:pt>
                <c:pt idx="667">
                  <c:v>3184</c:v>
                </c:pt>
                <c:pt idx="668">
                  <c:v>3292</c:v>
                </c:pt>
                <c:pt idx="669">
                  <c:v>3033</c:v>
                </c:pt>
                <c:pt idx="670">
                  <c:v>3203</c:v>
                </c:pt>
                <c:pt idx="671">
                  <c:v>3119</c:v>
                </c:pt>
                <c:pt idx="672">
                  <c:v>2826</c:v>
                </c:pt>
                <c:pt idx="673">
                  <c:v>2697</c:v>
                </c:pt>
                <c:pt idx="674">
                  <c:v>4115</c:v>
                </c:pt>
                <c:pt idx="675">
                  <c:v>3937</c:v>
                </c:pt>
                <c:pt idx="676">
                  <c:v>3895</c:v>
                </c:pt>
                <c:pt idx="677">
                  <c:v>4067</c:v>
                </c:pt>
                <c:pt idx="678">
                  <c:v>3925</c:v>
                </c:pt>
                <c:pt idx="679">
                  <c:v>3307</c:v>
                </c:pt>
                <c:pt idx="680">
                  <c:v>3032</c:v>
                </c:pt>
                <c:pt idx="681">
                  <c:v>5120</c:v>
                </c:pt>
                <c:pt idx="682">
                  <c:v>5262</c:v>
                </c:pt>
                <c:pt idx="683">
                  <c:v>4943</c:v>
                </c:pt>
                <c:pt idx="684">
                  <c:v>5352</c:v>
                </c:pt>
                <c:pt idx="685">
                  <c:v>5124</c:v>
                </c:pt>
                <c:pt idx="686">
                  <c:v>4324</c:v>
                </c:pt>
                <c:pt idx="687">
                  <c:v>4952</c:v>
                </c:pt>
                <c:pt idx="688">
                  <c:v>7173</c:v>
                </c:pt>
                <c:pt idx="689">
                  <c:v>7101</c:v>
                </c:pt>
                <c:pt idx="690">
                  <c:v>7020</c:v>
                </c:pt>
                <c:pt idx="691">
                  <c:v>6972</c:v>
                </c:pt>
                <c:pt idx="692">
                  <c:v>6683</c:v>
                </c:pt>
                <c:pt idx="693">
                  <c:v>5816</c:v>
                </c:pt>
                <c:pt idx="694">
                  <c:v>5565</c:v>
                </c:pt>
                <c:pt idx="695">
                  <c:v>7848</c:v>
                </c:pt>
                <c:pt idx="696">
                  <c:v>7618</c:v>
                </c:pt>
                <c:pt idx="697">
                  <c:v>7434</c:v>
                </c:pt>
                <c:pt idx="698">
                  <c:v>7309</c:v>
                </c:pt>
                <c:pt idx="699">
                  <c:v>6232</c:v>
                </c:pt>
                <c:pt idx="700">
                  <c:v>5315</c:v>
                </c:pt>
                <c:pt idx="701">
                  <c:v>5194</c:v>
                </c:pt>
                <c:pt idx="702">
                  <c:v>7454</c:v>
                </c:pt>
                <c:pt idx="703">
                  <c:v>6914</c:v>
                </c:pt>
                <c:pt idx="704">
                  <c:v>6232</c:v>
                </c:pt>
                <c:pt idx="705">
                  <c:v>5838</c:v>
                </c:pt>
                <c:pt idx="706">
                  <c:v>5415</c:v>
                </c:pt>
                <c:pt idx="707">
                  <c:v>4204</c:v>
                </c:pt>
                <c:pt idx="708">
                  <c:v>3864</c:v>
                </c:pt>
                <c:pt idx="709">
                  <c:v>5405</c:v>
                </c:pt>
                <c:pt idx="710">
                  <c:v>5034</c:v>
                </c:pt>
                <c:pt idx="711">
                  <c:v>4872</c:v>
                </c:pt>
                <c:pt idx="712">
                  <c:v>4414</c:v>
                </c:pt>
                <c:pt idx="713">
                  <c:v>3830</c:v>
                </c:pt>
                <c:pt idx="714">
                  <c:v>3124</c:v>
                </c:pt>
                <c:pt idx="715">
                  <c:v>3020</c:v>
                </c:pt>
                <c:pt idx="716">
                  <c:v>4441</c:v>
                </c:pt>
                <c:pt idx="717">
                  <c:v>4120</c:v>
                </c:pt>
                <c:pt idx="718">
                  <c:v>3711</c:v>
                </c:pt>
                <c:pt idx="719">
                  <c:v>3503</c:v>
                </c:pt>
                <c:pt idx="720">
                  <c:v>3369</c:v>
                </c:pt>
                <c:pt idx="721">
                  <c:v>3004</c:v>
                </c:pt>
                <c:pt idx="722">
                  <c:v>3094</c:v>
                </c:pt>
                <c:pt idx="723">
                  <c:v>4382</c:v>
                </c:pt>
                <c:pt idx="724">
                  <c:v>4160</c:v>
                </c:pt>
                <c:pt idx="725">
                  <c:v>4537</c:v>
                </c:pt>
                <c:pt idx="726">
                  <c:v>4418</c:v>
                </c:pt>
                <c:pt idx="727">
                  <c:v>4186</c:v>
                </c:pt>
                <c:pt idx="728">
                  <c:v>3853</c:v>
                </c:pt>
                <c:pt idx="729">
                  <c:v>4067</c:v>
                </c:pt>
                <c:pt idx="730">
                  <c:v>5804</c:v>
                </c:pt>
                <c:pt idx="731">
                  <c:v>6599</c:v>
                </c:pt>
                <c:pt idx="732">
                  <c:v>6763</c:v>
                </c:pt>
                <c:pt idx="733">
                  <c:v>6999</c:v>
                </c:pt>
                <c:pt idx="734">
                  <c:v>7624</c:v>
                </c:pt>
                <c:pt idx="735">
                  <c:v>7510</c:v>
                </c:pt>
                <c:pt idx="736">
                  <c:v>8568</c:v>
                </c:pt>
                <c:pt idx="737">
                  <c:v>13002</c:v>
                </c:pt>
                <c:pt idx="738">
                  <c:v>14514</c:v>
                </c:pt>
                <c:pt idx="739">
                  <c:v>16088</c:v>
                </c:pt>
                <c:pt idx="740">
                  <c:v>17504</c:v>
                </c:pt>
                <c:pt idx="741">
                  <c:v>17520</c:v>
                </c:pt>
                <c:pt idx="742">
                  <c:v>17071</c:v>
                </c:pt>
                <c:pt idx="743">
                  <c:v>18332</c:v>
                </c:pt>
                <c:pt idx="744">
                  <c:v>20265</c:v>
                </c:pt>
                <c:pt idx="745">
                  <c:v>22836</c:v>
                </c:pt>
                <c:pt idx="746">
                  <c:v>27432</c:v>
                </c:pt>
                <c:pt idx="747">
                  <c:v>36319</c:v>
                </c:pt>
                <c:pt idx="748">
                  <c:v>38683</c:v>
                </c:pt>
                <c:pt idx="749">
                  <c:v>35268</c:v>
                </c:pt>
                <c:pt idx="750">
                  <c:v>36708</c:v>
                </c:pt>
                <c:pt idx="751">
                  <c:v>49537</c:v>
                </c:pt>
                <c:pt idx="752">
                  <c:v>54114</c:v>
                </c:pt>
                <c:pt idx="753">
                  <c:v>53884</c:v>
                </c:pt>
                <c:pt idx="754">
                  <c:v>54931</c:v>
                </c:pt>
                <c:pt idx="755">
                  <c:v>56397</c:v>
                </c:pt>
                <c:pt idx="756">
                  <c:v>54553</c:v>
                </c:pt>
                <c:pt idx="757">
                  <c:v>57163</c:v>
                </c:pt>
                <c:pt idx="758">
                  <c:v>90433</c:v>
                </c:pt>
                <c:pt idx="759">
                  <c:v>93119</c:v>
                </c:pt>
                <c:pt idx="760">
                  <c:v>109802</c:v>
                </c:pt>
                <c:pt idx="761">
                  <c:v>102191</c:v>
                </c:pt>
                <c:pt idx="762">
                  <c:v>104815</c:v>
                </c:pt>
                <c:pt idx="763">
                  <c:v>95347</c:v>
                </c:pt>
                <c:pt idx="764">
                  <c:v>99555</c:v>
                </c:pt>
                <c:pt idx="765">
                  <c:v>171426</c:v>
                </c:pt>
                <c:pt idx="766">
                  <c:v>169994</c:v>
                </c:pt>
                <c:pt idx="767">
                  <c:v>165879</c:v>
                </c:pt>
                <c:pt idx="768">
                  <c:v>166188</c:v>
                </c:pt>
                <c:pt idx="769">
                  <c:v>163550</c:v>
                </c:pt>
                <c:pt idx="770">
                  <c:v>139619</c:v>
                </c:pt>
                <c:pt idx="771">
                  <c:v>138978</c:v>
                </c:pt>
                <c:pt idx="772">
                  <c:v>219214</c:v>
                </c:pt>
                <c:pt idx="773">
                  <c:v>198794</c:v>
                </c:pt>
                <c:pt idx="774">
                  <c:v>266839</c:v>
                </c:pt>
                <c:pt idx="775">
                  <c:v>254316</c:v>
                </c:pt>
                <c:pt idx="776">
                  <c:v>243611</c:v>
                </c:pt>
                <c:pt idx="777">
                  <c:v>210693</c:v>
                </c:pt>
                <c:pt idx="778">
                  <c:v>202694</c:v>
                </c:pt>
                <c:pt idx="779">
                  <c:v>342420</c:v>
                </c:pt>
                <c:pt idx="780">
                  <c:v>327514</c:v>
                </c:pt>
                <c:pt idx="781">
                  <c:v>282966</c:v>
                </c:pt>
                <c:pt idx="782">
                  <c:v>383632</c:v>
                </c:pt>
                <c:pt idx="783">
                  <c:v>350150</c:v>
                </c:pt>
                <c:pt idx="784">
                  <c:v>309763</c:v>
                </c:pt>
                <c:pt idx="785">
                  <c:v>362249</c:v>
                </c:pt>
                <c:pt idx="786">
                  <c:v>400520</c:v>
                </c:pt>
                <c:pt idx="787">
                  <c:v>621127</c:v>
                </c:pt>
                <c:pt idx="788">
                  <c:v>406823</c:v>
                </c:pt>
                <c:pt idx="789">
                  <c:v>381362</c:v>
                </c:pt>
                <c:pt idx="790">
                  <c:v>334585</c:v>
                </c:pt>
                <c:pt idx="791">
                  <c:v>209111</c:v>
                </c:pt>
                <c:pt idx="792">
                  <c:v>353874</c:v>
                </c:pt>
                <c:pt idx="793">
                  <c:v>490750</c:v>
                </c:pt>
                <c:pt idx="794">
                  <c:v>395514</c:v>
                </c:pt>
                <c:pt idx="795">
                  <c:v>339450</c:v>
                </c:pt>
                <c:pt idx="796">
                  <c:v>335507</c:v>
                </c:pt>
                <c:pt idx="797">
                  <c:v>318051</c:v>
                </c:pt>
                <c:pt idx="798">
                  <c:v>187164</c:v>
                </c:pt>
                <c:pt idx="799">
                  <c:v>347464</c:v>
                </c:pt>
                <c:pt idx="800">
                  <c:v>424553</c:v>
                </c:pt>
                <c:pt idx="801">
                  <c:v>320680</c:v>
                </c:pt>
                <c:pt idx="802">
                  <c:v>280232</c:v>
                </c:pt>
                <c:pt idx="803">
                  <c:v>264143</c:v>
                </c:pt>
                <c:pt idx="804">
                  <c:v>234249</c:v>
                </c:pt>
                <c:pt idx="805">
                  <c:v>127161</c:v>
                </c:pt>
                <c:pt idx="806">
                  <c:v>266092</c:v>
                </c:pt>
                <c:pt idx="807">
                  <c:v>286256</c:v>
                </c:pt>
                <c:pt idx="808">
                  <c:v>224782</c:v>
                </c:pt>
                <c:pt idx="809">
                  <c:v>205307</c:v>
                </c:pt>
                <c:pt idx="810">
                  <c:v>185532</c:v>
                </c:pt>
                <c:pt idx="811">
                  <c:v>164451</c:v>
                </c:pt>
                <c:pt idx="812">
                  <c:v>90908</c:v>
                </c:pt>
                <c:pt idx="813">
                  <c:v>210722</c:v>
                </c:pt>
                <c:pt idx="814">
                  <c:v>195385</c:v>
                </c:pt>
                <c:pt idx="815">
                  <c:v>148420</c:v>
                </c:pt>
                <c:pt idx="816">
                  <c:v>125820</c:v>
                </c:pt>
                <c:pt idx="817">
                  <c:v>107891</c:v>
                </c:pt>
                <c:pt idx="818">
                  <c:v>92970</c:v>
                </c:pt>
                <c:pt idx="819">
                  <c:v>47724</c:v>
                </c:pt>
                <c:pt idx="820">
                  <c:v>118471</c:v>
                </c:pt>
                <c:pt idx="821">
                  <c:v>111290</c:v>
                </c:pt>
                <c:pt idx="822">
                  <c:v>90846</c:v>
                </c:pt>
                <c:pt idx="823">
                  <c:v>81041</c:v>
                </c:pt>
                <c:pt idx="824">
                  <c:v>75420</c:v>
                </c:pt>
                <c:pt idx="825">
                  <c:v>64692</c:v>
                </c:pt>
                <c:pt idx="826">
                  <c:v>34361</c:v>
                </c:pt>
                <c:pt idx="827">
                  <c:v>80338</c:v>
                </c:pt>
                <c:pt idx="828">
                  <c:v>76761</c:v>
                </c:pt>
                <c:pt idx="829">
                  <c:v>57452</c:v>
                </c:pt>
                <c:pt idx="830">
                  <c:v>50554</c:v>
                </c:pt>
                <c:pt idx="831">
                  <c:v>43273</c:v>
                </c:pt>
                <c:pt idx="832">
                  <c:v>37757</c:v>
                </c:pt>
                <c:pt idx="833">
                  <c:v>20072</c:v>
                </c:pt>
                <c:pt idx="834">
                  <c:v>51115</c:v>
                </c:pt>
                <c:pt idx="835">
                  <c:v>49050</c:v>
                </c:pt>
                <c:pt idx="836">
                  <c:v>42285</c:v>
                </c:pt>
                <c:pt idx="837">
                  <c:v>26699</c:v>
                </c:pt>
                <c:pt idx="838">
                  <c:v>39590</c:v>
                </c:pt>
                <c:pt idx="839">
                  <c:v>40046</c:v>
                </c:pt>
                <c:pt idx="840">
                  <c:v>20585</c:v>
                </c:pt>
                <c:pt idx="841">
                  <c:v>49919</c:v>
                </c:pt>
                <c:pt idx="842">
                  <c:v>43908</c:v>
                </c:pt>
                <c:pt idx="843">
                  <c:v>35894</c:v>
                </c:pt>
                <c:pt idx="844">
                  <c:v>32437</c:v>
                </c:pt>
                <c:pt idx="845">
                  <c:v>29576</c:v>
                </c:pt>
                <c:pt idx="846">
                  <c:v>25423</c:v>
                </c:pt>
                <c:pt idx="847">
                  <c:v>13288</c:v>
                </c:pt>
                <c:pt idx="848">
                  <c:v>35104</c:v>
                </c:pt>
                <c:pt idx="849">
                  <c:v>31338</c:v>
                </c:pt>
                <c:pt idx="850">
                  <c:v>28122</c:v>
                </c:pt>
                <c:pt idx="851">
                  <c:v>25119</c:v>
                </c:pt>
                <c:pt idx="852">
                  <c:v>23454</c:v>
                </c:pt>
                <c:pt idx="853">
                  <c:v>19287</c:v>
                </c:pt>
                <c:pt idx="854">
                  <c:v>9971</c:v>
                </c:pt>
                <c:pt idx="855">
                  <c:v>26338</c:v>
                </c:pt>
                <c:pt idx="856">
                  <c:v>23945</c:v>
                </c:pt>
                <c:pt idx="857">
                  <c:v>18805</c:v>
                </c:pt>
                <c:pt idx="858">
                  <c:v>16574</c:v>
                </c:pt>
                <c:pt idx="859">
                  <c:v>14392</c:v>
                </c:pt>
                <c:pt idx="860">
                  <c:v>12646</c:v>
                </c:pt>
                <c:pt idx="861">
                  <c:v>6133</c:v>
                </c:pt>
                <c:pt idx="862">
                  <c:v>17182</c:v>
                </c:pt>
                <c:pt idx="863">
                  <c:v>15787</c:v>
                </c:pt>
                <c:pt idx="864">
                  <c:v>9886</c:v>
                </c:pt>
                <c:pt idx="865">
                  <c:v>12534</c:v>
                </c:pt>
                <c:pt idx="866">
                  <c:v>12034</c:v>
                </c:pt>
                <c:pt idx="867">
                  <c:v>9828</c:v>
                </c:pt>
                <c:pt idx="868">
                  <c:v>5015</c:v>
                </c:pt>
                <c:pt idx="869">
                  <c:v>6171</c:v>
                </c:pt>
                <c:pt idx="870">
                  <c:v>13352</c:v>
                </c:pt>
                <c:pt idx="871">
                  <c:v>12149</c:v>
                </c:pt>
                <c:pt idx="872">
                  <c:v>9307</c:v>
                </c:pt>
                <c:pt idx="873">
                  <c:v>8435</c:v>
                </c:pt>
                <c:pt idx="874">
                  <c:v>7375</c:v>
                </c:pt>
                <c:pt idx="875">
                  <c:v>3817</c:v>
                </c:pt>
                <c:pt idx="876">
                  <c:v>9768</c:v>
                </c:pt>
                <c:pt idx="877">
                  <c:v>9426</c:v>
                </c:pt>
                <c:pt idx="878">
                  <c:v>7979</c:v>
                </c:pt>
                <c:pt idx="879">
                  <c:v>7191</c:v>
                </c:pt>
                <c:pt idx="880">
                  <c:v>6821</c:v>
                </c:pt>
                <c:pt idx="881">
                  <c:v>6063</c:v>
                </c:pt>
                <c:pt idx="882">
                  <c:v>3531</c:v>
                </c:pt>
                <c:pt idx="883">
                  <c:v>9299</c:v>
                </c:pt>
                <c:pt idx="884">
                  <c:v>8974</c:v>
                </c:pt>
                <c:pt idx="885">
                  <c:v>7491</c:v>
                </c:pt>
                <c:pt idx="886">
                  <c:v>7218</c:v>
                </c:pt>
                <c:pt idx="887">
                  <c:v>6778</c:v>
                </c:pt>
                <c:pt idx="888">
                  <c:v>6236</c:v>
                </c:pt>
                <c:pt idx="889">
                  <c:v>3419</c:v>
                </c:pt>
                <c:pt idx="890">
                  <c:v>9889</c:v>
                </c:pt>
                <c:pt idx="891">
                  <c:v>10447</c:v>
                </c:pt>
                <c:pt idx="892">
                  <c:v>9587</c:v>
                </c:pt>
                <c:pt idx="893">
                  <c:v>9514</c:v>
                </c:pt>
                <c:pt idx="894">
                  <c:v>10708</c:v>
                </c:pt>
                <c:pt idx="895">
                  <c:v>10036</c:v>
                </c:pt>
                <c:pt idx="896">
                  <c:v>6241</c:v>
                </c:pt>
                <c:pt idx="897">
                  <c:v>18125</c:v>
                </c:pt>
                <c:pt idx="898">
                  <c:v>19352</c:v>
                </c:pt>
                <c:pt idx="899">
                  <c:v>18494</c:v>
                </c:pt>
                <c:pt idx="900">
                  <c:v>19293</c:v>
                </c:pt>
                <c:pt idx="901">
                  <c:v>20259</c:v>
                </c:pt>
                <c:pt idx="902">
                  <c:v>20383</c:v>
                </c:pt>
                <c:pt idx="903">
                  <c:v>12671</c:v>
                </c:pt>
                <c:pt idx="904">
                  <c:v>37332</c:v>
                </c:pt>
                <c:pt idx="905">
                  <c:v>40240</c:v>
                </c:pt>
                <c:pt idx="906">
                  <c:v>39154</c:v>
                </c:pt>
                <c:pt idx="907">
                  <c:v>38856</c:v>
                </c:pt>
                <c:pt idx="908">
                  <c:v>41290</c:v>
                </c:pt>
                <c:pt idx="909">
                  <c:v>40312</c:v>
                </c:pt>
                <c:pt idx="910">
                  <c:v>26273</c:v>
                </c:pt>
                <c:pt idx="911">
                  <c:v>73536</c:v>
                </c:pt>
                <c:pt idx="912">
                  <c:v>76350</c:v>
                </c:pt>
                <c:pt idx="913">
                  <c:v>71128</c:v>
                </c:pt>
                <c:pt idx="914">
                  <c:v>68587</c:v>
                </c:pt>
                <c:pt idx="915">
                  <c:v>68523</c:v>
                </c:pt>
                <c:pt idx="916">
                  <c:v>65363</c:v>
                </c:pt>
                <c:pt idx="917">
                  <c:v>35848</c:v>
                </c:pt>
                <c:pt idx="918">
                  <c:v>99211</c:v>
                </c:pt>
                <c:pt idx="919">
                  <c:v>100220</c:v>
                </c:pt>
                <c:pt idx="920">
                  <c:v>88335</c:v>
                </c:pt>
                <c:pt idx="921">
                  <c:v>85271</c:v>
                </c:pt>
                <c:pt idx="922">
                  <c:v>81931</c:v>
                </c:pt>
                <c:pt idx="923">
                  <c:v>73552</c:v>
                </c:pt>
                <c:pt idx="924">
                  <c:v>44635</c:v>
                </c:pt>
                <c:pt idx="925">
                  <c:v>111743</c:v>
                </c:pt>
                <c:pt idx="926">
                  <c:v>119861</c:v>
                </c:pt>
                <c:pt idx="927">
                  <c:v>107844</c:v>
                </c:pt>
                <c:pt idx="928">
                  <c:v>112825</c:v>
                </c:pt>
                <c:pt idx="929">
                  <c:v>110622</c:v>
                </c:pt>
                <c:pt idx="930">
                  <c:v>105454</c:v>
                </c:pt>
                <c:pt idx="931">
                  <c:v>55242</c:v>
                </c:pt>
                <c:pt idx="932">
                  <c:v>149847</c:v>
                </c:pt>
                <c:pt idx="933">
                  <c:v>151719</c:v>
                </c:pt>
                <c:pt idx="934">
                  <c:v>137160</c:v>
                </c:pt>
                <c:pt idx="935">
                  <c:v>128652</c:v>
                </c:pt>
                <c:pt idx="936">
                  <c:v>124536</c:v>
                </c:pt>
                <c:pt idx="937">
                  <c:v>119524</c:v>
                </c:pt>
                <c:pt idx="938">
                  <c:v>62045</c:v>
                </c:pt>
                <c:pt idx="939">
                  <c:v>84091</c:v>
                </c:pt>
                <c:pt idx="940">
                  <c:v>180743</c:v>
                </c:pt>
                <c:pt idx="941">
                  <c:v>178501</c:v>
                </c:pt>
                <c:pt idx="942">
                  <c:v>138766</c:v>
                </c:pt>
                <c:pt idx="943">
                  <c:v>129350</c:v>
                </c:pt>
                <c:pt idx="944">
                  <c:v>110903</c:v>
                </c:pt>
                <c:pt idx="945">
                  <c:v>59014</c:v>
                </c:pt>
                <c:pt idx="946">
                  <c:v>150198</c:v>
                </c:pt>
                <c:pt idx="947">
                  <c:v>139289</c:v>
                </c:pt>
                <c:pt idx="948">
                  <c:v>113343</c:v>
                </c:pt>
                <c:pt idx="949">
                  <c:v>101109</c:v>
                </c:pt>
                <c:pt idx="950">
                  <c:v>95565</c:v>
                </c:pt>
                <c:pt idx="951">
                  <c:v>85230</c:v>
                </c:pt>
                <c:pt idx="952">
                  <c:v>43109</c:v>
                </c:pt>
                <c:pt idx="953">
                  <c:v>115610</c:v>
                </c:pt>
                <c:pt idx="954">
                  <c:v>103912</c:v>
                </c:pt>
                <c:pt idx="955">
                  <c:v>81553</c:v>
                </c:pt>
                <c:pt idx="956">
                  <c:v>89552</c:v>
                </c:pt>
                <c:pt idx="957">
                  <c:v>79708</c:v>
                </c:pt>
                <c:pt idx="958">
                  <c:v>72111</c:v>
                </c:pt>
                <c:pt idx="959">
                  <c:v>37524</c:v>
                </c:pt>
                <c:pt idx="960">
                  <c:v>99813</c:v>
                </c:pt>
                <c:pt idx="961">
                  <c:v>85504</c:v>
                </c:pt>
                <c:pt idx="962">
                  <c:v>72620</c:v>
                </c:pt>
                <c:pt idx="963">
                  <c:v>69391</c:v>
                </c:pt>
                <c:pt idx="964">
                  <c:v>42693</c:v>
                </c:pt>
                <c:pt idx="965">
                  <c:v>28192</c:v>
                </c:pt>
                <c:pt idx="966">
                  <c:v>36917</c:v>
                </c:pt>
                <c:pt idx="967">
                  <c:v>57276</c:v>
                </c:pt>
                <c:pt idx="968">
                  <c:v>93949</c:v>
                </c:pt>
                <c:pt idx="969">
                  <c:v>71443</c:v>
                </c:pt>
                <c:pt idx="970">
                  <c:v>51847</c:v>
                </c:pt>
                <c:pt idx="971">
                  <c:v>43430</c:v>
                </c:pt>
                <c:pt idx="972">
                  <c:v>34735</c:v>
                </c:pt>
                <c:pt idx="973">
                  <c:v>19382</c:v>
                </c:pt>
                <c:pt idx="974">
                  <c:v>47888</c:v>
                </c:pt>
                <c:pt idx="975">
                  <c:v>41264</c:v>
                </c:pt>
                <c:pt idx="976">
                  <c:v>32989</c:v>
                </c:pt>
                <c:pt idx="977">
                  <c:v>29091</c:v>
                </c:pt>
                <c:pt idx="978">
                  <c:v>29329</c:v>
                </c:pt>
                <c:pt idx="979">
                  <c:v>25766</c:v>
                </c:pt>
                <c:pt idx="980">
                  <c:v>14152</c:v>
                </c:pt>
                <c:pt idx="981">
                  <c:v>39401</c:v>
                </c:pt>
                <c:pt idx="982">
                  <c:v>36131</c:v>
                </c:pt>
                <c:pt idx="983">
                  <c:v>30857</c:v>
                </c:pt>
                <c:pt idx="984">
                  <c:v>28487</c:v>
                </c:pt>
                <c:pt idx="985">
                  <c:v>26946</c:v>
                </c:pt>
                <c:pt idx="986">
                  <c:v>23575</c:v>
                </c:pt>
                <c:pt idx="987">
                  <c:v>12141</c:v>
                </c:pt>
                <c:pt idx="988">
                  <c:v>16413</c:v>
                </c:pt>
                <c:pt idx="989">
                  <c:v>34724</c:v>
                </c:pt>
                <c:pt idx="990">
                  <c:v>28634</c:v>
                </c:pt>
                <c:pt idx="991">
                  <c:v>22286</c:v>
                </c:pt>
                <c:pt idx="992">
                  <c:v>19421</c:v>
                </c:pt>
                <c:pt idx="993">
                  <c:v>17646</c:v>
                </c:pt>
                <c:pt idx="994">
                  <c:v>8973</c:v>
                </c:pt>
                <c:pt idx="995">
                  <c:v>15465</c:v>
                </c:pt>
                <c:pt idx="996">
                  <c:v>30516</c:v>
                </c:pt>
                <c:pt idx="997">
                  <c:v>26935</c:v>
                </c:pt>
                <c:pt idx="998">
                  <c:v>23572</c:v>
                </c:pt>
                <c:pt idx="999">
                  <c:v>22829</c:v>
                </c:pt>
                <c:pt idx="1000">
                  <c:v>21454</c:v>
                </c:pt>
                <c:pt idx="1001">
                  <c:v>11024</c:v>
                </c:pt>
                <c:pt idx="1002">
                  <c:v>33218</c:v>
                </c:pt>
                <c:pt idx="1003">
                  <c:v>29492</c:v>
                </c:pt>
                <c:pt idx="1004">
                  <c:v>25375</c:v>
                </c:pt>
                <c:pt idx="1005">
                  <c:v>24730</c:v>
                </c:pt>
                <c:pt idx="1006">
                  <c:v>26892</c:v>
                </c:pt>
                <c:pt idx="1007">
                  <c:v>26234</c:v>
                </c:pt>
                <c:pt idx="1008">
                  <c:v>14296</c:v>
                </c:pt>
                <c:pt idx="1009">
                  <c:v>43737</c:v>
                </c:pt>
                <c:pt idx="1010">
                  <c:v>40816</c:v>
                </c:pt>
                <c:pt idx="1011">
                  <c:v>34972</c:v>
                </c:pt>
                <c:pt idx="1012">
                  <c:v>35913</c:v>
                </c:pt>
                <c:pt idx="1013">
                  <c:v>37310</c:v>
                </c:pt>
                <c:pt idx="1014">
                  <c:v>34491</c:v>
                </c:pt>
                <c:pt idx="1015">
                  <c:v>18502</c:v>
                </c:pt>
                <c:pt idx="1016">
                  <c:v>58359</c:v>
                </c:pt>
                <c:pt idx="1017">
                  <c:v>54733</c:v>
                </c:pt>
                <c:pt idx="1018">
                  <c:v>46879</c:v>
                </c:pt>
                <c:pt idx="1019">
                  <c:v>43434</c:v>
                </c:pt>
                <c:pt idx="1020">
                  <c:v>40890</c:v>
                </c:pt>
                <c:pt idx="1021">
                  <c:v>36665</c:v>
                </c:pt>
                <c:pt idx="1022">
                  <c:v>18665</c:v>
                </c:pt>
                <c:pt idx="1023">
                  <c:v>62259</c:v>
                </c:pt>
                <c:pt idx="1024">
                  <c:v>62466</c:v>
                </c:pt>
                <c:pt idx="1025">
                  <c:v>55347</c:v>
                </c:pt>
                <c:pt idx="1026">
                  <c:v>54496</c:v>
                </c:pt>
                <c:pt idx="1027">
                  <c:v>54307</c:v>
                </c:pt>
                <c:pt idx="1028">
                  <c:v>48442</c:v>
                </c:pt>
                <c:pt idx="1029">
                  <c:v>23747</c:v>
                </c:pt>
                <c:pt idx="1030">
                  <c:v>72863</c:v>
                </c:pt>
                <c:pt idx="1031">
                  <c:v>66567</c:v>
                </c:pt>
                <c:pt idx="1032">
                  <c:v>55415</c:v>
                </c:pt>
                <c:pt idx="1033">
                  <c:v>49397</c:v>
                </c:pt>
                <c:pt idx="1034">
                  <c:v>50564</c:v>
                </c:pt>
                <c:pt idx="1035">
                  <c:v>45995</c:v>
                </c:pt>
                <c:pt idx="1036">
                  <c:v>23075</c:v>
                </c:pt>
                <c:pt idx="1037">
                  <c:v>72857</c:v>
                </c:pt>
                <c:pt idx="1038">
                  <c:v>70300</c:v>
                </c:pt>
                <c:pt idx="1039">
                  <c:v>59069</c:v>
                </c:pt>
                <c:pt idx="1040">
                  <c:v>53683</c:v>
                </c:pt>
                <c:pt idx="1041">
                  <c:v>52776</c:v>
                </c:pt>
                <c:pt idx="1042">
                  <c:v>47008</c:v>
                </c:pt>
                <c:pt idx="1043">
                  <c:v>22312</c:v>
                </c:pt>
                <c:pt idx="1044">
                  <c:v>71460</c:v>
                </c:pt>
                <c:pt idx="1045">
                  <c:v>67393</c:v>
                </c:pt>
                <c:pt idx="1046">
                  <c:v>57060</c:v>
                </c:pt>
                <c:pt idx="1047">
                  <c:v>52975</c:v>
                </c:pt>
                <c:pt idx="1048">
                  <c:v>52850</c:v>
                </c:pt>
                <c:pt idx="1049">
                  <c:v>46547</c:v>
                </c:pt>
                <c:pt idx="1050">
                  <c:v>23152</c:v>
                </c:pt>
                <c:pt idx="1051">
                  <c:v>77584</c:v>
                </c:pt>
                <c:pt idx="1052">
                  <c:v>74692</c:v>
                </c:pt>
                <c:pt idx="1053">
                  <c:v>65237</c:v>
                </c:pt>
                <c:pt idx="1054">
                  <c:v>62713</c:v>
                </c:pt>
                <c:pt idx="1055">
                  <c:v>62723</c:v>
                </c:pt>
                <c:pt idx="1056">
                  <c:v>54297</c:v>
                </c:pt>
                <c:pt idx="1057">
                  <c:v>25657</c:v>
                </c:pt>
                <c:pt idx="1058">
                  <c:v>86826</c:v>
                </c:pt>
                <c:pt idx="1059">
                  <c:v>84548</c:v>
                </c:pt>
                <c:pt idx="1060">
                  <c:v>70141</c:v>
                </c:pt>
                <c:pt idx="1061">
                  <c:v>66941</c:v>
                </c:pt>
                <c:pt idx="1062">
                  <c:v>66914</c:v>
                </c:pt>
                <c:pt idx="1063">
                  <c:v>58838</c:v>
                </c:pt>
                <c:pt idx="1064">
                  <c:v>26608</c:v>
                </c:pt>
                <c:pt idx="1065">
                  <c:v>87531</c:v>
                </c:pt>
                <c:pt idx="1066">
                  <c:v>88154</c:v>
                </c:pt>
                <c:pt idx="1067">
                  <c:v>75724</c:v>
                </c:pt>
                <c:pt idx="1068">
                  <c:v>68153</c:v>
                </c:pt>
                <c:pt idx="1069">
                  <c:v>66190</c:v>
                </c:pt>
                <c:pt idx="1070">
                  <c:v>58413</c:v>
                </c:pt>
                <c:pt idx="1071">
                  <c:v>25531</c:v>
                </c:pt>
                <c:pt idx="1072">
                  <c:v>87578</c:v>
                </c:pt>
                <c:pt idx="1073">
                  <c:v>87498</c:v>
                </c:pt>
                <c:pt idx="1074">
                  <c:v>71413</c:v>
                </c:pt>
                <c:pt idx="1075">
                  <c:v>65207</c:v>
                </c:pt>
                <c:pt idx="1076">
                  <c:v>63104</c:v>
                </c:pt>
                <c:pt idx="1077">
                  <c:v>57527</c:v>
                </c:pt>
                <c:pt idx="1078">
                  <c:v>22735</c:v>
                </c:pt>
                <c:pt idx="1079">
                  <c:v>81056</c:v>
                </c:pt>
                <c:pt idx="1080">
                  <c:v>78543</c:v>
                </c:pt>
                <c:pt idx="1081">
                  <c:v>64078</c:v>
                </c:pt>
                <c:pt idx="1082">
                  <c:v>56922</c:v>
                </c:pt>
                <c:pt idx="1083">
                  <c:v>53771</c:v>
                </c:pt>
                <c:pt idx="1084">
                  <c:v>46738</c:v>
                </c:pt>
                <c:pt idx="1085">
                  <c:v>19082</c:v>
                </c:pt>
                <c:pt idx="1086">
                  <c:v>60019</c:v>
                </c:pt>
                <c:pt idx="1087">
                  <c:v>54317</c:v>
                </c:pt>
                <c:pt idx="1088">
                  <c:v>43921</c:v>
                </c:pt>
                <c:pt idx="1089">
                  <c:v>39701</c:v>
                </c:pt>
                <c:pt idx="1090">
                  <c:v>36678</c:v>
                </c:pt>
                <c:pt idx="1091">
                  <c:v>32554</c:v>
                </c:pt>
                <c:pt idx="1092">
                  <c:v>14127</c:v>
                </c:pt>
                <c:pt idx="1093">
                  <c:v>40171</c:v>
                </c:pt>
                <c:pt idx="1094">
                  <c:v>36883</c:v>
                </c:pt>
                <c:pt idx="1095">
                  <c:v>29800</c:v>
                </c:pt>
                <c:pt idx="1096">
                  <c:v>27376</c:v>
                </c:pt>
                <c:pt idx="1097">
                  <c:v>27638</c:v>
                </c:pt>
                <c:pt idx="1098">
                  <c:v>16612</c:v>
                </c:pt>
                <c:pt idx="1099">
                  <c:v>9211</c:v>
                </c:pt>
                <c:pt idx="1100">
                  <c:v>12247</c:v>
                </c:pt>
                <c:pt idx="1101">
                  <c:v>19552</c:v>
                </c:pt>
                <c:pt idx="1102">
                  <c:v>35071</c:v>
                </c:pt>
                <c:pt idx="1103">
                  <c:v>31695</c:v>
                </c:pt>
                <c:pt idx="1104">
                  <c:v>23591</c:v>
                </c:pt>
                <c:pt idx="1105">
                  <c:v>18858</c:v>
                </c:pt>
                <c:pt idx="1106">
                  <c:v>7413</c:v>
                </c:pt>
                <c:pt idx="1107">
                  <c:v>19611</c:v>
                </c:pt>
                <c:pt idx="1108">
                  <c:v>20412</c:v>
                </c:pt>
                <c:pt idx="1109">
                  <c:v>16849</c:v>
                </c:pt>
                <c:pt idx="1110">
                  <c:v>14851</c:v>
                </c:pt>
                <c:pt idx="1111">
                  <c:v>14612</c:v>
                </c:pt>
                <c:pt idx="1112">
                  <c:v>14005</c:v>
                </c:pt>
                <c:pt idx="1113">
                  <c:v>5847</c:v>
                </c:pt>
                <c:pt idx="1114">
                  <c:v>16109</c:v>
                </c:pt>
                <c:pt idx="1115">
                  <c:v>17920</c:v>
                </c:pt>
                <c:pt idx="1116">
                  <c:v>14659</c:v>
                </c:pt>
                <c:pt idx="1117">
                  <c:v>13498</c:v>
                </c:pt>
                <c:pt idx="1118">
                  <c:v>12799</c:v>
                </c:pt>
                <c:pt idx="1119">
                  <c:v>12040</c:v>
                </c:pt>
                <c:pt idx="1120">
                  <c:v>5166</c:v>
                </c:pt>
                <c:pt idx="1121">
                  <c:v>14362</c:v>
                </c:pt>
                <c:pt idx="1122">
                  <c:v>14948</c:v>
                </c:pt>
                <c:pt idx="1123">
                  <c:v>12511</c:v>
                </c:pt>
                <c:pt idx="1124">
                  <c:v>11430</c:v>
                </c:pt>
                <c:pt idx="1125">
                  <c:v>10714</c:v>
                </c:pt>
                <c:pt idx="1126">
                  <c:v>10269</c:v>
                </c:pt>
                <c:pt idx="1127">
                  <c:v>4318</c:v>
                </c:pt>
                <c:pt idx="1128">
                  <c:v>11868</c:v>
                </c:pt>
                <c:pt idx="1129">
                  <c:v>13068</c:v>
                </c:pt>
                <c:pt idx="1130">
                  <c:v>10840</c:v>
                </c:pt>
                <c:pt idx="1131">
                  <c:v>10038</c:v>
                </c:pt>
                <c:pt idx="1132">
                  <c:v>10051</c:v>
                </c:pt>
                <c:pt idx="1133">
                  <c:v>9205</c:v>
                </c:pt>
                <c:pt idx="1134">
                  <c:v>4020</c:v>
                </c:pt>
                <c:pt idx="1135">
                  <c:v>10807</c:v>
                </c:pt>
                <c:pt idx="1136">
                  <c:v>12286</c:v>
                </c:pt>
                <c:pt idx="1137">
                  <c:v>7549</c:v>
                </c:pt>
                <c:pt idx="1138">
                  <c:v>10403</c:v>
                </c:pt>
                <c:pt idx="1139">
                  <c:v>11242</c:v>
                </c:pt>
                <c:pt idx="1140">
                  <c:v>9808</c:v>
                </c:pt>
                <c:pt idx="1141">
                  <c:v>4294</c:v>
                </c:pt>
                <c:pt idx="1142">
                  <c:v>12273</c:v>
                </c:pt>
                <c:pt idx="1143">
                  <c:v>12787</c:v>
                </c:pt>
                <c:pt idx="1144">
                  <c:v>10882</c:v>
                </c:pt>
                <c:pt idx="1145">
                  <c:v>10328</c:v>
                </c:pt>
                <c:pt idx="1146">
                  <c:v>10000</c:v>
                </c:pt>
                <c:pt idx="1147">
                  <c:v>9331</c:v>
                </c:pt>
                <c:pt idx="1148">
                  <c:v>4196</c:v>
                </c:pt>
                <c:pt idx="1149">
                  <c:v>11397</c:v>
                </c:pt>
                <c:pt idx="1150">
                  <c:v>11893</c:v>
                </c:pt>
                <c:pt idx="1151">
                  <c:v>9929</c:v>
                </c:pt>
                <c:pt idx="1152">
                  <c:v>9062</c:v>
                </c:pt>
                <c:pt idx="1153">
                  <c:v>9247</c:v>
                </c:pt>
                <c:pt idx="1154">
                  <c:v>8801</c:v>
                </c:pt>
                <c:pt idx="1155">
                  <c:v>3924</c:v>
                </c:pt>
                <c:pt idx="1156">
                  <c:v>12009</c:v>
                </c:pt>
                <c:pt idx="1157">
                  <c:v>13073</c:v>
                </c:pt>
                <c:pt idx="1158">
                  <c:v>11395</c:v>
                </c:pt>
                <c:pt idx="1159">
                  <c:v>10276</c:v>
                </c:pt>
                <c:pt idx="1160">
                  <c:v>10446</c:v>
                </c:pt>
                <c:pt idx="1161">
                  <c:v>9354</c:v>
                </c:pt>
                <c:pt idx="1162">
                  <c:v>4200</c:v>
                </c:pt>
                <c:pt idx="1163">
                  <c:v>12123</c:v>
                </c:pt>
                <c:pt idx="1164">
                  <c:v>13127</c:v>
                </c:pt>
                <c:pt idx="1165">
                  <c:v>11028</c:v>
                </c:pt>
                <c:pt idx="1166">
                  <c:v>10360</c:v>
                </c:pt>
                <c:pt idx="1167">
                  <c:v>10519</c:v>
                </c:pt>
                <c:pt idx="1168">
                  <c:v>9687</c:v>
                </c:pt>
                <c:pt idx="1169">
                  <c:v>4349</c:v>
                </c:pt>
                <c:pt idx="1170">
                  <c:v>13364</c:v>
                </c:pt>
                <c:pt idx="1171">
                  <c:v>14456</c:v>
                </c:pt>
                <c:pt idx="1172">
                  <c:v>12074</c:v>
                </c:pt>
                <c:pt idx="1173">
                  <c:v>10724</c:v>
                </c:pt>
                <c:pt idx="1174">
                  <c:v>10362</c:v>
                </c:pt>
                <c:pt idx="1175">
                  <c:v>9540</c:v>
                </c:pt>
                <c:pt idx="1176">
                  <c:v>3996</c:v>
                </c:pt>
                <c:pt idx="1177">
                  <c:v>12437</c:v>
                </c:pt>
                <c:pt idx="1178">
                  <c:v>13919</c:v>
                </c:pt>
                <c:pt idx="1179">
                  <c:v>11590</c:v>
                </c:pt>
                <c:pt idx="1180">
                  <c:v>11661</c:v>
                </c:pt>
                <c:pt idx="1181">
                  <c:v>11675</c:v>
                </c:pt>
                <c:pt idx="1182">
                  <c:v>9288</c:v>
                </c:pt>
                <c:pt idx="1183">
                  <c:v>4940</c:v>
                </c:pt>
                <c:pt idx="1184">
                  <c:v>15164</c:v>
                </c:pt>
                <c:pt idx="1185">
                  <c:v>16499</c:v>
                </c:pt>
                <c:pt idx="1186">
                  <c:v>14088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B9-4969-AD63-44998C42F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1615583"/>
        <c:axId val="1791617247"/>
      </c:barChart>
      <c:dateAx>
        <c:axId val="1791615583"/>
        <c:scaling>
          <c:orientation val="minMax"/>
          <c:max val="45036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617247"/>
        <c:crosses val="autoZero"/>
        <c:auto val="1"/>
        <c:lblOffset val="100"/>
        <c:baseTimeUnit val="days"/>
      </c:dateAx>
      <c:valAx>
        <c:axId val="1791617247"/>
        <c:scaling>
          <c:orientation val="minMax"/>
        </c:scaling>
        <c:delete val="0"/>
        <c:axPos val="l"/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61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0.891</cdr:x>
      <cdr:y>0.53427</cdr:y>
    </cdr:from>
    <cdr:to>
      <cdr:x>1</cdr:x>
      <cdr:y>0.68066</cdr:y>
    </cdr:to>
    <cdr:sp macro="" textlink="">
      <cdr:nvSpPr>
        <cdr:cNvPr id="2" name="TextBox 20">
          <a:extLst xmlns:a="http://schemas.openxmlformats.org/drawingml/2006/main">
            <a:ext uri="{FF2B5EF4-FFF2-40B4-BE49-F238E27FC236}">
              <a16:creationId xmlns:a16="http://schemas.microsoft.com/office/drawing/2014/main" id="{3E6DBEB4-CAB6-988B-5FA1-D73DC494CFC7}"/>
            </a:ext>
          </a:extLst>
        </cdr:cNvPr>
        <cdr:cNvSpPr txBox="1"/>
      </cdr:nvSpPr>
      <cdr:spPr>
        <a:xfrm xmlns:a="http://schemas.openxmlformats.org/drawingml/2006/main">
          <a:off x="10049903" y="2808220"/>
          <a:ext cx="1229449" cy="76944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1100" b="1" dirty="0">
              <a:latin typeface="Times New Roman" panose="02020603050405020304" pitchFamily="18" charset="0"/>
              <a:cs typeface="Times New Roman" panose="02020603050405020304" pitchFamily="18" charset="0"/>
            </a:rPr>
            <a:t>3rd</a:t>
          </a:r>
          <a:r>
            <a:rPr lang="ko-KR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ko-KR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Community-based seroprevalence survey</a:t>
          </a:r>
          <a:endParaRPr lang="ko-KR" altLang="en-US" sz="11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0.9523</cdr:x>
      <cdr:y>0.67157</cdr:y>
    </cdr:from>
    <cdr:to>
      <cdr:x>1</cdr:x>
      <cdr:y>0.72427</cdr:y>
    </cdr:to>
    <cdr:sp macro="" textlink="">
      <cdr:nvSpPr>
        <cdr:cNvPr id="3" name="화살표: 아래쪽 2">
          <a:extLst xmlns:a="http://schemas.openxmlformats.org/drawingml/2006/main">
            <a:ext uri="{FF2B5EF4-FFF2-40B4-BE49-F238E27FC236}">
              <a16:creationId xmlns:a16="http://schemas.microsoft.com/office/drawing/2014/main" id="{676DB179-ABA6-73C0-755D-D4DB7385C50E}"/>
            </a:ext>
          </a:extLst>
        </cdr:cNvPr>
        <cdr:cNvSpPr/>
      </cdr:nvSpPr>
      <cdr:spPr>
        <a:xfrm xmlns:a="http://schemas.openxmlformats.org/drawingml/2006/main">
          <a:off x="10741327" y="3529871"/>
          <a:ext cx="538025" cy="277000"/>
        </a:xfrm>
        <a:prstGeom xmlns:a="http://schemas.openxmlformats.org/drawingml/2006/main" prst="downArrow">
          <a:avLst>
            <a:gd name="adj1" fmla="val 38235"/>
            <a:gd name="adj2" fmla="val 53269"/>
          </a:avLst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126BF-3751-1244-A487-173D7B2CFC2F}" type="datetimeFigureOut">
              <a:rPr lang="en-US" smtClean="0"/>
              <a:t>4/12/24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21521-D8ED-974F-AEDD-CD6814E6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2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 of December 2022, South Korea achieved a vaccination coverage of 86.43% for at least one dose 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It's important to note that the immune system's protection against COVID-19 is not solely dependent on S antibodies. Other components of the immune system, including T cells, also play crucial roles in responding to infection and providing long-term immunity. Continuous research is essential for a deeper understanding of the protective mechanisms against SARS-CoV-2 and for optimizing vaccination strategies.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F6E53-3759-4B5F-8AF3-F309AABB64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03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S protein is a structural protein on the surface of the virus that facilitates its entry into human cells. Vaccines that target the S protein are designed to elicit an immune response specifically against this protein. Here’s how the S antibody level is associated with protection against COVID-19 infection: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F6E53-3759-4B5F-8AF3-F309AABB64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30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F6E53-3759-4B5F-8AF3-F309AABB64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70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say what is antibody, two type of antibodies. N+ means infection before. S+ means infection/vaccinated.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F6E53-3759-4B5F-8AF3-F309AABB64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58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F6E53-3759-4B5F-8AF3-F309AABB64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66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21521-D8ED-974F-AEDD-CD6814E6EA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29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F6E53-3759-4B5F-8AF3-F309AABB64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8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7250" lvl="1" indent="-400050">
              <a:buFont typeface="+mj-lt"/>
              <a:buAutoNum type="romanLcPeriod"/>
            </a:pPr>
            <a:r>
              <a:rPr lang="en-US" dirty="0">
                <a:cs typeface="Arial" panose="020B0604020202020204" pitchFamily="34" charset="0"/>
              </a:rPr>
              <a:t>Symptom intensity varies widely, but our study data is confined to binary (Yes/No) responses.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>
                <a:cs typeface="Arial" panose="020B0604020202020204" pitchFamily="34" charset="0"/>
              </a:rPr>
              <a:t>Spike (S) antibody levels do not account for neutralizing antibodies, which may better predict symptom severity.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21521-D8ED-974F-AEDD-CD6814E6EA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9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F0D1-B6F1-4017-2BB0-DECA7A5C8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FB2C1-7589-6C75-1881-07004E335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33B0C-B398-43F5-2DE8-CD484B11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DED-B517-C04E-ABD7-74C4F90688C6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A10F1-BF6D-93D5-C155-A232F20A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E5171-85E3-CFDC-0068-E67B0EC3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F86-09D0-A04D-B64B-3C9F2CC4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3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1F6E-64B0-C7CE-6C70-AECBA81B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07F74-8110-0AAF-7B02-1AD5F37A7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AB6DB-1C79-740A-CA04-95650F13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DED-B517-C04E-ABD7-74C4F90688C6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21DE0-6A0F-4902-130D-6238654A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57304-E145-2ABC-BA39-D9C509C1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F86-09D0-A04D-B64B-3C9F2CC4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048B8-91EE-726F-42D3-5AFE42D86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25EDB-D38C-050E-9158-162C940A6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4F69B-BFC2-E393-0D02-A7866BFE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DED-B517-C04E-ABD7-74C4F90688C6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425E6-AD2F-6995-F5C1-BB1A7728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296B-764C-096D-3A58-1E3EB10A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F86-09D0-A04D-B64B-3C9F2CC4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6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F75D-47AE-32B3-4C09-2B2020E5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B88B1-C5A9-3317-219E-96B2E1DCF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DF69-72F5-DE4B-493B-0A6FE0CB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DED-B517-C04E-ABD7-74C4F90688C6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FD911-4DB9-6C9C-9E83-864C9F8F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632DA-BB3A-2207-887D-F10347F1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F86-09D0-A04D-B64B-3C9F2CC4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8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59EF-21AE-1C23-8359-44AFDD3EB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4566F-87D4-D0CA-9051-D74942A96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D17D4-0405-010C-3A98-A6A9DB47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DED-B517-C04E-ABD7-74C4F90688C6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2471D-9124-E160-AF20-F118D6C2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08FEA-8F35-9CAD-7BBC-DE9BE874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F86-09D0-A04D-B64B-3C9F2CC4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1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B058-0B6F-E70C-7CDD-307F4CAB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C95A-458C-0F98-85E2-94D86D34B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20636-2235-300A-3137-0DE9D44BD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1A8D-DA63-428D-317D-8C261A96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DED-B517-C04E-ABD7-74C4F90688C6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47B3B-9CFE-335F-292F-8E4D97B7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DB7F2-91FD-12B4-A682-A7C3AFA1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F86-09D0-A04D-B64B-3C9F2CC4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0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6131-0803-F511-B4DA-1D5BEA7CB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D3C23-888A-6176-3E3C-E63389BEC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4B3D3-6BD2-0CC9-157D-4364EE9E2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96AB7-939F-F1AC-EADB-D22E26E63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502C5-E569-E4BB-F9C1-DE9C048E4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C54E2-245B-6FF8-B027-B826DDD8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DED-B517-C04E-ABD7-74C4F90688C6}" type="datetimeFigureOut">
              <a:rPr lang="en-US" smtClean="0"/>
              <a:t>4/12/24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C1AC-8356-69C9-8305-F44C317A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47DEF-BDFA-A382-7EFB-4E8B58A9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F86-09D0-A04D-B64B-3C9F2CC4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1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8E17-92B4-FA6B-1D22-A491440A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DE02D-1011-BA14-3675-ED22DFEA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DED-B517-C04E-ABD7-74C4F90688C6}" type="datetimeFigureOut">
              <a:rPr lang="en-US" smtClean="0"/>
              <a:t>4/12/24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DCFFA-BD9C-895C-E60B-D61AB97C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4F42C-B9AA-399E-8461-FE273CB5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F86-09D0-A04D-B64B-3C9F2CC4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4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1368B-F89E-8CDD-EAC0-D888520D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DED-B517-C04E-ABD7-74C4F90688C6}" type="datetimeFigureOut">
              <a:rPr lang="en-US" smtClean="0"/>
              <a:t>4/12/24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0C1ED-DF6B-21C8-5E84-615D1926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698D4-E7DD-7DB6-3686-69F4D1C4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F86-09D0-A04D-B64B-3C9F2CC4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0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5EA7-0035-96BD-34DE-DF5B4B1A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5E43-8960-F3B6-BAD7-5ED22B1EB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F0418-7D42-9C4F-7FE0-8F97F3F52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E603D-CC7D-5DB5-5BD5-BF147675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DED-B517-C04E-ABD7-74C4F90688C6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F8B39-18EE-C5B3-16E8-A5943D3D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3735E-4335-69DC-E873-74E293D9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F86-09D0-A04D-B64B-3C9F2CC4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BFDE-12A3-9281-C6E1-DDC1574E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C666C-C250-CD71-F406-A6698365C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023F-A1F0-1D1F-8EBF-C2A0BCC3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4FA9A-DBEF-2A3E-40E3-DE798F82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DED-B517-C04E-ABD7-74C4F90688C6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77D8F-0A6C-37C1-2CDB-EC2CAD96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CF247-3D35-CB8A-0098-4C1D5491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F86-09D0-A04D-B64B-3C9F2CC4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7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C881B-8B32-14BD-32D8-1F70154A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536CE-4EA8-2395-AFA3-71C2C685C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6E9CA-DCBB-AAB9-4EF4-EA6105421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DBDED-B517-C04E-ABD7-74C4F90688C6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1F65F-007A-3EA0-DD35-96CFD2BD5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820BD-DAD4-AF84-C66E-9AF896175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B2F86-09D0-A04D-B64B-3C9F2CC4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4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62" y="1525619"/>
            <a:ext cx="10980683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between S antibody levels to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infection status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nationwide community surveillance data in South Korea</a:t>
            </a:r>
            <a:endParaRPr lang="en-US" altLang="ko-K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A7507-ACE1-72BC-9EDA-BAA2CAC87478}"/>
              </a:ext>
            </a:extLst>
          </p:cNvPr>
          <p:cNvSpPr txBox="1"/>
          <p:nvPr/>
        </p:nvSpPr>
        <p:spPr>
          <a:xfrm>
            <a:off x="4946488" y="3683653"/>
            <a:ext cx="22990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Zhang, Franky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Jo, Youngji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36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B61238-7B46-3D93-83B9-FE3592F1B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04" y="882418"/>
            <a:ext cx="9215581" cy="568196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43125F-07C7-27AE-4003-E463C0B9C65F}"/>
              </a:ext>
            </a:extLst>
          </p:cNvPr>
          <p:cNvCxnSpPr/>
          <p:nvPr/>
        </p:nvCxnSpPr>
        <p:spPr>
          <a:xfrm flipV="1">
            <a:off x="3340026" y="1297057"/>
            <a:ext cx="0" cy="462708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A4BB7E-B0E4-2E18-748E-55943C3D1DB8}"/>
              </a:ext>
            </a:extLst>
          </p:cNvPr>
          <p:cNvCxnSpPr>
            <a:cxnSpLocks/>
          </p:cNvCxnSpPr>
          <p:nvPr/>
        </p:nvCxnSpPr>
        <p:spPr>
          <a:xfrm>
            <a:off x="1453897" y="2468880"/>
            <a:ext cx="187451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4D3B01-9BBD-3C93-F6A7-612180F1B4EC}"/>
              </a:ext>
            </a:extLst>
          </p:cNvPr>
          <p:cNvCxnSpPr>
            <a:cxnSpLocks/>
          </p:cNvCxnSpPr>
          <p:nvPr/>
        </p:nvCxnSpPr>
        <p:spPr>
          <a:xfrm>
            <a:off x="1453896" y="2770632"/>
            <a:ext cx="187451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CA3E20-BC82-B889-63C5-B0BB17ECD565}"/>
              </a:ext>
            </a:extLst>
          </p:cNvPr>
          <p:cNvCxnSpPr>
            <a:cxnSpLocks/>
          </p:cNvCxnSpPr>
          <p:nvPr/>
        </p:nvCxnSpPr>
        <p:spPr>
          <a:xfrm>
            <a:off x="1451112" y="2916936"/>
            <a:ext cx="187451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CA375A-F44A-E4D1-7A3E-2768B43DF651}"/>
              </a:ext>
            </a:extLst>
          </p:cNvPr>
          <p:cNvCxnSpPr>
            <a:cxnSpLocks/>
          </p:cNvCxnSpPr>
          <p:nvPr/>
        </p:nvCxnSpPr>
        <p:spPr>
          <a:xfrm>
            <a:off x="1451112" y="3108960"/>
            <a:ext cx="187451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BEB567-4422-3DC8-E95C-B6801E2614F9}"/>
              </a:ext>
            </a:extLst>
          </p:cNvPr>
          <p:cNvCxnSpPr>
            <a:cxnSpLocks/>
          </p:cNvCxnSpPr>
          <p:nvPr/>
        </p:nvCxnSpPr>
        <p:spPr>
          <a:xfrm>
            <a:off x="1451112" y="3986784"/>
            <a:ext cx="187451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4B17F8D-299D-D34D-592C-8147D95F78C4}"/>
              </a:ext>
            </a:extLst>
          </p:cNvPr>
          <p:cNvSpPr txBox="1">
            <a:spLocks/>
          </p:cNvSpPr>
          <p:nvPr/>
        </p:nvSpPr>
        <p:spPr>
          <a:xfrm>
            <a:off x="342527" y="119232"/>
            <a:ext cx="10087377" cy="7315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  <a:cs typeface="Times New Roman" panose="02020603050405020304" pitchFamily="18" charset="0"/>
              </a:rPr>
              <a:t>Logistic regression curve (model: infection ~ S antibody level + Age)</a:t>
            </a:r>
          </a:p>
        </p:txBody>
      </p:sp>
      <p:sp>
        <p:nvSpPr>
          <p:cNvPr id="15" name="직사각형 3">
            <a:extLst>
              <a:ext uri="{FF2B5EF4-FFF2-40B4-BE49-F238E27FC236}">
                <a16:creationId xmlns:a16="http://schemas.microsoft.com/office/drawing/2014/main" id="{71A5B565-7D92-C43B-7CA8-59D6ED16791A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8">
            <a:extLst>
              <a:ext uri="{FF2B5EF4-FFF2-40B4-BE49-F238E27FC236}">
                <a16:creationId xmlns:a16="http://schemas.microsoft.com/office/drawing/2014/main" id="{F4623256-5828-7DAD-78F1-8AD4D00992DC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D0127-1E6F-8D4C-22AF-127542018CC4}"/>
              </a:ext>
            </a:extLst>
          </p:cNvPr>
          <p:cNvSpPr txBox="1"/>
          <p:nvPr/>
        </p:nvSpPr>
        <p:spPr>
          <a:xfrm>
            <a:off x="1097280" y="2338075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.89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ECDF4-F411-5A06-938E-4277E488DCC6}"/>
              </a:ext>
            </a:extLst>
          </p:cNvPr>
          <p:cNvSpPr txBox="1"/>
          <p:nvPr/>
        </p:nvSpPr>
        <p:spPr>
          <a:xfrm>
            <a:off x="1097280" y="2638320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.85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740E74-38BB-9E9D-31EC-03CAA053F61E}"/>
              </a:ext>
            </a:extLst>
          </p:cNvPr>
          <p:cNvSpPr txBox="1"/>
          <p:nvPr/>
        </p:nvSpPr>
        <p:spPr>
          <a:xfrm>
            <a:off x="1098520" y="2788919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.84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EE53F-B3E0-DB73-2BEA-8818CF4936E4}"/>
              </a:ext>
            </a:extLst>
          </p:cNvPr>
          <p:cNvSpPr txBox="1"/>
          <p:nvPr/>
        </p:nvSpPr>
        <p:spPr>
          <a:xfrm>
            <a:off x="1097280" y="2978155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.82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47CA6F-4900-D12D-EE7D-D26A2D94D10B}"/>
              </a:ext>
            </a:extLst>
          </p:cNvPr>
          <p:cNvSpPr txBox="1"/>
          <p:nvPr/>
        </p:nvSpPr>
        <p:spPr>
          <a:xfrm>
            <a:off x="1098520" y="3855979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.71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F00E6E-6EC4-5283-A497-C0E7B35691C6}"/>
              </a:ext>
            </a:extLst>
          </p:cNvPr>
          <p:cNvSpPr txBox="1"/>
          <p:nvPr/>
        </p:nvSpPr>
        <p:spPr>
          <a:xfrm>
            <a:off x="11719625" y="6358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7EE1E7-8AFE-5162-77F1-208837110648}"/>
              </a:ext>
            </a:extLst>
          </p:cNvPr>
          <p:cNvCxnSpPr>
            <a:cxnSpLocks/>
          </p:cNvCxnSpPr>
          <p:nvPr/>
        </p:nvCxnSpPr>
        <p:spPr>
          <a:xfrm flipV="1">
            <a:off x="715062" y="3638141"/>
            <a:ext cx="0" cy="228600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874D05-F648-0FA4-147E-1D51043EE196}"/>
              </a:ext>
            </a:extLst>
          </p:cNvPr>
          <p:cNvCxnSpPr>
            <a:cxnSpLocks/>
          </p:cNvCxnSpPr>
          <p:nvPr/>
        </p:nvCxnSpPr>
        <p:spPr>
          <a:xfrm flipV="1">
            <a:off x="715062" y="1352141"/>
            <a:ext cx="0" cy="2286000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277AF49-3CE9-9D51-F310-336F7A1572A1}"/>
              </a:ext>
            </a:extLst>
          </p:cNvPr>
          <p:cNvSpPr txBox="1"/>
          <p:nvPr/>
        </p:nvSpPr>
        <p:spPr>
          <a:xfrm>
            <a:off x="324527" y="1090531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 infection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69953D-DAE2-B34C-DA73-4C64B7403A63}"/>
              </a:ext>
            </a:extLst>
          </p:cNvPr>
          <p:cNvSpPr txBox="1"/>
          <p:nvPr/>
        </p:nvSpPr>
        <p:spPr>
          <a:xfrm>
            <a:off x="243774" y="5975582"/>
            <a:ext cx="782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Infection</a:t>
            </a:r>
          </a:p>
        </p:txBody>
      </p:sp>
    </p:spTree>
    <p:extLst>
      <p:ext uri="{BB962C8B-B14F-4D97-AF65-F5344CB8AC3E}">
        <p14:creationId xmlns:p14="http://schemas.microsoft.com/office/powerpoint/2010/main" val="581002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ED87C59-2AF5-9425-1DA7-08C0CE3B5E96}"/>
              </a:ext>
            </a:extLst>
          </p:cNvPr>
          <p:cNvGrpSpPr/>
          <p:nvPr/>
        </p:nvGrpSpPr>
        <p:grpSpPr>
          <a:xfrm>
            <a:off x="685800" y="1344168"/>
            <a:ext cx="10515600" cy="3776472"/>
            <a:chOff x="1375766" y="1373303"/>
            <a:chExt cx="8375999" cy="27971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EE97BE-9293-43CD-6B1B-7A186CF07623}"/>
                </a:ext>
              </a:extLst>
            </p:cNvPr>
            <p:cNvSpPr/>
            <p:nvPr/>
          </p:nvSpPr>
          <p:spPr>
            <a:xfrm>
              <a:off x="4835417" y="1373303"/>
              <a:ext cx="1820869" cy="67728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cs typeface="Arial" panose="020B0604020202020204" pitchFamily="34" charset="0"/>
                </a:rPr>
                <a:t>Object of investigation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cs typeface="Arial" panose="020B0604020202020204" pitchFamily="34" charset="0"/>
                </a:rPr>
                <a:t>(1</a:t>
              </a:r>
              <a:r>
                <a:rPr lang="en-US" altLang="ko-KR" sz="1400" baseline="30000" dirty="0">
                  <a:solidFill>
                    <a:schemeClr val="tx1"/>
                  </a:solidFill>
                  <a:cs typeface="Arial" panose="020B0604020202020204" pitchFamily="34" charset="0"/>
                </a:rPr>
                <a:t>st</a:t>
              </a:r>
              <a:r>
                <a:rPr lang="en-US" altLang="ko-KR" sz="1400" dirty="0">
                  <a:solidFill>
                    <a:schemeClr val="tx1"/>
                  </a:solidFill>
                  <a:cs typeface="Arial" panose="020B0604020202020204" pitchFamily="34" charset="0"/>
                </a:rPr>
                <a:t> Surveillance)</a:t>
              </a:r>
              <a:r>
                <a:rPr lang="ko-KR" altLang="en-US" sz="1400" dirty="0">
                  <a:solidFill>
                    <a:schemeClr val="tx1"/>
                  </a:solidFill>
                  <a:cs typeface="Arial" panose="020B0604020202020204" pitchFamily="34" charset="0"/>
                </a:rPr>
                <a:t> </a:t>
              </a:r>
              <a:endParaRPr lang="en-US" altLang="ko-KR" sz="1400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cs typeface="Arial" panose="020B0604020202020204" pitchFamily="34" charset="0"/>
                </a:rPr>
                <a:t>N = 9,945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E0866B-9EC4-6C87-F349-ADA131DE3E3F}"/>
                </a:ext>
              </a:extLst>
            </p:cNvPr>
            <p:cNvSpPr/>
            <p:nvPr/>
          </p:nvSpPr>
          <p:spPr>
            <a:xfrm>
              <a:off x="1557853" y="2748184"/>
              <a:ext cx="1638782" cy="54182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cs typeface="Arial" panose="020B0604020202020204" pitchFamily="34" charset="0"/>
                </a:rPr>
                <a:t>Hybrid-induced</a:t>
              </a:r>
              <a:r>
                <a:rPr lang="ko-KR" altLang="en-US" sz="1200" b="1" dirty="0">
                  <a:solidFill>
                    <a:schemeClr val="tx1"/>
                  </a:solidFill>
                  <a:cs typeface="Arial" panose="020B0604020202020204" pitchFamily="34" charset="0"/>
                </a:rPr>
                <a:t> </a:t>
              </a:r>
              <a:endParaRPr lang="en-US" altLang="ko-KR" sz="1200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cs typeface="Arial" panose="020B0604020202020204" pitchFamily="34" charset="0"/>
                </a:rPr>
                <a:t>(S+N+ Vac&amp;Infec)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cs typeface="Arial" panose="020B0604020202020204" pitchFamily="34" charset="0"/>
                </a:rPr>
                <a:t>N = 4,736(47.6%)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9C87265-A4BB-6724-FD69-3EDCAD7B2239}"/>
                </a:ext>
              </a:extLst>
            </p:cNvPr>
            <p:cNvSpPr/>
            <p:nvPr/>
          </p:nvSpPr>
          <p:spPr>
            <a:xfrm>
              <a:off x="3742896" y="2748184"/>
              <a:ext cx="1638782" cy="54182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cs typeface="Arial" panose="020B0604020202020204" pitchFamily="34" charset="0"/>
                </a:rPr>
                <a:t>Vaccine-induced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cs typeface="Arial" panose="020B0604020202020204" pitchFamily="34" charset="0"/>
                </a:rPr>
                <a:t>(S+N- Vac</a:t>
              </a:r>
              <a:r>
                <a:rPr lang="zh-CN" altLang="en-US" sz="1200" dirty="0">
                  <a:solidFill>
                    <a:schemeClr val="tx1"/>
                  </a:solidFill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cs typeface="Arial" panose="020B0604020202020204" pitchFamily="34" charset="0"/>
                </a:rPr>
                <a:t>only</a:t>
              </a:r>
              <a:r>
                <a:rPr lang="en-US" altLang="ko-KR" sz="1200" dirty="0">
                  <a:solidFill>
                    <a:schemeClr val="tx1"/>
                  </a:solidFill>
                  <a:cs typeface="Arial" panose="020B0604020202020204" pitchFamily="34" charset="0"/>
                </a:rPr>
                <a:t>)</a:t>
              </a:r>
              <a:r>
                <a:rPr lang="ko-KR" altLang="en-US" sz="1200" dirty="0">
                  <a:solidFill>
                    <a:schemeClr val="tx1"/>
                  </a:solidFill>
                  <a:cs typeface="Arial" panose="020B0604020202020204" pitchFamily="34" charset="0"/>
                </a:rPr>
                <a:t> </a:t>
              </a:r>
              <a:endParaRPr lang="en-US" altLang="ko-KR" sz="1200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cs typeface="Arial" panose="020B0604020202020204" pitchFamily="34" charset="0"/>
                </a:rPr>
                <a:t>N = 4,017(40.4%)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1FB828-9961-4A4E-A499-5C43472B4E69}"/>
                </a:ext>
              </a:extLst>
            </p:cNvPr>
            <p:cNvSpPr/>
            <p:nvPr/>
          </p:nvSpPr>
          <p:spPr>
            <a:xfrm>
              <a:off x="1375766" y="3764107"/>
              <a:ext cx="874017" cy="4063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cs typeface="Arial" panose="020B0604020202020204" pitchFamily="34" charset="0"/>
                </a:rPr>
                <a:t> Infec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cs typeface="Arial" panose="020B0604020202020204" pitchFamily="34" charset="0"/>
                </a:rPr>
                <a:t>(1</a:t>
              </a:r>
              <a:r>
                <a:rPr lang="en-US" altLang="ko-KR" sz="1000" baseline="30000" dirty="0">
                  <a:solidFill>
                    <a:schemeClr val="tx1"/>
                  </a:solidFill>
                  <a:cs typeface="Arial" panose="020B0604020202020204" pitchFamily="34" charset="0"/>
                </a:rPr>
                <a:t>st</a:t>
              </a:r>
              <a:r>
                <a:rPr lang="en-US" altLang="ko-KR" sz="1000" dirty="0">
                  <a:solidFill>
                    <a:schemeClr val="tx1"/>
                  </a:solidFill>
                  <a:cs typeface="Arial" panose="020B0604020202020204" pitchFamily="34" charset="0"/>
                </a:rPr>
                <a:t> – 2</a:t>
              </a:r>
              <a:r>
                <a:rPr lang="en-US" altLang="ko-KR" sz="1000" baseline="30000" dirty="0">
                  <a:solidFill>
                    <a:schemeClr val="tx1"/>
                  </a:solidFill>
                  <a:cs typeface="Arial" panose="020B0604020202020204" pitchFamily="34" charset="0"/>
                </a:rPr>
                <a:t>nd</a:t>
              </a:r>
              <a:r>
                <a:rPr lang="en-US" altLang="ko-KR" sz="1000" dirty="0">
                  <a:solidFill>
                    <a:schemeClr val="tx1"/>
                  </a:solidFill>
                  <a:cs typeface="Arial" panose="020B0604020202020204" pitchFamily="34" charset="0"/>
                </a:rPr>
                <a:t>)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cs typeface="Arial" panose="020B0604020202020204" pitchFamily="34" charset="0"/>
                </a:rPr>
                <a:t>N = 48(1%)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412CE2-081A-B06A-7D67-94F6038AD94F}"/>
                </a:ext>
              </a:extLst>
            </p:cNvPr>
            <p:cNvSpPr/>
            <p:nvPr/>
          </p:nvSpPr>
          <p:spPr>
            <a:xfrm>
              <a:off x="2468288" y="3764107"/>
              <a:ext cx="874017" cy="406369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cs typeface="Arial" panose="020B0604020202020204" pitchFamily="34" charset="0"/>
                </a:rPr>
                <a:t>non-Infec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cs typeface="Arial" panose="020B0604020202020204" pitchFamily="34" charset="0"/>
                </a:rPr>
                <a:t>(1</a:t>
              </a:r>
              <a:r>
                <a:rPr lang="en-US" altLang="ko-KR" sz="1000" baseline="30000" dirty="0">
                  <a:solidFill>
                    <a:schemeClr val="tx1"/>
                  </a:solidFill>
                  <a:cs typeface="Arial" panose="020B0604020202020204" pitchFamily="34" charset="0"/>
                </a:rPr>
                <a:t>st</a:t>
              </a:r>
              <a:r>
                <a:rPr lang="en-US" altLang="ko-KR" sz="1000" dirty="0">
                  <a:solidFill>
                    <a:schemeClr val="tx1"/>
                  </a:solidFill>
                  <a:cs typeface="Arial" panose="020B0604020202020204" pitchFamily="34" charset="0"/>
                </a:rPr>
                <a:t> – 2</a:t>
              </a:r>
              <a:r>
                <a:rPr lang="en-US" altLang="ko-KR" sz="1000" baseline="30000" dirty="0">
                  <a:solidFill>
                    <a:schemeClr val="tx1"/>
                  </a:solidFill>
                  <a:cs typeface="Arial" panose="020B0604020202020204" pitchFamily="34" charset="0"/>
                </a:rPr>
                <a:t>nd</a:t>
              </a:r>
              <a:r>
                <a:rPr lang="en-US" altLang="ko-KR" sz="1000" dirty="0">
                  <a:solidFill>
                    <a:schemeClr val="tx1"/>
                  </a:solidFill>
                  <a:cs typeface="Arial" panose="020B0604020202020204" pitchFamily="34" charset="0"/>
                </a:rPr>
                <a:t>)</a:t>
              </a:r>
              <a:r>
                <a:rPr lang="ko-KR" altLang="en-US" sz="1000" dirty="0">
                  <a:solidFill>
                    <a:schemeClr val="tx1"/>
                  </a:solidFill>
                  <a:cs typeface="Arial" panose="020B0604020202020204" pitchFamily="34" charset="0"/>
                </a:rPr>
                <a:t> </a:t>
              </a:r>
              <a:endParaRPr lang="en-US" altLang="ko-KR" sz="1000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cs typeface="Arial" panose="020B0604020202020204" pitchFamily="34" charset="0"/>
                </a:rPr>
                <a:t>N = 4,688(99%)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10D27F-C014-1681-F7B5-61ED773061AE}"/>
                </a:ext>
              </a:extLst>
            </p:cNvPr>
            <p:cNvSpPr/>
            <p:nvPr/>
          </p:nvSpPr>
          <p:spPr>
            <a:xfrm>
              <a:off x="8112983" y="2749165"/>
              <a:ext cx="1638782" cy="54182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cs typeface="Arial" panose="020B0604020202020204" pitchFamily="34" charset="0"/>
                </a:rPr>
                <a:t>Naïve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cs typeface="Arial" panose="020B0604020202020204" pitchFamily="34" charset="0"/>
                </a:rPr>
                <a:t>(S-N-)</a:t>
              </a:r>
              <a:r>
                <a:rPr lang="ko-KR" altLang="en-US" sz="1200" dirty="0">
                  <a:solidFill>
                    <a:schemeClr val="tx1"/>
                  </a:solidFill>
                  <a:cs typeface="Arial" panose="020B0604020202020204" pitchFamily="34" charset="0"/>
                </a:rPr>
                <a:t> </a:t>
              </a:r>
              <a:endParaRPr lang="en-US" altLang="ko-KR" sz="1200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cs typeface="Arial" panose="020B0604020202020204" pitchFamily="34" charset="0"/>
                </a:rPr>
                <a:t>N = 174(2%)</a:t>
              </a:r>
            </a:p>
          </p:txBody>
        </p: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69D7EAFD-1AA2-397B-FD51-38C7F8C09C73}"/>
                </a:ext>
              </a:extLst>
            </p:cNvPr>
            <p:cNvCxnSpPr>
              <a:cxnSpLocks/>
              <a:stCxn id="5" idx="0"/>
              <a:endCxn id="4" idx="2"/>
            </p:cNvCxnSpPr>
            <p:nvPr/>
          </p:nvCxnSpPr>
          <p:spPr>
            <a:xfrm rot="5400000" flipH="1" flipV="1">
              <a:off x="3712748" y="715081"/>
              <a:ext cx="697599" cy="3368608"/>
            </a:xfrm>
            <a:prstGeom prst="bentConnector3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FDB72FFA-52D8-4241-5DE2-2BA5734ED2FC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rot="5400000" flipH="1" flipV="1">
              <a:off x="4805270" y="1807603"/>
              <a:ext cx="697599" cy="1183564"/>
            </a:xfrm>
            <a:prstGeom prst="bentConnector3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4641C291-623D-8A95-48EA-4DE3F0BB7560}"/>
                </a:ext>
              </a:extLst>
            </p:cNvPr>
            <p:cNvCxnSpPr>
              <a:cxnSpLocks/>
              <a:stCxn id="9" idx="0"/>
              <a:endCxn id="4" idx="2"/>
            </p:cNvCxnSpPr>
            <p:nvPr/>
          </p:nvCxnSpPr>
          <p:spPr>
            <a:xfrm rot="16200000" flipV="1">
              <a:off x="6989824" y="806614"/>
              <a:ext cx="698580" cy="3186523"/>
            </a:xfrm>
            <a:prstGeom prst="bentConnector3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EE4B334C-6814-28DB-0079-1E6593A3A291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rot="5400000">
              <a:off x="1857961" y="3244823"/>
              <a:ext cx="474098" cy="564469"/>
            </a:xfrm>
            <a:prstGeom prst="bentConnector3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FA40CF0F-3964-0BAA-3921-C3D065FBA7F5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 rot="16200000" flipH="1">
              <a:off x="2404222" y="3263032"/>
              <a:ext cx="474098" cy="528052"/>
            </a:xfrm>
            <a:prstGeom prst="bentConnector3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7FC77CB-3643-C7D8-80A2-E68211BB76FA}"/>
              </a:ext>
            </a:extLst>
          </p:cNvPr>
          <p:cNvSpPr/>
          <p:nvPr/>
        </p:nvSpPr>
        <p:spPr>
          <a:xfrm>
            <a:off x="3429000" y="4572000"/>
            <a:ext cx="1097280" cy="548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cs typeface="Arial" panose="020B0604020202020204" pitchFamily="34" charset="0"/>
              </a:rPr>
              <a:t> Infec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cs typeface="Arial" panose="020B0604020202020204" pitchFamily="34" charset="0"/>
              </a:rPr>
              <a:t>(1</a:t>
            </a:r>
            <a:r>
              <a:rPr lang="en-US" altLang="ko-KR" sz="1000" baseline="30000" dirty="0">
                <a:solidFill>
                  <a:schemeClr val="tx1"/>
                </a:solidFill>
                <a:cs typeface="Arial" panose="020B0604020202020204" pitchFamily="34" charset="0"/>
              </a:rPr>
              <a:t>st</a:t>
            </a:r>
            <a:r>
              <a:rPr lang="en-US" altLang="ko-KR" sz="1000" dirty="0">
                <a:solidFill>
                  <a:schemeClr val="tx1"/>
                </a:solidFill>
                <a:cs typeface="Arial" panose="020B0604020202020204" pitchFamily="34" charset="0"/>
              </a:rPr>
              <a:t> – 2</a:t>
            </a:r>
            <a:r>
              <a:rPr lang="en-US" altLang="ko-KR" sz="1000" baseline="30000" dirty="0">
                <a:solidFill>
                  <a:schemeClr val="tx1"/>
                </a:solidFill>
                <a:cs typeface="Arial" panose="020B0604020202020204" pitchFamily="34" charset="0"/>
              </a:rPr>
              <a:t>nd</a:t>
            </a:r>
            <a:r>
              <a:rPr lang="en-US" altLang="ko-KR" sz="1000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cs typeface="Arial" panose="020B0604020202020204" pitchFamily="34" charset="0"/>
              </a:rPr>
              <a:t>N = 585(15%)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9893FAC-949D-5BBF-28C5-453A2D7A0B28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5400000">
            <a:off x="4011930" y="3897629"/>
            <a:ext cx="640081" cy="70866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40FC13A-552F-E506-AABD-AB1B13BAEC0F}"/>
              </a:ext>
            </a:extLst>
          </p:cNvPr>
          <p:cNvSpPr/>
          <p:nvPr/>
        </p:nvSpPr>
        <p:spPr>
          <a:xfrm>
            <a:off x="4800600" y="4572000"/>
            <a:ext cx="1097280" cy="54864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cs typeface="Arial" panose="020B0604020202020204" pitchFamily="34" charset="0"/>
              </a:rPr>
              <a:t>non-Infec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cs typeface="Arial" panose="020B0604020202020204" pitchFamily="34" charset="0"/>
              </a:rPr>
              <a:t>(1</a:t>
            </a:r>
            <a:r>
              <a:rPr lang="en-US" altLang="ko-KR" sz="1000" baseline="30000" dirty="0">
                <a:solidFill>
                  <a:schemeClr val="tx1"/>
                </a:solidFill>
                <a:cs typeface="Arial" panose="020B0604020202020204" pitchFamily="34" charset="0"/>
              </a:rPr>
              <a:t>st</a:t>
            </a:r>
            <a:r>
              <a:rPr lang="en-US" altLang="ko-KR" sz="1000" dirty="0">
                <a:solidFill>
                  <a:schemeClr val="tx1"/>
                </a:solidFill>
                <a:cs typeface="Arial" panose="020B0604020202020204" pitchFamily="34" charset="0"/>
              </a:rPr>
              <a:t> – 2</a:t>
            </a:r>
            <a:r>
              <a:rPr lang="en-US" altLang="ko-KR" sz="1000" baseline="30000" dirty="0">
                <a:solidFill>
                  <a:schemeClr val="tx1"/>
                </a:solidFill>
                <a:cs typeface="Arial" panose="020B0604020202020204" pitchFamily="34" charset="0"/>
              </a:rPr>
              <a:t>nd</a:t>
            </a:r>
            <a:r>
              <a:rPr lang="en-US" altLang="ko-KR" sz="1000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r>
              <a:rPr lang="ko-KR" altLang="en-US" sz="1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endParaRPr lang="en-US" altLang="ko-KR" sz="1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cs typeface="Arial" panose="020B0604020202020204" pitchFamily="34" charset="0"/>
              </a:rPr>
              <a:t>N = 3,431(85%)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754B79-60F2-454C-EF32-3E23B5AE61C5}"/>
              </a:ext>
            </a:extLst>
          </p:cNvPr>
          <p:cNvSpPr/>
          <p:nvPr/>
        </p:nvSpPr>
        <p:spPr>
          <a:xfrm>
            <a:off x="8915400" y="4572000"/>
            <a:ext cx="1097280" cy="54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cs typeface="Arial" panose="020B0604020202020204" pitchFamily="34" charset="0"/>
              </a:rPr>
              <a:t> Infec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cs typeface="Arial" panose="020B0604020202020204" pitchFamily="34" charset="0"/>
              </a:rPr>
              <a:t>(1</a:t>
            </a:r>
            <a:r>
              <a:rPr lang="en-US" altLang="ko-KR" sz="1000" baseline="30000" dirty="0">
                <a:solidFill>
                  <a:schemeClr val="tx1"/>
                </a:solidFill>
                <a:cs typeface="Arial" panose="020B0604020202020204" pitchFamily="34" charset="0"/>
              </a:rPr>
              <a:t>st</a:t>
            </a:r>
            <a:r>
              <a:rPr lang="en-US" altLang="ko-KR" sz="1000" dirty="0">
                <a:solidFill>
                  <a:schemeClr val="tx1"/>
                </a:solidFill>
                <a:cs typeface="Arial" panose="020B0604020202020204" pitchFamily="34" charset="0"/>
              </a:rPr>
              <a:t> – 2</a:t>
            </a:r>
            <a:r>
              <a:rPr lang="en-US" altLang="ko-KR" sz="1000" baseline="30000" dirty="0">
                <a:solidFill>
                  <a:schemeClr val="tx1"/>
                </a:solidFill>
                <a:cs typeface="Arial" panose="020B0604020202020204" pitchFamily="34" charset="0"/>
              </a:rPr>
              <a:t>nd</a:t>
            </a:r>
            <a:r>
              <a:rPr lang="en-US" altLang="ko-KR" sz="1000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cs typeface="Arial" panose="020B0604020202020204" pitchFamily="34" charset="0"/>
              </a:rPr>
              <a:t>N = 30(18%)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791FC55-4891-EDED-BBE5-572A5CD23FD7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 rot="5400000">
            <a:off x="9498993" y="3898292"/>
            <a:ext cx="638756" cy="70866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7220D663-7E35-CA43-4D88-BEA2DCB1A073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 rot="16200000" flipH="1">
            <a:off x="10184792" y="3921152"/>
            <a:ext cx="638756" cy="66293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D39D66-B551-EF90-E536-ED9D97FC63DB}"/>
              </a:ext>
            </a:extLst>
          </p:cNvPr>
          <p:cNvSpPr/>
          <p:nvPr/>
        </p:nvSpPr>
        <p:spPr>
          <a:xfrm>
            <a:off x="10287000" y="4572000"/>
            <a:ext cx="1097280" cy="54864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cs typeface="Arial" panose="020B0604020202020204" pitchFamily="34" charset="0"/>
              </a:rPr>
              <a:t>non-Infec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cs typeface="Arial" panose="020B0604020202020204" pitchFamily="34" charset="0"/>
              </a:rPr>
              <a:t>(1</a:t>
            </a:r>
            <a:r>
              <a:rPr lang="en-US" altLang="ko-KR" sz="1000" baseline="30000" dirty="0">
                <a:solidFill>
                  <a:schemeClr val="tx1"/>
                </a:solidFill>
                <a:cs typeface="Arial" panose="020B0604020202020204" pitchFamily="34" charset="0"/>
              </a:rPr>
              <a:t>st</a:t>
            </a:r>
            <a:r>
              <a:rPr lang="en-US" altLang="ko-KR" sz="1000" dirty="0">
                <a:solidFill>
                  <a:schemeClr val="tx1"/>
                </a:solidFill>
                <a:cs typeface="Arial" panose="020B0604020202020204" pitchFamily="34" charset="0"/>
              </a:rPr>
              <a:t> – 2</a:t>
            </a:r>
            <a:r>
              <a:rPr lang="en-US" altLang="ko-KR" sz="1000" baseline="30000" dirty="0">
                <a:solidFill>
                  <a:schemeClr val="tx1"/>
                </a:solidFill>
                <a:cs typeface="Arial" panose="020B0604020202020204" pitchFamily="34" charset="0"/>
              </a:rPr>
              <a:t>nd</a:t>
            </a:r>
            <a:r>
              <a:rPr lang="en-US" altLang="ko-KR" sz="1000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r>
              <a:rPr lang="ko-KR" altLang="en-US" sz="1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endParaRPr lang="en-US" altLang="ko-KR" sz="1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cs typeface="Arial" panose="020B0604020202020204" pitchFamily="34" charset="0"/>
              </a:rPr>
              <a:t>N = 144(82%)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0FE043-CEA8-80DF-DB29-0A4C98444C09}"/>
              </a:ext>
            </a:extLst>
          </p:cNvPr>
          <p:cNvSpPr txBox="1"/>
          <p:nvPr/>
        </p:nvSpPr>
        <p:spPr>
          <a:xfrm>
            <a:off x="664457" y="5303520"/>
            <a:ext cx="1097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cs typeface="Arial" panose="020B0604020202020204" pitchFamily="34" charset="0"/>
              </a:rPr>
              <a:t>Breakthrough infection/reinfection</a:t>
            </a:r>
          </a:p>
          <a:p>
            <a:endParaRPr lang="en-US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C10F75-84D7-D932-BDDD-403FFDF2408B}"/>
              </a:ext>
            </a:extLst>
          </p:cNvPr>
          <p:cNvSpPr txBox="1"/>
          <p:nvPr/>
        </p:nvSpPr>
        <p:spPr>
          <a:xfrm>
            <a:off x="8744778" y="5303520"/>
            <a:ext cx="1371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cs typeface="Arial" panose="020B0604020202020204" pitchFamily="34" charset="0"/>
              </a:rPr>
              <a:t>Seroconversion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042E29-82A3-79E7-3006-5B689B06C4AB}"/>
              </a:ext>
            </a:extLst>
          </p:cNvPr>
          <p:cNvSpPr txBox="1"/>
          <p:nvPr/>
        </p:nvSpPr>
        <p:spPr>
          <a:xfrm>
            <a:off x="3396532" y="5303520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cs typeface="Arial" panose="020B0604020202020204" pitchFamily="34" charset="0"/>
              </a:rPr>
              <a:t>Breakthrough infection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6DB185-8121-E76A-BBEF-2F6F4E40D6E2}"/>
              </a:ext>
            </a:extLst>
          </p:cNvPr>
          <p:cNvSpPr/>
          <p:nvPr/>
        </p:nvSpPr>
        <p:spPr>
          <a:xfrm>
            <a:off x="6400800" y="3200400"/>
            <a:ext cx="2057399" cy="73152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cs typeface="Arial" panose="020B0604020202020204" pitchFamily="34" charset="0"/>
              </a:rPr>
              <a:t>Infection-induced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cs typeface="Arial" panose="020B0604020202020204" pitchFamily="34" charset="0"/>
              </a:rPr>
              <a:t>(S-N+)</a:t>
            </a:r>
            <a:r>
              <a:rPr lang="ko-KR" alt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endParaRPr lang="en-US" altLang="ko-KR" sz="1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cs typeface="Arial" panose="020B0604020202020204" pitchFamily="34" charset="0"/>
              </a:rPr>
              <a:t>N = 19 (0.2%)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F3B3C7D8-A29F-F147-D05E-7ED4C971A72F}"/>
              </a:ext>
            </a:extLst>
          </p:cNvPr>
          <p:cNvCxnSpPr>
            <a:stCxn id="4" idx="2"/>
            <a:endCxn id="28" idx="0"/>
          </p:cNvCxnSpPr>
          <p:nvPr/>
        </p:nvCxnSpPr>
        <p:spPr>
          <a:xfrm rot="16200000" flipH="1">
            <a:off x="6329934" y="2100833"/>
            <a:ext cx="941831" cy="1257301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E3B9492-CD60-8BAA-50A5-02F98F6DB76A}"/>
              </a:ext>
            </a:extLst>
          </p:cNvPr>
          <p:cNvCxnSpPr>
            <a:stCxn id="6" idx="2"/>
            <a:endCxn id="18" idx="0"/>
          </p:cNvCxnSpPr>
          <p:nvPr/>
        </p:nvCxnSpPr>
        <p:spPr>
          <a:xfrm rot="16200000" flipH="1">
            <a:off x="4697730" y="3920489"/>
            <a:ext cx="640081" cy="662940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043F058-19CD-82B7-1E6B-B63AAF0F154B}"/>
              </a:ext>
            </a:extLst>
          </p:cNvPr>
          <p:cNvSpPr/>
          <p:nvPr/>
        </p:nvSpPr>
        <p:spPr>
          <a:xfrm>
            <a:off x="6172200" y="4590753"/>
            <a:ext cx="1097280" cy="54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cs typeface="Arial" panose="020B0604020202020204" pitchFamily="34" charset="0"/>
              </a:rPr>
              <a:t> Infec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cs typeface="Arial" panose="020B0604020202020204" pitchFamily="34" charset="0"/>
              </a:rPr>
              <a:t>(1</a:t>
            </a:r>
            <a:r>
              <a:rPr lang="en-US" altLang="ko-KR" sz="1000" baseline="30000" dirty="0">
                <a:solidFill>
                  <a:schemeClr val="tx1"/>
                </a:solidFill>
                <a:cs typeface="Arial" panose="020B0604020202020204" pitchFamily="34" charset="0"/>
              </a:rPr>
              <a:t>st</a:t>
            </a:r>
            <a:r>
              <a:rPr lang="en-US" altLang="ko-KR" sz="1000" dirty="0">
                <a:solidFill>
                  <a:schemeClr val="tx1"/>
                </a:solidFill>
                <a:cs typeface="Arial" panose="020B0604020202020204" pitchFamily="34" charset="0"/>
              </a:rPr>
              <a:t> – 2</a:t>
            </a:r>
            <a:r>
              <a:rPr lang="en-US" altLang="ko-KR" sz="1000" baseline="30000" dirty="0">
                <a:solidFill>
                  <a:schemeClr val="tx1"/>
                </a:solidFill>
                <a:cs typeface="Arial" panose="020B0604020202020204" pitchFamily="34" charset="0"/>
              </a:rPr>
              <a:t>nd</a:t>
            </a:r>
            <a:r>
              <a:rPr lang="en-US" altLang="ko-KR" sz="1000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cs typeface="Arial" panose="020B0604020202020204" pitchFamily="34" charset="0"/>
              </a:rPr>
              <a:t>N = 1 (5%)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729D8E-BA4E-2149-E517-D71EF1BB37F5}"/>
              </a:ext>
            </a:extLst>
          </p:cNvPr>
          <p:cNvSpPr/>
          <p:nvPr/>
        </p:nvSpPr>
        <p:spPr>
          <a:xfrm>
            <a:off x="7543800" y="4590753"/>
            <a:ext cx="1097280" cy="54864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cs typeface="Arial" panose="020B0604020202020204" pitchFamily="34" charset="0"/>
              </a:rPr>
              <a:t>non-Infec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cs typeface="Arial" panose="020B0604020202020204" pitchFamily="34" charset="0"/>
              </a:rPr>
              <a:t>(1</a:t>
            </a:r>
            <a:r>
              <a:rPr lang="en-US" altLang="ko-KR" sz="1000" baseline="30000" dirty="0">
                <a:solidFill>
                  <a:schemeClr val="tx1"/>
                </a:solidFill>
                <a:cs typeface="Arial" panose="020B0604020202020204" pitchFamily="34" charset="0"/>
              </a:rPr>
              <a:t>st</a:t>
            </a:r>
            <a:r>
              <a:rPr lang="en-US" altLang="ko-KR" sz="1000" dirty="0">
                <a:solidFill>
                  <a:schemeClr val="tx1"/>
                </a:solidFill>
                <a:cs typeface="Arial" panose="020B0604020202020204" pitchFamily="34" charset="0"/>
              </a:rPr>
              <a:t> – 2</a:t>
            </a:r>
            <a:r>
              <a:rPr lang="en-US" altLang="ko-KR" sz="1000" baseline="30000" dirty="0">
                <a:solidFill>
                  <a:schemeClr val="tx1"/>
                </a:solidFill>
                <a:cs typeface="Arial" panose="020B0604020202020204" pitchFamily="34" charset="0"/>
              </a:rPr>
              <a:t>nd</a:t>
            </a:r>
            <a:r>
              <a:rPr lang="en-US" altLang="ko-KR" sz="1000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r>
              <a:rPr lang="ko-KR" altLang="en-US" sz="1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endParaRPr lang="en-US" altLang="ko-KR" sz="1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cs typeface="Arial" panose="020B0604020202020204" pitchFamily="34" charset="0"/>
              </a:rPr>
              <a:t>N = 18 (95%)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4C31A2F-9E06-942E-091A-8CFA45F683E6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 rot="5400000">
            <a:off x="6745754" y="3907006"/>
            <a:ext cx="658833" cy="70866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FB1653F-67CA-0377-C1D1-AC783DE1E467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 rot="16200000" flipH="1">
            <a:off x="7431554" y="3929866"/>
            <a:ext cx="658833" cy="66294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72264B-C2E5-9589-D3BC-FE8B8F79F8BC}"/>
              </a:ext>
            </a:extLst>
          </p:cNvPr>
          <p:cNvSpPr txBox="1"/>
          <p:nvPr/>
        </p:nvSpPr>
        <p:spPr>
          <a:xfrm>
            <a:off x="6172200" y="5303520"/>
            <a:ext cx="109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cs typeface="Arial" panose="020B0604020202020204" pitchFamily="34" charset="0"/>
              </a:rPr>
              <a:t>Reinfection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AD6E845-31A1-5277-EC0F-7525D865C424}"/>
              </a:ext>
            </a:extLst>
          </p:cNvPr>
          <p:cNvSpPr txBox="1">
            <a:spLocks/>
          </p:cNvSpPr>
          <p:nvPr/>
        </p:nvSpPr>
        <p:spPr>
          <a:xfrm>
            <a:off x="342527" y="119232"/>
            <a:ext cx="3855543" cy="7315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Cohort study design</a:t>
            </a:r>
            <a:endParaRPr lang="en-US" sz="36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6" name="직사각형 3">
            <a:extLst>
              <a:ext uri="{FF2B5EF4-FFF2-40B4-BE49-F238E27FC236}">
                <a16:creationId xmlns:a16="http://schemas.microsoft.com/office/drawing/2014/main" id="{1FF8D91F-5DF3-7186-7DD5-3356CC407326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8">
            <a:extLst>
              <a:ext uri="{FF2B5EF4-FFF2-40B4-BE49-F238E27FC236}">
                <a16:creationId xmlns:a16="http://schemas.microsoft.com/office/drawing/2014/main" id="{9FA726D9-4ABC-56AD-BA37-1831CBCD7F3E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E0166C-C9E0-C005-6D01-32E86DB37A4C}"/>
              </a:ext>
            </a:extLst>
          </p:cNvPr>
          <p:cNvSpPr txBox="1"/>
          <p:nvPr/>
        </p:nvSpPr>
        <p:spPr>
          <a:xfrm>
            <a:off x="11719625" y="63582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51740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780EE5-35A5-F78E-8B54-A64973308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27" y="1012371"/>
            <a:ext cx="11575575" cy="50643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651699-7EBD-11E3-232F-2662336C8309}"/>
              </a:ext>
            </a:extLst>
          </p:cNvPr>
          <p:cNvSpPr/>
          <p:nvPr/>
        </p:nvSpPr>
        <p:spPr>
          <a:xfrm>
            <a:off x="2993571" y="1012371"/>
            <a:ext cx="3606011" cy="506431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E7AD9BA-47F3-0DF1-AEDC-DD2D01D641F7}"/>
              </a:ext>
            </a:extLst>
          </p:cNvPr>
          <p:cNvSpPr txBox="1">
            <a:spLocks/>
          </p:cNvSpPr>
          <p:nvPr/>
        </p:nvSpPr>
        <p:spPr>
          <a:xfrm>
            <a:off x="342527" y="119232"/>
            <a:ext cx="10515600" cy="7315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  <a:cs typeface="Times New Roman" panose="02020603050405020304" pitchFamily="18" charset="0"/>
              </a:rPr>
              <a:t>Summary table of immunology population</a:t>
            </a:r>
          </a:p>
        </p:txBody>
      </p:sp>
      <p:sp>
        <p:nvSpPr>
          <p:cNvPr id="13" name="직사각형 3">
            <a:extLst>
              <a:ext uri="{FF2B5EF4-FFF2-40B4-BE49-F238E27FC236}">
                <a16:creationId xmlns:a16="http://schemas.microsoft.com/office/drawing/2014/main" id="{4D492B50-25A3-31BF-7C19-A8AE33F6090A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8">
            <a:extLst>
              <a:ext uri="{FF2B5EF4-FFF2-40B4-BE49-F238E27FC236}">
                <a16:creationId xmlns:a16="http://schemas.microsoft.com/office/drawing/2014/main" id="{29861C47-1324-BC8E-22A4-87F7048AB0A7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367F90-A99F-4F1E-F910-4B0827949A10}"/>
              </a:ext>
            </a:extLst>
          </p:cNvPr>
          <p:cNvSpPr txBox="1"/>
          <p:nvPr/>
        </p:nvSpPr>
        <p:spPr>
          <a:xfrm>
            <a:off x="11719625" y="63582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64791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972408-E1E0-235C-0855-CFF927B4F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625"/>
            <a:ext cx="6432164" cy="38404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BC496D-BBB5-C45B-4E01-13C79809D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200" y="847618"/>
            <a:ext cx="6524833" cy="39044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34311C-286E-19BE-8A9C-47D2DD8E80B5}"/>
              </a:ext>
            </a:extLst>
          </p:cNvPr>
          <p:cNvSpPr txBox="1"/>
          <p:nvPr/>
        </p:nvSpPr>
        <p:spPr>
          <a:xfrm>
            <a:off x="447261" y="5138530"/>
            <a:ext cx="10207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The vaccine-induced population had a bigger boost in their S antibody levels than hybrid-induced ones, no matter if they were vaccinated, infected, or both.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0214B4-AD65-857F-BC25-0306B14DC6BC}"/>
              </a:ext>
            </a:extLst>
          </p:cNvPr>
          <p:cNvSpPr txBox="1">
            <a:spLocks/>
          </p:cNvSpPr>
          <p:nvPr/>
        </p:nvSpPr>
        <p:spPr>
          <a:xfrm>
            <a:off x="342527" y="119232"/>
            <a:ext cx="11047716" cy="7315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  <a:cs typeface="Times New Roman" panose="02020603050405020304" pitchFamily="18" charset="0"/>
              </a:rPr>
              <a:t>Box plot comparing S antibody level changes between 1st and 2nd surveillance</a:t>
            </a:r>
          </a:p>
        </p:txBody>
      </p:sp>
      <p:sp>
        <p:nvSpPr>
          <p:cNvPr id="8" name="직사각형 3">
            <a:extLst>
              <a:ext uri="{FF2B5EF4-FFF2-40B4-BE49-F238E27FC236}">
                <a16:creationId xmlns:a16="http://schemas.microsoft.com/office/drawing/2014/main" id="{5B68FCF4-A21B-DB86-E894-91C4242F5140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9B11E4-3284-23AF-A3B0-436C8EE67899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5A4A0-EC1F-6F2C-36FE-3FDF1A83471F}"/>
              </a:ext>
            </a:extLst>
          </p:cNvPr>
          <p:cNvSpPr txBox="1"/>
          <p:nvPr/>
        </p:nvSpPr>
        <p:spPr>
          <a:xfrm>
            <a:off x="11719625" y="63582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ADA7A1-7084-81E0-AE8B-C91968AF2089}"/>
              </a:ext>
            </a:extLst>
          </p:cNvPr>
          <p:cNvSpPr/>
          <p:nvPr/>
        </p:nvSpPr>
        <p:spPr>
          <a:xfrm>
            <a:off x="549963" y="1154210"/>
            <a:ext cx="2280323" cy="341779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82C070-2070-3D4D-F72A-9FFD86736FC6}"/>
              </a:ext>
            </a:extLst>
          </p:cNvPr>
          <p:cNvSpPr/>
          <p:nvPr/>
        </p:nvSpPr>
        <p:spPr>
          <a:xfrm>
            <a:off x="5986163" y="1154534"/>
            <a:ext cx="2280323" cy="341779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7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972408-E1E0-235C-0855-CFF927B4F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625"/>
            <a:ext cx="6432164" cy="38404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BC496D-BBB5-C45B-4E01-13C79809D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200" y="847618"/>
            <a:ext cx="6524833" cy="39044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34311C-286E-19BE-8A9C-47D2DD8E80B5}"/>
              </a:ext>
            </a:extLst>
          </p:cNvPr>
          <p:cNvSpPr txBox="1"/>
          <p:nvPr/>
        </p:nvSpPr>
        <p:spPr>
          <a:xfrm>
            <a:off x="447261" y="5138530"/>
            <a:ext cx="10207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If no events occur, the rate of decrease in S antibody levels in the vaccine-induced population is lower compared to the hybrid-induced group.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0214B4-AD65-857F-BC25-0306B14DC6BC}"/>
              </a:ext>
            </a:extLst>
          </p:cNvPr>
          <p:cNvSpPr txBox="1">
            <a:spLocks/>
          </p:cNvSpPr>
          <p:nvPr/>
        </p:nvSpPr>
        <p:spPr>
          <a:xfrm>
            <a:off x="342527" y="119232"/>
            <a:ext cx="11047716" cy="7315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  <a:cs typeface="Times New Roman" panose="02020603050405020304" pitchFamily="18" charset="0"/>
              </a:rPr>
              <a:t>Box plot comparing S antibody level changes between 1st and 2nd surveillance</a:t>
            </a:r>
          </a:p>
        </p:txBody>
      </p:sp>
      <p:sp>
        <p:nvSpPr>
          <p:cNvPr id="8" name="직사각형 3">
            <a:extLst>
              <a:ext uri="{FF2B5EF4-FFF2-40B4-BE49-F238E27FC236}">
                <a16:creationId xmlns:a16="http://schemas.microsoft.com/office/drawing/2014/main" id="{5B68FCF4-A21B-DB86-E894-91C4242F5140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9B11E4-3284-23AF-A3B0-436C8EE67899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5A4A0-EC1F-6F2C-36FE-3FDF1A83471F}"/>
              </a:ext>
            </a:extLst>
          </p:cNvPr>
          <p:cNvSpPr txBox="1"/>
          <p:nvPr/>
        </p:nvSpPr>
        <p:spPr>
          <a:xfrm>
            <a:off x="11719625" y="63582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E8E23-F1E4-E332-181D-21E4DBB2C680}"/>
              </a:ext>
            </a:extLst>
          </p:cNvPr>
          <p:cNvSpPr/>
          <p:nvPr/>
        </p:nvSpPr>
        <p:spPr>
          <a:xfrm>
            <a:off x="4027714" y="1154210"/>
            <a:ext cx="1132115" cy="341779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D55A9D-7B07-0046-4EE9-F711EDA946E8}"/>
              </a:ext>
            </a:extLst>
          </p:cNvPr>
          <p:cNvSpPr/>
          <p:nvPr/>
        </p:nvSpPr>
        <p:spPr>
          <a:xfrm>
            <a:off x="9514114" y="1154210"/>
            <a:ext cx="1140634" cy="341779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88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7611AE-F0AF-284D-9F22-0A0C7A81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49" y="726669"/>
            <a:ext cx="10384942" cy="5041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72A8B1-F7F1-9386-9A25-123132E7CF5A}"/>
              </a:ext>
            </a:extLst>
          </p:cNvPr>
          <p:cNvSpPr txBox="1">
            <a:spLocks/>
          </p:cNvSpPr>
          <p:nvPr/>
        </p:nvSpPr>
        <p:spPr>
          <a:xfrm>
            <a:off x="342527" y="119232"/>
            <a:ext cx="11395586" cy="7315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  <a:cs typeface="Times New Roman" panose="02020603050405020304" pitchFamily="18" charset="0"/>
              </a:rPr>
              <a:t>Summary table quantifying S antibody level changes between 1st and 2nd surveillance</a:t>
            </a:r>
          </a:p>
        </p:txBody>
      </p:sp>
      <p:sp>
        <p:nvSpPr>
          <p:cNvPr id="6" name="직사각형 3">
            <a:extLst>
              <a:ext uri="{FF2B5EF4-FFF2-40B4-BE49-F238E27FC236}">
                <a16:creationId xmlns:a16="http://schemas.microsoft.com/office/drawing/2014/main" id="{58AC218B-028C-19F6-C2E0-AF9B56821C49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8">
            <a:extLst>
              <a:ext uri="{FF2B5EF4-FFF2-40B4-BE49-F238E27FC236}">
                <a16:creationId xmlns:a16="http://schemas.microsoft.com/office/drawing/2014/main" id="{98344732-E9C4-47D8-D4AA-A8386BF689F6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F88D9B-1520-1922-AF3E-35771B215F0E}"/>
              </a:ext>
            </a:extLst>
          </p:cNvPr>
          <p:cNvSpPr/>
          <p:nvPr/>
        </p:nvSpPr>
        <p:spPr>
          <a:xfrm>
            <a:off x="1937283" y="1327356"/>
            <a:ext cx="9045101" cy="55060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D836C-F476-70A2-6EA8-CE36F219BE76}"/>
              </a:ext>
            </a:extLst>
          </p:cNvPr>
          <p:cNvSpPr txBox="1"/>
          <p:nvPr/>
        </p:nvSpPr>
        <p:spPr>
          <a:xfrm>
            <a:off x="631315" y="5643905"/>
            <a:ext cx="10929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cs typeface="Arial" panose="020B0604020202020204" pitchFamily="34" charset="0"/>
              </a:rPr>
              <a:t>The increase in S antibody levels among the </a:t>
            </a:r>
            <a:r>
              <a:rPr lang="en-US" b="1" dirty="0">
                <a:cs typeface="Arial" panose="020B0604020202020204" pitchFamily="34" charset="0"/>
              </a:rPr>
              <a:t>vaccine-induced population </a:t>
            </a:r>
            <a:r>
              <a:rPr lang="en-US" dirty="0">
                <a:cs typeface="Arial" panose="020B0604020202020204" pitchFamily="34" charset="0"/>
              </a:rPr>
              <a:t>is at least </a:t>
            </a:r>
            <a:r>
              <a:rPr lang="en-US" b="1" dirty="0">
                <a:cs typeface="Arial" panose="020B0604020202020204" pitchFamily="34" charset="0"/>
              </a:rPr>
              <a:t>6 times </a:t>
            </a:r>
            <a:r>
              <a:rPr lang="en-US" dirty="0">
                <a:cs typeface="Arial" panose="020B0604020202020204" pitchFamily="34" charset="0"/>
              </a:rPr>
              <a:t>greater than that of </a:t>
            </a:r>
            <a:r>
              <a:rPr lang="en-US" b="1" dirty="0">
                <a:cs typeface="Arial" panose="020B0604020202020204" pitchFamily="34" charset="0"/>
              </a:rPr>
              <a:t>the hybrid-induced population</a:t>
            </a:r>
            <a:r>
              <a:rPr lang="en-US" dirty="0">
                <a:cs typeface="Arial" panose="020B0604020202020204" pitchFamily="34" charset="0"/>
              </a:rPr>
              <a:t>, regardless of whether they have undergone infection, vaccination, or both.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6134E-4049-4A1A-4A50-FB75B8BB4927}"/>
              </a:ext>
            </a:extLst>
          </p:cNvPr>
          <p:cNvSpPr txBox="1"/>
          <p:nvPr/>
        </p:nvSpPr>
        <p:spPr>
          <a:xfrm>
            <a:off x="11719625" y="63582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BEF1B-6402-DD6E-8B41-9C0C06B2E466}"/>
              </a:ext>
            </a:extLst>
          </p:cNvPr>
          <p:cNvSpPr/>
          <p:nvPr/>
        </p:nvSpPr>
        <p:spPr>
          <a:xfrm>
            <a:off x="1937282" y="3485630"/>
            <a:ext cx="9045101" cy="55060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57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8636843-C492-AFCB-8AD5-DFCBA92D5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49" y="726669"/>
            <a:ext cx="10384942" cy="5041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72A8B1-F7F1-9386-9A25-123132E7CF5A}"/>
              </a:ext>
            </a:extLst>
          </p:cNvPr>
          <p:cNvSpPr txBox="1">
            <a:spLocks/>
          </p:cNvSpPr>
          <p:nvPr/>
        </p:nvSpPr>
        <p:spPr>
          <a:xfrm>
            <a:off x="342527" y="119232"/>
            <a:ext cx="11395586" cy="7315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  <a:cs typeface="Times New Roman" panose="02020603050405020304" pitchFamily="18" charset="0"/>
              </a:rPr>
              <a:t>Summary table quantifying S antibody level changes between 1st and 2nd surveillance</a:t>
            </a:r>
          </a:p>
        </p:txBody>
      </p:sp>
      <p:sp>
        <p:nvSpPr>
          <p:cNvPr id="6" name="직사각형 3">
            <a:extLst>
              <a:ext uri="{FF2B5EF4-FFF2-40B4-BE49-F238E27FC236}">
                <a16:creationId xmlns:a16="http://schemas.microsoft.com/office/drawing/2014/main" id="{58AC218B-028C-19F6-C2E0-AF9B56821C49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8">
            <a:extLst>
              <a:ext uri="{FF2B5EF4-FFF2-40B4-BE49-F238E27FC236}">
                <a16:creationId xmlns:a16="http://schemas.microsoft.com/office/drawing/2014/main" id="{98344732-E9C4-47D8-D4AA-A8386BF689F6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F88D9B-1520-1922-AF3E-35771B215F0E}"/>
              </a:ext>
            </a:extLst>
          </p:cNvPr>
          <p:cNvSpPr/>
          <p:nvPr/>
        </p:nvSpPr>
        <p:spPr>
          <a:xfrm>
            <a:off x="2121498" y="4015775"/>
            <a:ext cx="9045101" cy="18091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D836C-F476-70A2-6EA8-CE36F219BE76}"/>
              </a:ext>
            </a:extLst>
          </p:cNvPr>
          <p:cNvSpPr txBox="1"/>
          <p:nvPr/>
        </p:nvSpPr>
        <p:spPr>
          <a:xfrm>
            <a:off x="631315" y="5643905"/>
            <a:ext cx="10929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>
                <a:cs typeface="Arial" panose="020B0604020202020204" pitchFamily="34" charset="0"/>
              </a:rPr>
              <a:t>If </a:t>
            </a:r>
            <a:r>
              <a:rPr lang="en-US" b="1" dirty="0">
                <a:cs typeface="Arial" panose="020B0604020202020204" pitchFamily="34" charset="0"/>
              </a:rPr>
              <a:t>no events </a:t>
            </a:r>
            <a:r>
              <a:rPr lang="en-US" dirty="0">
                <a:cs typeface="Arial" panose="020B0604020202020204" pitchFamily="34" charset="0"/>
              </a:rPr>
              <a:t>occurred, the rate of decline in S antibody levels for the </a:t>
            </a:r>
            <a:r>
              <a:rPr lang="en-US" b="1" dirty="0">
                <a:cs typeface="Arial" panose="020B0604020202020204" pitchFamily="34" charset="0"/>
              </a:rPr>
              <a:t>vaccine-induced population </a:t>
            </a:r>
            <a:r>
              <a:rPr lang="en-US" dirty="0">
                <a:cs typeface="Arial" panose="020B0604020202020204" pitchFamily="34" charset="0"/>
              </a:rPr>
              <a:t>is only </a:t>
            </a:r>
            <a:r>
              <a:rPr lang="en-US" b="1" dirty="0">
                <a:cs typeface="Arial" panose="020B0604020202020204" pitchFamily="34" charset="0"/>
              </a:rPr>
              <a:t>half</a:t>
            </a:r>
            <a:r>
              <a:rPr lang="en-US" dirty="0">
                <a:cs typeface="Arial" panose="020B0604020202020204" pitchFamily="34" charset="0"/>
              </a:rPr>
              <a:t> that observed in the </a:t>
            </a:r>
            <a:r>
              <a:rPr lang="en-US" b="1" dirty="0">
                <a:cs typeface="Arial" panose="020B0604020202020204" pitchFamily="34" charset="0"/>
              </a:rPr>
              <a:t>hybrid-induced population.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FBE9BE-30AF-56E3-38D4-6680E2958892}"/>
              </a:ext>
            </a:extLst>
          </p:cNvPr>
          <p:cNvSpPr/>
          <p:nvPr/>
        </p:nvSpPr>
        <p:spPr>
          <a:xfrm>
            <a:off x="2121498" y="1849166"/>
            <a:ext cx="9045101" cy="18091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CED33-5109-C6B1-106C-A463EBE7608A}"/>
              </a:ext>
            </a:extLst>
          </p:cNvPr>
          <p:cNvSpPr txBox="1"/>
          <p:nvPr/>
        </p:nvSpPr>
        <p:spPr>
          <a:xfrm>
            <a:off x="11719625" y="63582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766147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6D72C0-1F60-1A8D-45DA-F7CA2D647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49" y="726669"/>
            <a:ext cx="10384942" cy="5041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72A8B1-F7F1-9386-9A25-123132E7CF5A}"/>
              </a:ext>
            </a:extLst>
          </p:cNvPr>
          <p:cNvSpPr txBox="1">
            <a:spLocks/>
          </p:cNvSpPr>
          <p:nvPr/>
        </p:nvSpPr>
        <p:spPr>
          <a:xfrm>
            <a:off x="342527" y="119232"/>
            <a:ext cx="11395586" cy="7315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  <a:cs typeface="Times New Roman" panose="02020603050405020304" pitchFamily="18" charset="0"/>
              </a:rPr>
              <a:t>Summary table quantifying S antibody level changes between 1st and 2nd surveillance</a:t>
            </a:r>
          </a:p>
        </p:txBody>
      </p:sp>
      <p:sp>
        <p:nvSpPr>
          <p:cNvPr id="6" name="직사각형 3">
            <a:extLst>
              <a:ext uri="{FF2B5EF4-FFF2-40B4-BE49-F238E27FC236}">
                <a16:creationId xmlns:a16="http://schemas.microsoft.com/office/drawing/2014/main" id="{58AC218B-028C-19F6-C2E0-AF9B56821C49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8">
            <a:extLst>
              <a:ext uri="{FF2B5EF4-FFF2-40B4-BE49-F238E27FC236}">
                <a16:creationId xmlns:a16="http://schemas.microsoft.com/office/drawing/2014/main" id="{98344732-E9C4-47D8-D4AA-A8386BF689F6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F88D9B-1520-1922-AF3E-35771B215F0E}"/>
              </a:ext>
            </a:extLst>
          </p:cNvPr>
          <p:cNvSpPr/>
          <p:nvPr/>
        </p:nvSpPr>
        <p:spPr>
          <a:xfrm>
            <a:off x="8799871" y="2025446"/>
            <a:ext cx="786581" cy="140355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D836C-F476-70A2-6EA8-CE36F219BE76}"/>
              </a:ext>
            </a:extLst>
          </p:cNvPr>
          <p:cNvSpPr txBox="1"/>
          <p:nvPr/>
        </p:nvSpPr>
        <p:spPr>
          <a:xfrm>
            <a:off x="631315" y="5643905"/>
            <a:ext cx="10929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>
                <a:cs typeface="Arial" panose="020B0604020202020204" pitchFamily="34" charset="0"/>
              </a:rPr>
              <a:t>Regardless of immunity type, </a:t>
            </a:r>
            <a:r>
              <a:rPr lang="en-US" b="1" dirty="0">
                <a:cs typeface="Arial" panose="020B0604020202020204" pitchFamily="34" charset="0"/>
              </a:rPr>
              <a:t>younger individuals </a:t>
            </a:r>
            <a:r>
              <a:rPr lang="en-US" dirty="0">
                <a:cs typeface="Arial" panose="020B0604020202020204" pitchFamily="34" charset="0"/>
              </a:rPr>
              <a:t>showed a </a:t>
            </a:r>
            <a:r>
              <a:rPr lang="en-US" b="1" dirty="0">
                <a:cs typeface="Arial" panose="020B0604020202020204" pitchFamily="34" charset="0"/>
              </a:rPr>
              <a:t>greater increase </a:t>
            </a:r>
            <a:r>
              <a:rPr lang="en-US" dirty="0">
                <a:cs typeface="Arial" panose="020B0604020202020204" pitchFamily="34" charset="0"/>
              </a:rPr>
              <a:t>in S antibody levels after infection or vaccination, and </a:t>
            </a:r>
            <a:r>
              <a:rPr lang="en-US" b="1" dirty="0">
                <a:cs typeface="Arial" panose="020B0604020202020204" pitchFamily="34" charset="0"/>
              </a:rPr>
              <a:t>a faster decline </a:t>
            </a:r>
            <a:r>
              <a:rPr lang="en-US" dirty="0">
                <a:cs typeface="Arial" panose="020B0604020202020204" pitchFamily="34" charset="0"/>
              </a:rPr>
              <a:t>in the absence of these events, especially in the vaccine-induced group. The later pattern was not observed in the hybrid-induced group</a:t>
            </a:r>
            <a:r>
              <a:rPr lang="en-US" b="1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C7E0EB-C58A-4F66-CAB5-D42E27875026}"/>
              </a:ext>
            </a:extLst>
          </p:cNvPr>
          <p:cNvSpPr/>
          <p:nvPr/>
        </p:nvSpPr>
        <p:spPr>
          <a:xfrm>
            <a:off x="8799871" y="4179687"/>
            <a:ext cx="786581" cy="140355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DAC3DF-C665-C2B1-440F-0076A7510945}"/>
              </a:ext>
            </a:extLst>
          </p:cNvPr>
          <p:cNvSpPr txBox="1"/>
          <p:nvPr/>
        </p:nvSpPr>
        <p:spPr>
          <a:xfrm>
            <a:off x="11719625" y="63582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78427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DC04BF-C8DE-D384-C1F6-3D1F9A7AD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49" y="726669"/>
            <a:ext cx="10384942" cy="5041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72A8B1-F7F1-9386-9A25-123132E7CF5A}"/>
              </a:ext>
            </a:extLst>
          </p:cNvPr>
          <p:cNvSpPr txBox="1">
            <a:spLocks/>
          </p:cNvSpPr>
          <p:nvPr/>
        </p:nvSpPr>
        <p:spPr>
          <a:xfrm>
            <a:off x="342527" y="119232"/>
            <a:ext cx="11395586" cy="7315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  <a:cs typeface="Times New Roman" panose="02020603050405020304" pitchFamily="18" charset="0"/>
              </a:rPr>
              <a:t>Summary table quantifying S antibody level changes between 1st and 2nd surveillance</a:t>
            </a:r>
          </a:p>
        </p:txBody>
      </p:sp>
      <p:sp>
        <p:nvSpPr>
          <p:cNvPr id="6" name="직사각형 3">
            <a:extLst>
              <a:ext uri="{FF2B5EF4-FFF2-40B4-BE49-F238E27FC236}">
                <a16:creationId xmlns:a16="http://schemas.microsoft.com/office/drawing/2014/main" id="{58AC218B-028C-19F6-C2E0-AF9B56821C49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8">
            <a:extLst>
              <a:ext uri="{FF2B5EF4-FFF2-40B4-BE49-F238E27FC236}">
                <a16:creationId xmlns:a16="http://schemas.microsoft.com/office/drawing/2014/main" id="{98344732-E9C4-47D8-D4AA-A8386BF689F6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F88D9B-1520-1922-AF3E-35771B215F0E}"/>
              </a:ext>
            </a:extLst>
          </p:cNvPr>
          <p:cNvSpPr/>
          <p:nvPr/>
        </p:nvSpPr>
        <p:spPr>
          <a:xfrm>
            <a:off x="8880284" y="1316491"/>
            <a:ext cx="816078" cy="73152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D836C-F476-70A2-6EA8-CE36F219BE76}"/>
              </a:ext>
            </a:extLst>
          </p:cNvPr>
          <p:cNvSpPr txBox="1"/>
          <p:nvPr/>
        </p:nvSpPr>
        <p:spPr>
          <a:xfrm>
            <a:off x="631315" y="5643905"/>
            <a:ext cx="10929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cs typeface="Arial" panose="020B0604020202020204" pitchFamily="34" charset="0"/>
              </a:rPr>
              <a:t>Across various events, </a:t>
            </a:r>
            <a:r>
              <a:rPr lang="en-US" b="1" dirty="0">
                <a:cs typeface="Arial" panose="020B0604020202020204" pitchFamily="34" charset="0"/>
              </a:rPr>
              <a:t>infection</a:t>
            </a:r>
            <a:r>
              <a:rPr lang="en-US" dirty="0">
                <a:cs typeface="Arial" panose="020B0604020202020204" pitchFamily="34" charset="0"/>
              </a:rPr>
              <a:t> leads to a higher S antibody level increase in </a:t>
            </a:r>
            <a:r>
              <a:rPr lang="en-US" b="1" dirty="0">
                <a:cs typeface="Arial" panose="020B0604020202020204" pitchFamily="34" charset="0"/>
              </a:rPr>
              <a:t>the vaccine-induced population</a:t>
            </a:r>
            <a:r>
              <a:rPr lang="en-US" dirty="0">
                <a:cs typeface="Arial" panose="020B0604020202020204" pitchFamily="34" charset="0"/>
              </a:rPr>
              <a:t>, whereas </a:t>
            </a:r>
            <a:r>
              <a:rPr lang="en-US" b="1" dirty="0">
                <a:cs typeface="Arial" panose="020B0604020202020204" pitchFamily="34" charset="0"/>
              </a:rPr>
              <a:t>vaccination</a:t>
            </a:r>
            <a:r>
              <a:rPr lang="en-US" dirty="0">
                <a:cs typeface="Arial" panose="020B0604020202020204" pitchFamily="34" charset="0"/>
              </a:rPr>
              <a:t> prompts a greater rise in the </a:t>
            </a:r>
            <a:r>
              <a:rPr lang="en-US" b="1" dirty="0">
                <a:cs typeface="Arial" panose="020B0604020202020204" pitchFamily="34" charset="0"/>
              </a:rPr>
              <a:t>hybrid-induced group.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AF15BE-6B38-B004-578A-FB6FA9A11FE5}"/>
              </a:ext>
            </a:extLst>
          </p:cNvPr>
          <p:cNvSpPr/>
          <p:nvPr/>
        </p:nvSpPr>
        <p:spPr>
          <a:xfrm>
            <a:off x="8880284" y="3429000"/>
            <a:ext cx="816078" cy="73152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9FAE51-A379-53FE-2FEE-C31B4DB0C3F8}"/>
              </a:ext>
            </a:extLst>
          </p:cNvPr>
          <p:cNvSpPr txBox="1"/>
          <p:nvPr/>
        </p:nvSpPr>
        <p:spPr>
          <a:xfrm>
            <a:off x="11719625" y="63582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30746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AE5F2A7-E99B-4239-B419-B8353F448799}"/>
              </a:ext>
            </a:extLst>
          </p:cNvPr>
          <p:cNvSpPr txBox="1">
            <a:spLocks/>
          </p:cNvSpPr>
          <p:nvPr/>
        </p:nvSpPr>
        <p:spPr>
          <a:xfrm>
            <a:off x="342527" y="159872"/>
            <a:ext cx="10515600" cy="65024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  <a:cs typeface="Times New Roman" panose="02020603050405020304" pitchFamily="18" charset="0"/>
              </a:rPr>
              <a:t>Discussion</a:t>
            </a:r>
            <a:endParaRPr lang="en-US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11A91-127F-A7CF-FEE0-7F0A04628FE4}"/>
              </a:ext>
            </a:extLst>
          </p:cNvPr>
          <p:cNvSpPr txBox="1"/>
          <p:nvPr/>
        </p:nvSpPr>
        <p:spPr>
          <a:xfrm>
            <a:off x="243774" y="935225"/>
            <a:ext cx="113211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>
                <a:cs typeface="Arial" panose="020B0604020202020204" pitchFamily="34" charset="0"/>
              </a:rPr>
              <a:t>Summary: 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>
                <a:cs typeface="Arial" panose="020B0604020202020204" pitchFamily="34" charset="0"/>
              </a:rPr>
              <a:t>Case control study design: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Population Spike (S) antibody level threshold can guide appropriate vaccination interval by age group. Maintaining a Spike (S) antibody level at 6,000 reduced COVID-19 infection probabilities to .85, .89, .87, and .71 for age groups &lt;20, 20-39, 40-59, and &gt;60, respectively.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Age presents a clear correlation with COVID-19 infection risk, indicating that the youngest and oldest groups face the highest risk.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>
                <a:cs typeface="Arial" panose="020B0604020202020204" pitchFamily="34" charset="0"/>
              </a:rPr>
              <a:t>Cohort study design:</a:t>
            </a:r>
            <a:r>
              <a:rPr lang="en-US" dirty="0">
                <a:cs typeface="Arial" panose="020B0604020202020204" pitchFamily="34" charset="0"/>
              </a:rPr>
              <a:t> 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dirty="0">
                <a:cs typeface="Arial" panose="020B0604020202020204" pitchFamily="34" charset="0"/>
              </a:rPr>
              <a:t>Overall, the hybrid-induced population had a lower likelihood of infection, associated with higher Spike (S) antibody levels.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dirty="0">
                <a:cs typeface="Arial" panose="020B0604020202020204" pitchFamily="34" charset="0"/>
              </a:rPr>
              <a:t>Spike (S) antibody level changes are influenced by event type (infection, vaccination, or both), immunity type, and age. Vaccine-induced individuals' antibody increases are tenfold higher than those in hybrid-induced individuals after immunological events.</a:t>
            </a:r>
          </a:p>
          <a:p>
            <a:pPr marL="1200150" lvl="2" indent="-285750">
              <a:buFont typeface="Wingdings" pitchFamily="2" charset="2"/>
              <a:buChar char="§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>
                <a:cs typeface="Arial" panose="020B0604020202020204" pitchFamily="34" charset="0"/>
              </a:rPr>
              <a:t>Limitations: </a:t>
            </a:r>
            <a:r>
              <a:rPr lang="en-US" altLang="zh-CN" dirty="0">
                <a:cs typeface="Arial" panose="020B0604020202020204" pitchFamily="34" charset="0"/>
              </a:rPr>
              <a:t>.</a:t>
            </a:r>
          </a:p>
          <a:p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2" name="직사각형 3">
            <a:extLst>
              <a:ext uri="{FF2B5EF4-FFF2-40B4-BE49-F238E27FC236}">
                <a16:creationId xmlns:a16="http://schemas.microsoft.com/office/drawing/2014/main" id="{4D084F17-AD35-8119-C83A-C6E94A19162E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8">
            <a:extLst>
              <a:ext uri="{FF2B5EF4-FFF2-40B4-BE49-F238E27FC236}">
                <a16:creationId xmlns:a16="http://schemas.microsoft.com/office/drawing/2014/main" id="{F76B7568-3DC0-A49D-E1FD-2AFFBC313DB0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5481D-B09E-C507-C5A8-5F77764600BD}"/>
              </a:ext>
            </a:extLst>
          </p:cNvPr>
          <p:cNvSpPr txBox="1"/>
          <p:nvPr/>
        </p:nvSpPr>
        <p:spPr>
          <a:xfrm>
            <a:off x="11719625" y="63582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65141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7796-440C-1BA7-124C-85D0E94A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27" y="130440"/>
            <a:ext cx="10515600" cy="75184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Background</a:t>
            </a:r>
            <a:endParaRPr lang="en-US" sz="36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CD3295-B46A-0D37-6B2C-4830D29D1FFB}"/>
              </a:ext>
            </a:extLst>
          </p:cNvPr>
          <p:cNvSpPr txBox="1">
            <a:spLocks/>
          </p:cNvSpPr>
          <p:nvPr/>
        </p:nvSpPr>
        <p:spPr>
          <a:xfrm>
            <a:off x="342526" y="1012291"/>
            <a:ext cx="11678785" cy="5715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sz="1900" b="1" dirty="0">
                <a:cs typeface="Times New Roman" panose="02020603050405020304" pitchFamily="18" charset="0"/>
              </a:rPr>
              <a:t>Previous studies identified that n</a:t>
            </a:r>
            <a:r>
              <a:rPr lang="en-US" sz="1900" b="1" dirty="0">
                <a:solidFill>
                  <a:srgbClr val="222222"/>
                </a:solidFill>
                <a:cs typeface="Times New Roman" panose="02020603050405020304" pitchFamily="18" charset="0"/>
              </a:rPr>
              <a:t>eutralizing antibody levels are highly predictive of immune protection from symptomatic SARS-CoV-2 infection (Khoury DS et al, 2021) and </a:t>
            </a:r>
            <a:r>
              <a:rPr lang="en-US" sz="1900" b="1" dirty="0">
                <a:cs typeface="Times New Roman" panose="02020603050405020304" pitchFamily="18" charset="0"/>
              </a:rPr>
              <a:t>the l</a:t>
            </a:r>
            <a:r>
              <a:rPr lang="en-US" sz="1900" b="1" i="0" dirty="0">
                <a:solidFill>
                  <a:srgbClr val="2C2C2C"/>
                </a:solidFill>
                <a:effectLst/>
                <a:cs typeface="Times New Roman" panose="02020603050405020304" pitchFamily="18" charset="0"/>
              </a:rPr>
              <a:t>evels of antibody protection required to prevent symptomatic COVID-19 (Feng S et al, 2021)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900" b="1" i="0" dirty="0">
              <a:solidFill>
                <a:srgbClr val="2C2C2C"/>
              </a:solidFill>
              <a:effectLst/>
              <a:cs typeface="Times New Roman" panose="02020603050405020304" pitchFamily="18" charset="0"/>
            </a:endParaRPr>
          </a:p>
          <a:p>
            <a:pPr lvl="1"/>
            <a:r>
              <a:rPr lang="en-US" sz="1800" b="1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Neutralizing Antibodies</a:t>
            </a:r>
            <a:r>
              <a:rPr lang="en-US" sz="1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: The S antibodies include neutralizing antibodies, which can directly interfere with the ability of the virus to infect cells. Higher levels of S antibodies generally correlate with a stronger capacity to neutralize the virus and prevent infection.</a:t>
            </a:r>
          </a:p>
          <a:p>
            <a:pPr lvl="1"/>
            <a:r>
              <a:rPr lang="en-US" sz="1800" b="1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Vaccine Efficacy</a:t>
            </a:r>
            <a:r>
              <a:rPr lang="en-US" sz="1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: COVID-19 vaccine efficacy is linked to strong S antibody responses. Vaccines with higher S antibody titers are generally more effective in preventing or lessening COVID-19 severity.</a:t>
            </a:r>
          </a:p>
          <a:p>
            <a:pPr lvl="1"/>
            <a:r>
              <a:rPr lang="en-US" sz="1800" b="1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Duration of Protection</a:t>
            </a:r>
            <a:r>
              <a:rPr lang="en-US" sz="1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: S antibody protection duration is being studied. Although S antibodies offer initial defense, their levels may decrease over time, reducing protection. This has prompted booster shot recommendations to sustain immunity..</a:t>
            </a:r>
          </a:p>
          <a:p>
            <a:pPr lvl="1"/>
            <a:r>
              <a:rPr lang="en-US" sz="1800" b="1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Variants of Concern</a:t>
            </a:r>
            <a:r>
              <a:rPr lang="en-US" sz="1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: The rise of SARS-CoV-2 variants has complicated how S antibody levels protect us. Variants with mutations in the S protein can lower antibody effectiveness, risking breakthrough infections in vaccinated people. Research continues to explore the protection correlation against various variants..</a:t>
            </a:r>
          </a:p>
          <a:p>
            <a:pPr lvl="1"/>
            <a:r>
              <a:rPr lang="en-US" sz="1800" b="1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Measurement and Interpretation</a:t>
            </a:r>
            <a:r>
              <a:rPr lang="en-US" sz="1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: Quantitative S antibody level assessments offer insights into immune status, but the protective threshold varies and isn't precisely defined for the population.</a:t>
            </a: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5F1B8CD9-1684-C29D-E619-BCAF839D54F3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8">
            <a:extLst>
              <a:ext uri="{FF2B5EF4-FFF2-40B4-BE49-F238E27FC236}">
                <a16:creationId xmlns:a16="http://schemas.microsoft.com/office/drawing/2014/main" id="{A2695048-6153-9BC0-B6CE-A57EE00452F0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A6802-2368-A676-DF95-22C42348354F}"/>
              </a:ext>
            </a:extLst>
          </p:cNvPr>
          <p:cNvSpPr txBox="1"/>
          <p:nvPr/>
        </p:nvSpPr>
        <p:spPr>
          <a:xfrm>
            <a:off x="11719625" y="6358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29786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6E76-A707-8172-6078-470EB9DB1A48}"/>
              </a:ext>
            </a:extLst>
          </p:cNvPr>
          <p:cNvSpPr txBox="1">
            <a:spLocks/>
          </p:cNvSpPr>
          <p:nvPr/>
        </p:nvSpPr>
        <p:spPr>
          <a:xfrm>
            <a:off x="342527" y="130440"/>
            <a:ext cx="10515600" cy="751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Reference</a:t>
            </a:r>
            <a:endParaRPr lang="en-US" sz="36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D31B8C70-A797-9627-F05B-EB2F87CD2534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8">
            <a:extLst>
              <a:ext uri="{FF2B5EF4-FFF2-40B4-BE49-F238E27FC236}">
                <a16:creationId xmlns:a16="http://schemas.microsoft.com/office/drawing/2014/main" id="{B7F68BC1-4B86-2A1B-DD7B-2C22AB9D687D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B9333E-3698-D631-0D73-F52C7649614F}"/>
              </a:ext>
            </a:extLst>
          </p:cNvPr>
          <p:cNvSpPr txBox="1"/>
          <p:nvPr/>
        </p:nvSpPr>
        <p:spPr>
          <a:xfrm>
            <a:off x="342527" y="882280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Calibri" panose="020F0502020204030204" pitchFamily="34" charset="0"/>
              </a:rPr>
              <a:t>[1] https://</a:t>
            </a:r>
            <a:r>
              <a:rPr lang="en-US" sz="1600" dirty="0" err="1">
                <a:cs typeface="Calibri" panose="020F0502020204030204" pitchFamily="34" charset="0"/>
              </a:rPr>
              <a:t>ourworldindata.org</a:t>
            </a:r>
            <a:r>
              <a:rPr lang="en-US" sz="1600" dirty="0">
                <a:cs typeface="Calibri" panose="020F0502020204030204" pitchFamily="34" charset="0"/>
              </a:rPr>
              <a:t>/covid-vaccinations</a:t>
            </a:r>
          </a:p>
          <a:p>
            <a:r>
              <a:rPr lang="en-US" sz="1600" dirty="0">
                <a:cs typeface="Calibri" panose="020F0502020204030204" pitchFamily="34" charset="0"/>
              </a:rPr>
              <a:t>[2] </a:t>
            </a:r>
            <a:r>
              <a:rPr lang="en-US" sz="1600" dirty="0" err="1">
                <a:cs typeface="Calibri" panose="020F0502020204030204" pitchFamily="34" charset="0"/>
              </a:rPr>
              <a:t>Amjadi</a:t>
            </a:r>
            <a:r>
              <a:rPr lang="en-US" sz="1600" dirty="0">
                <a:cs typeface="Calibri" panose="020F0502020204030204" pitchFamily="34" charset="0"/>
              </a:rPr>
              <a:t>, M. F., &amp; O'Connell, S. E. (2021). Specific COVID-19 symptoms correlate with high antibody levels against SARS-CoV-2. *AAI*. </a:t>
            </a:r>
          </a:p>
          <a:p>
            <a:r>
              <a:rPr lang="en-US" sz="1600" dirty="0">
                <a:cs typeface="Calibri" panose="020F0502020204030204" pitchFamily="34" charset="0"/>
              </a:rPr>
              <a:t>[3] Imai, K., Kitagawa, Y., Tabata, S., Kubota, K., </a:t>
            </a:r>
            <a:r>
              <a:rPr lang="en-US" sz="1600" dirty="0" err="1">
                <a:cs typeface="Calibri" panose="020F0502020204030204" pitchFamily="34" charset="0"/>
              </a:rPr>
              <a:t>Nagura</a:t>
            </a:r>
            <a:r>
              <a:rPr lang="en-US" sz="1600" dirty="0">
                <a:cs typeface="Calibri" panose="020F0502020204030204" pitchFamily="34" charset="0"/>
              </a:rPr>
              <a:t>-Ikeda, M., Matsuoka, M., Miyoshi, K., Sakai, J., &amp; all authors. (2021). Antibody response patterns in COVID-19 patients with different levels of disease severity in Japan. *Journal of Medical Virology*. </a:t>
            </a:r>
          </a:p>
          <a:p>
            <a:r>
              <a:rPr lang="en-US" sz="1600" dirty="0">
                <a:cs typeface="Calibri" panose="020F0502020204030204" pitchFamily="34" charset="0"/>
              </a:rPr>
              <a:t>[4] Goldblatt, D., Fiore-</a:t>
            </a:r>
            <a:r>
              <a:rPr lang="en-US" sz="1600" dirty="0" err="1">
                <a:cs typeface="Calibri" panose="020F0502020204030204" pitchFamily="34" charset="0"/>
              </a:rPr>
              <a:t>Gartland</a:t>
            </a:r>
            <a:r>
              <a:rPr lang="en-US" sz="1600" dirty="0">
                <a:cs typeface="Calibri" panose="020F0502020204030204" pitchFamily="34" charset="0"/>
              </a:rPr>
              <a:t>, A., Johnson, M., Hunt, A., Bengt, C., </a:t>
            </a:r>
            <a:r>
              <a:rPr lang="en-US" sz="1600" dirty="0" err="1">
                <a:cs typeface="Calibri" panose="020F0502020204030204" pitchFamily="34" charset="0"/>
              </a:rPr>
              <a:t>Zavadska</a:t>
            </a:r>
            <a:r>
              <a:rPr lang="en-US" sz="1600" dirty="0">
                <a:cs typeface="Calibri" panose="020F0502020204030204" pitchFamily="34" charset="0"/>
              </a:rPr>
              <a:t>, D., Snipe, H. D., Brown, J. S., Workman, L., </a:t>
            </a:r>
            <a:r>
              <a:rPr lang="en-US" sz="1600" dirty="0" err="1">
                <a:cs typeface="Calibri" panose="020F0502020204030204" pitchFamily="34" charset="0"/>
              </a:rPr>
              <a:t>Zar</a:t>
            </a:r>
            <a:r>
              <a:rPr lang="en-US" sz="1600" dirty="0">
                <a:cs typeface="Calibri" panose="020F0502020204030204" pitchFamily="34" charset="0"/>
              </a:rPr>
              <a:t>, H. J., </a:t>
            </a:r>
            <a:r>
              <a:rPr lang="en-US" sz="1600" dirty="0" err="1">
                <a:cs typeface="Calibri" panose="020F0502020204030204" pitchFamily="34" charset="0"/>
              </a:rPr>
              <a:t>Montefiori</a:t>
            </a:r>
            <a:r>
              <a:rPr lang="en-US" sz="1600" dirty="0">
                <a:cs typeface="Calibri" panose="020F0502020204030204" pitchFamily="34" charset="0"/>
              </a:rPr>
              <a:t>, D., Shen, X., Dull, P., Plotkin, S., </a:t>
            </a:r>
            <a:r>
              <a:rPr lang="en-US" sz="1600" dirty="0" err="1">
                <a:cs typeface="Calibri" panose="020F0502020204030204" pitchFamily="34" charset="0"/>
              </a:rPr>
              <a:t>Siber</a:t>
            </a:r>
            <a:r>
              <a:rPr lang="en-US" sz="1600" dirty="0">
                <a:cs typeface="Calibri" panose="020F0502020204030204" pitchFamily="34" charset="0"/>
              </a:rPr>
              <a:t>, G., &amp; Ambrosino, D. (2021). Towards a population-based threshold of protection for COVID-19 vaccines. *Vaccine*.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A3D0D-1207-0341-3DA0-4CEA83891303}"/>
              </a:ext>
            </a:extLst>
          </p:cNvPr>
          <p:cNvSpPr txBox="1"/>
          <p:nvPr/>
        </p:nvSpPr>
        <p:spPr>
          <a:xfrm>
            <a:off x="11719625" y="63582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513560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5738-3063-0D34-5A20-8FFE8F67048B}"/>
              </a:ext>
            </a:extLst>
          </p:cNvPr>
          <p:cNvSpPr txBox="1">
            <a:spLocks/>
          </p:cNvSpPr>
          <p:nvPr/>
        </p:nvSpPr>
        <p:spPr>
          <a:xfrm>
            <a:off x="2260035" y="2637009"/>
            <a:ext cx="7671930" cy="7919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b="1" dirty="0">
                <a:latin typeface="+mn-lt"/>
                <a:cs typeface="Times New Roman" panose="02020603050405020304" pitchFamily="18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48191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179D9-7064-A545-B982-018D942EC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1448-CD19-6996-2456-07D9CFBE7C89}"/>
              </a:ext>
            </a:extLst>
          </p:cNvPr>
          <p:cNvSpPr txBox="1">
            <a:spLocks/>
          </p:cNvSpPr>
          <p:nvPr/>
        </p:nvSpPr>
        <p:spPr>
          <a:xfrm>
            <a:off x="342527" y="119232"/>
            <a:ext cx="10515600" cy="7315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+mn-lt"/>
                <a:cs typeface="Times New Roman" panose="02020603050405020304" pitchFamily="18" charset="0"/>
              </a:rPr>
              <a:t>Methodology</a:t>
            </a:r>
            <a:endParaRPr lang="en-US" sz="36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CAB9F8F3-280C-2C9D-6ED6-DE47B10AC9F9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8">
            <a:extLst>
              <a:ext uri="{FF2B5EF4-FFF2-40B4-BE49-F238E27FC236}">
                <a16:creationId xmlns:a16="http://schemas.microsoft.com/office/drawing/2014/main" id="{07D27381-6805-4FD1-32F8-C8F4A7CB09B5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81EF8-43D8-0DFD-9981-891DE1B0C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66" y="484992"/>
            <a:ext cx="6429334" cy="3473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E62EA5-6796-9294-FAAE-1C3AF784E073}"/>
              </a:ext>
            </a:extLst>
          </p:cNvPr>
          <p:cNvSpPr txBox="1"/>
          <p:nvPr/>
        </p:nvSpPr>
        <p:spPr>
          <a:xfrm>
            <a:off x="427383" y="1043609"/>
            <a:ext cx="55162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Nested Case-control Study (NCC)</a:t>
            </a:r>
          </a:p>
          <a:p>
            <a:endParaRPr lang="en-US" dirty="0"/>
          </a:p>
          <a:p>
            <a:r>
              <a:rPr lang="en-US" b="1" i="0" u="none" strike="noStrike" dirty="0">
                <a:solidFill>
                  <a:srgbClr val="0D0D0D"/>
                </a:solidFill>
                <a:effectLst/>
              </a:rPr>
              <a:t>Unbalanced case-control data </a:t>
            </a:r>
            <a:r>
              <a:rPr lang="en-US" b="0" i="0" u="none" strike="noStrike" dirty="0">
                <a:solidFill>
                  <a:srgbClr val="0D0D0D"/>
                </a:solidFill>
                <a:effectLst/>
              </a:rPr>
              <a:t>refer to a situation in epidemiological and medical research where the number of cases does not match the number of controls. </a:t>
            </a:r>
          </a:p>
          <a:p>
            <a:endParaRPr lang="en-US" dirty="0">
              <a:solidFill>
                <a:srgbClr val="0D0D0D"/>
              </a:solidFill>
            </a:endParaRPr>
          </a:p>
          <a:p>
            <a:r>
              <a:rPr lang="en-US" b="1" dirty="0">
                <a:solidFill>
                  <a:srgbClr val="0D0D0D"/>
                </a:solidFill>
              </a:rPr>
              <a:t>To </a:t>
            </a:r>
            <a:r>
              <a:rPr lang="en-US" b="1" i="0" u="none" strike="noStrike" dirty="0">
                <a:solidFill>
                  <a:srgbClr val="0D0D0D"/>
                </a:solidFill>
                <a:effectLst/>
              </a:rPr>
              <a:t>maximize statistical efficiency and minimize bias</a:t>
            </a:r>
            <a:r>
              <a:rPr lang="en-US" b="0" i="0" u="none" strike="noStrike" dirty="0">
                <a:solidFill>
                  <a:srgbClr val="0D0D0D"/>
                </a:solidFill>
                <a:effectLst/>
              </a:rPr>
              <a:t>, for each case, a subset of controls is selected from the same cohort. Controls are often matched to cases on various factors like age, gender, or other characteristics to ensure comparability.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B6C62-80F0-F245-FECE-3ADBA29279A7}"/>
              </a:ext>
            </a:extLst>
          </p:cNvPr>
          <p:cNvSpPr txBox="1"/>
          <p:nvPr/>
        </p:nvSpPr>
        <p:spPr>
          <a:xfrm>
            <a:off x="427382" y="440656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{Epi} in R, by </a:t>
            </a:r>
            <a:r>
              <a:rPr lang="en-US" sz="1800" b="1" dirty="0">
                <a:effectLst/>
              </a:rPr>
              <a:t>B. Carstensen and M. Plummer, Mar 30, 2024 </a:t>
            </a:r>
            <a:r>
              <a:rPr lang="en-US" b="1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number with numbers on it&#10;&#10;Description automatically generated with medium confidence">
            <a:extLst>
              <a:ext uri="{FF2B5EF4-FFF2-40B4-BE49-F238E27FC236}">
                <a16:creationId xmlns:a16="http://schemas.microsoft.com/office/drawing/2014/main" id="{E9A584F2-95D4-C391-7817-52885D328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82" y="5140153"/>
            <a:ext cx="4191000" cy="914400"/>
          </a:xfrm>
          <a:prstGeom prst="rect">
            <a:avLst/>
          </a:prstGeom>
        </p:spPr>
      </p:pic>
      <p:pic>
        <p:nvPicPr>
          <p:cNvPr id="11" name="Picture 10" descr="A number with numbers on it&#10;&#10;Description automatically generated">
            <a:extLst>
              <a:ext uri="{FF2B5EF4-FFF2-40B4-BE49-F238E27FC236}">
                <a16:creationId xmlns:a16="http://schemas.microsoft.com/office/drawing/2014/main" id="{298235CE-E817-58D5-F65E-41C77AE85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982" y="5140153"/>
            <a:ext cx="4191000" cy="9144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7A5D57-EABC-F965-6C2A-94F2404E036F}"/>
              </a:ext>
            </a:extLst>
          </p:cNvPr>
          <p:cNvCxnSpPr>
            <a:cxnSpLocks/>
          </p:cNvCxnSpPr>
          <p:nvPr/>
        </p:nvCxnSpPr>
        <p:spPr>
          <a:xfrm>
            <a:off x="616225" y="5475842"/>
            <a:ext cx="400215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8C4FC9-6D0F-A291-4370-B21F359C52F0}"/>
              </a:ext>
            </a:extLst>
          </p:cNvPr>
          <p:cNvCxnSpPr>
            <a:cxnSpLocks/>
          </p:cNvCxnSpPr>
          <p:nvPr/>
        </p:nvCxnSpPr>
        <p:spPr>
          <a:xfrm>
            <a:off x="6855970" y="5475842"/>
            <a:ext cx="400215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AD5E62F-16CD-1EBE-80DA-80AC879B0D05}"/>
              </a:ext>
            </a:extLst>
          </p:cNvPr>
          <p:cNvSpPr/>
          <p:nvPr/>
        </p:nvSpPr>
        <p:spPr>
          <a:xfrm>
            <a:off x="5102086" y="5475842"/>
            <a:ext cx="1166191" cy="578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F1AB23-4911-AD3B-0E49-3CB79C11A1DF}"/>
              </a:ext>
            </a:extLst>
          </p:cNvPr>
          <p:cNvCxnSpPr>
            <a:cxnSpLocks/>
          </p:cNvCxnSpPr>
          <p:nvPr/>
        </p:nvCxnSpPr>
        <p:spPr>
          <a:xfrm>
            <a:off x="616225" y="5235563"/>
            <a:ext cx="400215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672E61-2850-FC1F-7A96-B841D79C9387}"/>
              </a:ext>
            </a:extLst>
          </p:cNvPr>
          <p:cNvCxnSpPr>
            <a:cxnSpLocks/>
          </p:cNvCxnSpPr>
          <p:nvPr/>
        </p:nvCxnSpPr>
        <p:spPr>
          <a:xfrm>
            <a:off x="616225" y="6054553"/>
            <a:ext cx="400215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93D3E2-304A-1CF3-0FB9-831DF19258C9}"/>
              </a:ext>
            </a:extLst>
          </p:cNvPr>
          <p:cNvCxnSpPr>
            <a:cxnSpLocks/>
          </p:cNvCxnSpPr>
          <p:nvPr/>
        </p:nvCxnSpPr>
        <p:spPr>
          <a:xfrm>
            <a:off x="6846403" y="5235563"/>
            <a:ext cx="400215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AE7939-5460-C41D-0566-18883B03097F}"/>
              </a:ext>
            </a:extLst>
          </p:cNvPr>
          <p:cNvCxnSpPr>
            <a:cxnSpLocks/>
          </p:cNvCxnSpPr>
          <p:nvPr/>
        </p:nvCxnSpPr>
        <p:spPr>
          <a:xfrm>
            <a:off x="6855970" y="6054553"/>
            <a:ext cx="400215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35F968-1CA9-555B-F763-C8CA187B0E18}"/>
              </a:ext>
            </a:extLst>
          </p:cNvPr>
          <p:cNvSpPr txBox="1"/>
          <p:nvPr/>
        </p:nvSpPr>
        <p:spPr>
          <a:xfrm>
            <a:off x="1375648" y="4866231"/>
            <a:ext cx="248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Case-control cohort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9CDB7E-5322-4CCF-7C75-F350A7A6E93E}"/>
              </a:ext>
            </a:extLst>
          </p:cNvPr>
          <p:cNvSpPr txBox="1"/>
          <p:nvPr/>
        </p:nvSpPr>
        <p:spPr>
          <a:xfrm>
            <a:off x="7141886" y="4866231"/>
            <a:ext cx="341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Nested Case-control design cohort</a:t>
            </a:r>
          </a:p>
        </p:txBody>
      </p:sp>
    </p:spTree>
    <p:extLst>
      <p:ext uri="{BB962C8B-B14F-4D97-AF65-F5344CB8AC3E}">
        <p14:creationId xmlns:p14="http://schemas.microsoft.com/office/powerpoint/2010/main" val="4168916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20BD4-BCDA-943E-10DB-4CC573AFA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vaccine&#10;&#10;Description automatically generated with medium confidence">
            <a:extLst>
              <a:ext uri="{FF2B5EF4-FFF2-40B4-BE49-F238E27FC236}">
                <a16:creationId xmlns:a16="http://schemas.microsoft.com/office/drawing/2014/main" id="{54A4992E-4BDA-AADA-FA77-9172CCBDC6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" r="-387"/>
          <a:stretch/>
        </p:blipFill>
        <p:spPr>
          <a:xfrm>
            <a:off x="0" y="847618"/>
            <a:ext cx="6352493" cy="3840480"/>
          </a:xfrm>
          <a:prstGeom prst="rect">
            <a:avLst/>
          </a:prstGeom>
        </p:spPr>
      </p:pic>
      <p:pic>
        <p:nvPicPr>
          <p:cNvPr id="5" name="Picture 4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DC6BF2B8-0D89-8D32-F91E-46072028FB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" r="-262"/>
          <a:stretch/>
        </p:blipFill>
        <p:spPr>
          <a:xfrm>
            <a:off x="5202936" y="847618"/>
            <a:ext cx="6352493" cy="384048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6FF371-D9DB-8756-8363-DE3425C427C4}"/>
              </a:ext>
            </a:extLst>
          </p:cNvPr>
          <p:cNvCxnSpPr>
            <a:cxnSpLocks/>
          </p:cNvCxnSpPr>
          <p:nvPr/>
        </p:nvCxnSpPr>
        <p:spPr>
          <a:xfrm>
            <a:off x="351679" y="570619"/>
            <a:ext cx="1022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5582170-69A2-BB12-D16A-E0EA0A3F0A3A}"/>
              </a:ext>
            </a:extLst>
          </p:cNvPr>
          <p:cNvSpPr txBox="1"/>
          <p:nvPr/>
        </p:nvSpPr>
        <p:spPr>
          <a:xfrm>
            <a:off x="351679" y="293620"/>
            <a:ext cx="896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Box plots for N antibody level grouped by Age and later events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271465-B888-7B35-EDB7-A2529D3B6FBA}"/>
              </a:ext>
            </a:extLst>
          </p:cNvPr>
          <p:cNvSpPr txBox="1"/>
          <p:nvPr/>
        </p:nvSpPr>
        <p:spPr>
          <a:xfrm>
            <a:off x="447261" y="5138530"/>
            <a:ext cx="10207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trends in N antibody levels are not well-defined, as these antibodies are typically produced only in response to an infection.</a:t>
            </a:r>
          </a:p>
        </p:txBody>
      </p:sp>
    </p:spTree>
    <p:extLst>
      <p:ext uri="{BB962C8B-B14F-4D97-AF65-F5344CB8AC3E}">
        <p14:creationId xmlns:p14="http://schemas.microsoft.com/office/powerpoint/2010/main" val="2413789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B5AF3-9987-5E89-6FE8-9D7B7FF1D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F928D7-AA11-4B9D-DCA4-8F3529102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18" y="1033272"/>
            <a:ext cx="11129764" cy="479145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A229F3-6F85-584D-BBEF-6D60718AF355}"/>
              </a:ext>
            </a:extLst>
          </p:cNvPr>
          <p:cNvCxnSpPr>
            <a:cxnSpLocks/>
          </p:cNvCxnSpPr>
          <p:nvPr/>
        </p:nvCxnSpPr>
        <p:spPr>
          <a:xfrm>
            <a:off x="351679" y="570619"/>
            <a:ext cx="1022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565723-7381-7896-78E5-DAC159C189AB}"/>
              </a:ext>
            </a:extLst>
          </p:cNvPr>
          <p:cNvSpPr txBox="1"/>
          <p:nvPr/>
        </p:nvSpPr>
        <p:spPr>
          <a:xfrm>
            <a:off x="351679" y="293620"/>
            <a:ext cx="896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3: Quantification table for the difference of N antibody level from 1</a:t>
            </a:r>
            <a:r>
              <a:rPr lang="en-US" sz="1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2</a:t>
            </a:r>
            <a:r>
              <a:rPr lang="en-US" sz="1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Surveillance</a:t>
            </a:r>
          </a:p>
        </p:txBody>
      </p:sp>
    </p:spTree>
    <p:extLst>
      <p:ext uri="{BB962C8B-B14F-4D97-AF65-F5344CB8AC3E}">
        <p14:creationId xmlns:p14="http://schemas.microsoft.com/office/powerpoint/2010/main" val="170163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9F7D-6850-C0B0-06E1-841416FBE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ko-KR" sz="2400" b="1" dirty="0">
                <a:cs typeface="Arial" panose="020B0604020202020204" pitchFamily="34" charset="0"/>
              </a:rPr>
              <a:t>Repeatable Community-Based Antibody Surveys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000" b="0" i="0" u="none" strike="noStrike" baseline="0" dirty="0">
                <a:cs typeface="Arial" panose="020B0604020202020204" pitchFamily="34" charset="0"/>
              </a:rPr>
              <a:t>Lack of representative community-based seroprevalence data (most other studies are hospital-based with relatively small sample size)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000" b="0" i="0" u="none" strike="noStrike" baseline="0" dirty="0">
                <a:cs typeface="Arial" panose="020B0604020202020204" pitchFamily="34" charset="0"/>
              </a:rPr>
              <a:t>Challenges in assessing risk trends based on antibody titer variations through cross-sectional surveys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cs typeface="Arial" panose="020B0604020202020204" pitchFamily="34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cs typeface="Arial" panose="020B0604020202020204" pitchFamily="34" charset="0"/>
              </a:rPr>
              <a:t>) Case control study design: Examining the association between Spike (S) protein antibody levels and COVID-19 infection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cs typeface="Arial" panose="020B0604020202020204" pitchFamily="34" charset="0"/>
              </a:rPr>
              <a:t>2</a:t>
            </a:r>
            <a:r>
              <a:rPr lang="en-US" sz="2400" b="1" dirty="0">
                <a:solidFill>
                  <a:srgbClr val="C00000"/>
                </a:solidFill>
                <a:cs typeface="Arial" panose="020B0604020202020204" pitchFamily="34" charset="0"/>
              </a:rPr>
              <a:t>) Cohort study design: Determine the change of S antibody level by infection or vaccination over time</a:t>
            </a:r>
            <a:endParaRPr lang="en-US" sz="2400" b="1" i="0" u="none" strike="noStrike" dirty="0">
              <a:solidFill>
                <a:srgbClr val="C00000"/>
              </a:solidFill>
              <a:effectLst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400" b="1" i="0" u="none" strike="noStrike" dirty="0">
              <a:solidFill>
                <a:srgbClr val="C00000"/>
              </a:solidFill>
              <a:effectLst/>
              <a:cs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6A3AA7-7EC9-A999-5C1E-51BC78012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27" y="130440"/>
            <a:ext cx="10515600" cy="75184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Objective</a:t>
            </a:r>
            <a:endParaRPr lang="en-US" sz="36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직사각형 3">
            <a:extLst>
              <a:ext uri="{FF2B5EF4-FFF2-40B4-BE49-F238E27FC236}">
                <a16:creationId xmlns:a16="http://schemas.microsoft.com/office/drawing/2014/main" id="{A3E6BB9A-75EB-0914-575B-B1D1A6BEB573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CE05FA6D-528D-2473-5450-7C366D13AFBC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D6581D-A670-6D32-582F-A40CAFE3A4E8}"/>
              </a:ext>
            </a:extLst>
          </p:cNvPr>
          <p:cNvSpPr txBox="1"/>
          <p:nvPr/>
        </p:nvSpPr>
        <p:spPr>
          <a:xfrm>
            <a:off x="11719625" y="6358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0743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54004" y="354842"/>
            <a:ext cx="11665819" cy="623702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</a:ln>
          <a:effectLst>
            <a:outerShdw blurRad="50800" dist="1524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4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77951ADC-984C-195E-1161-CCB05809C8EE}"/>
              </a:ext>
            </a:extLst>
          </p:cNvPr>
          <p:cNvGraphicFramePr>
            <a:graphicFrameLocks/>
          </p:cNvGraphicFramePr>
          <p:nvPr/>
        </p:nvGraphicFramePr>
        <p:xfrm>
          <a:off x="372177" y="1284585"/>
          <a:ext cx="11279352" cy="5256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3670090E-C4AE-8A7D-C116-388A0D8C79B2}"/>
              </a:ext>
            </a:extLst>
          </p:cNvPr>
          <p:cNvSpPr/>
          <p:nvPr/>
        </p:nvSpPr>
        <p:spPr>
          <a:xfrm rot="16200000">
            <a:off x="3972444" y="2101533"/>
            <a:ext cx="218984" cy="6598835"/>
          </a:xfrm>
          <a:prstGeom prst="rightBrac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019D22D-ABC5-2A27-6C85-CCB05C374F5C}"/>
              </a:ext>
            </a:extLst>
          </p:cNvPr>
          <p:cNvSpPr/>
          <p:nvPr/>
        </p:nvSpPr>
        <p:spPr>
          <a:xfrm>
            <a:off x="9096172" y="3735255"/>
            <a:ext cx="487443" cy="276999"/>
          </a:xfrm>
          <a:prstGeom prst="downArrow">
            <a:avLst>
              <a:gd name="adj1" fmla="val 38235"/>
              <a:gd name="adj2" fmla="val 532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D324E182-7EE1-BB4C-1620-E87D25EFE1A0}"/>
              </a:ext>
            </a:extLst>
          </p:cNvPr>
          <p:cNvSpPr/>
          <p:nvPr/>
        </p:nvSpPr>
        <p:spPr>
          <a:xfrm>
            <a:off x="3745774" y="5004824"/>
            <a:ext cx="659673" cy="239600"/>
          </a:xfrm>
          <a:prstGeom prst="up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4B976D5A-E9B3-8355-E50D-227A80C629C4}"/>
              </a:ext>
            </a:extLst>
          </p:cNvPr>
          <p:cNvGraphicFramePr>
            <a:graphicFrameLocks/>
          </p:cNvGraphicFramePr>
          <p:nvPr/>
        </p:nvGraphicFramePr>
        <p:xfrm>
          <a:off x="958239" y="1754568"/>
          <a:ext cx="6241258" cy="3107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09EA96A-CEE8-7BD4-8DB8-575533D44464}"/>
              </a:ext>
            </a:extLst>
          </p:cNvPr>
          <p:cNvCxnSpPr/>
          <p:nvPr/>
        </p:nvCxnSpPr>
        <p:spPr>
          <a:xfrm>
            <a:off x="1603671" y="3912676"/>
            <a:ext cx="2907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186ADAB-7365-BB64-905C-F63D4F514541}"/>
              </a:ext>
            </a:extLst>
          </p:cNvPr>
          <p:cNvSpPr txBox="1"/>
          <p:nvPr/>
        </p:nvSpPr>
        <p:spPr>
          <a:xfrm>
            <a:off x="1441068" y="3612145"/>
            <a:ext cx="636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4375423-2D12-76B3-FBA1-57BA8FBA044C}"/>
              </a:ext>
            </a:extLst>
          </p:cNvPr>
          <p:cNvCxnSpPr/>
          <p:nvPr/>
        </p:nvCxnSpPr>
        <p:spPr>
          <a:xfrm>
            <a:off x="2986403" y="3890487"/>
            <a:ext cx="2907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D7F14AF-550A-258A-3227-52BEFD436BAB}"/>
              </a:ext>
            </a:extLst>
          </p:cNvPr>
          <p:cNvSpPr txBox="1"/>
          <p:nvPr/>
        </p:nvSpPr>
        <p:spPr>
          <a:xfrm>
            <a:off x="2813557" y="3540335"/>
            <a:ext cx="636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11850E4-A796-7834-A090-588C6CE0C215}"/>
              </a:ext>
            </a:extLst>
          </p:cNvPr>
          <p:cNvCxnSpPr>
            <a:cxnSpLocks/>
          </p:cNvCxnSpPr>
          <p:nvPr/>
        </p:nvCxnSpPr>
        <p:spPr>
          <a:xfrm>
            <a:off x="3745774" y="3858366"/>
            <a:ext cx="570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AF55F0F-AC50-01A9-BB16-6AA5D4B1A93F}"/>
              </a:ext>
            </a:extLst>
          </p:cNvPr>
          <p:cNvSpPr txBox="1"/>
          <p:nvPr/>
        </p:nvSpPr>
        <p:spPr>
          <a:xfrm>
            <a:off x="3749574" y="3529287"/>
            <a:ext cx="636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AEA0FE-D365-E597-ED19-35BFA271D535}"/>
              </a:ext>
            </a:extLst>
          </p:cNvPr>
          <p:cNvSpPr txBox="1"/>
          <p:nvPr/>
        </p:nvSpPr>
        <p:spPr>
          <a:xfrm>
            <a:off x="6096000" y="1847858"/>
            <a:ext cx="636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4399FF9-D850-7D05-235F-62000B9BEA00}"/>
              </a:ext>
            </a:extLst>
          </p:cNvPr>
          <p:cNvCxnSpPr>
            <a:cxnSpLocks/>
          </p:cNvCxnSpPr>
          <p:nvPr/>
        </p:nvCxnSpPr>
        <p:spPr>
          <a:xfrm>
            <a:off x="5662246" y="2103029"/>
            <a:ext cx="14238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FAD38B1-7FEB-D4F9-2810-CAEEC0F6B2D3}"/>
              </a:ext>
            </a:extLst>
          </p:cNvPr>
          <p:cNvSpPr txBox="1"/>
          <p:nvPr/>
        </p:nvSpPr>
        <p:spPr>
          <a:xfrm>
            <a:off x="7843148" y="2343356"/>
            <a:ext cx="636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ko-KR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684B587-2C85-9A60-4E4B-C49E462107DD}"/>
              </a:ext>
            </a:extLst>
          </p:cNvPr>
          <p:cNvCxnSpPr>
            <a:cxnSpLocks/>
          </p:cNvCxnSpPr>
          <p:nvPr/>
        </p:nvCxnSpPr>
        <p:spPr>
          <a:xfrm>
            <a:off x="7532432" y="2722088"/>
            <a:ext cx="1257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3E2795E-E484-2C2F-F676-93A52B0B3343}"/>
              </a:ext>
            </a:extLst>
          </p:cNvPr>
          <p:cNvSpPr txBox="1"/>
          <p:nvPr/>
        </p:nvSpPr>
        <p:spPr>
          <a:xfrm>
            <a:off x="9202039" y="2762416"/>
            <a:ext cx="636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ko-KR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1423583-0050-A66E-E77A-56C14B5F34D9}"/>
              </a:ext>
            </a:extLst>
          </p:cNvPr>
          <p:cNvCxnSpPr>
            <a:cxnSpLocks/>
          </p:cNvCxnSpPr>
          <p:nvPr/>
        </p:nvCxnSpPr>
        <p:spPr>
          <a:xfrm>
            <a:off x="9129633" y="3063782"/>
            <a:ext cx="7118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0760B3D-DBD3-DE33-7B5D-CC78BC88885F}"/>
              </a:ext>
            </a:extLst>
          </p:cNvPr>
          <p:cNvSpPr txBox="1"/>
          <p:nvPr/>
        </p:nvSpPr>
        <p:spPr>
          <a:xfrm>
            <a:off x="10241075" y="2850177"/>
            <a:ext cx="636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ko-KR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409D987-E307-8601-372F-2252192BBBFD}"/>
              </a:ext>
            </a:extLst>
          </p:cNvPr>
          <p:cNvCxnSpPr>
            <a:cxnSpLocks/>
          </p:cNvCxnSpPr>
          <p:nvPr/>
        </p:nvCxnSpPr>
        <p:spPr>
          <a:xfrm>
            <a:off x="10325956" y="3194929"/>
            <a:ext cx="466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6DBEB4-CAB6-988B-5FA1-D73DC494CFC7}"/>
              </a:ext>
            </a:extLst>
          </p:cNvPr>
          <p:cNvSpPr txBox="1"/>
          <p:nvPr/>
        </p:nvSpPr>
        <p:spPr>
          <a:xfrm>
            <a:off x="8428937" y="3165473"/>
            <a:ext cx="199315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Community-based seroprevalence survey of COVID-19 in Korea</a:t>
            </a:r>
            <a:endParaRPr lang="ko-KR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676DB179-ABA6-73C0-755D-D4DB7385C50E}"/>
              </a:ext>
            </a:extLst>
          </p:cNvPr>
          <p:cNvSpPr/>
          <p:nvPr/>
        </p:nvSpPr>
        <p:spPr>
          <a:xfrm>
            <a:off x="10236894" y="3918792"/>
            <a:ext cx="487443" cy="201687"/>
          </a:xfrm>
          <a:prstGeom prst="downArrow">
            <a:avLst>
              <a:gd name="adj1" fmla="val 38235"/>
              <a:gd name="adj2" fmla="val 532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B4B7DD-B974-320A-A92A-ACE19058FA0D}"/>
              </a:ext>
            </a:extLst>
          </p:cNvPr>
          <p:cNvSpPr txBox="1"/>
          <p:nvPr/>
        </p:nvSpPr>
        <p:spPr>
          <a:xfrm>
            <a:off x="9472894" y="3672776"/>
            <a:ext cx="19931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Follow-up survey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7363F159-BE84-885C-79A4-0ADDD8EE2583}"/>
              </a:ext>
            </a:extLst>
          </p:cNvPr>
          <p:cNvGraphicFramePr>
            <a:graphicFrameLocks/>
          </p:cNvGraphicFramePr>
          <p:nvPr/>
        </p:nvGraphicFramePr>
        <p:xfrm>
          <a:off x="238125" y="1613576"/>
          <a:ext cx="11581698" cy="4828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9D6ED25-0D78-F3A4-4323-FCDDF647FBDB}"/>
              </a:ext>
            </a:extLst>
          </p:cNvPr>
          <p:cNvSpPr txBox="1"/>
          <p:nvPr/>
        </p:nvSpPr>
        <p:spPr>
          <a:xfrm>
            <a:off x="1441068" y="556357"/>
            <a:ext cx="9351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Epidemic curve of COVID-19 in Korea (2020.1.20.~2023.4.20.)</a:t>
            </a:r>
            <a:endParaRPr lang="ko-KR" altLang="ko-KR" sz="2400" b="1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0564FA-4890-75A2-A126-3AAAF3B027FE}"/>
              </a:ext>
            </a:extLst>
          </p:cNvPr>
          <p:cNvSpPr/>
          <p:nvPr/>
        </p:nvSpPr>
        <p:spPr>
          <a:xfrm>
            <a:off x="9366599" y="2025170"/>
            <a:ext cx="1134642" cy="3666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DC9671-F0FF-4BE6-7D17-C38B39E33025}"/>
              </a:ext>
            </a:extLst>
          </p:cNvPr>
          <p:cNvSpPr txBox="1"/>
          <p:nvPr/>
        </p:nvSpPr>
        <p:spPr>
          <a:xfrm>
            <a:off x="8148231" y="1461656"/>
            <a:ext cx="35032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0" spc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Longitudinal cohort investigation with serial sampling of the same individual each time</a:t>
            </a:r>
            <a:endParaRPr lang="ko-KR" alt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540DF-6EA7-C65D-0CBE-AB070185B34C}"/>
              </a:ext>
            </a:extLst>
          </p:cNvPr>
          <p:cNvSpPr txBox="1"/>
          <p:nvPr/>
        </p:nvSpPr>
        <p:spPr>
          <a:xfrm>
            <a:off x="11719625" y="6358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6881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7796-440C-1BA7-124C-85D0E94A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27" y="119232"/>
            <a:ext cx="3855543" cy="73152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Methodology</a:t>
            </a:r>
            <a:endParaRPr lang="en-US" sz="3600" b="1" dirty="0"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AC357109-0CD7-B961-36BC-AA605B20E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320680"/>
              </p:ext>
            </p:extLst>
          </p:nvPr>
        </p:nvGraphicFramePr>
        <p:xfrm>
          <a:off x="324527" y="1070542"/>
          <a:ext cx="11686181" cy="550978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686181">
                  <a:extLst>
                    <a:ext uri="{9D8B030D-6E8A-4147-A177-3AD203B41FA5}">
                      <a16:colId xmlns:a16="http://schemas.microsoft.com/office/drawing/2014/main" val="1177534289"/>
                    </a:ext>
                  </a:extLst>
                </a:gridCol>
              </a:tblGrid>
              <a:tr h="3444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1" u="none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Surveillance Period:                                                        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 survey: </a:t>
                      </a: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August 202</a:t>
                      </a:r>
                      <a:r>
                        <a:rPr lang="en-US" altLang="zh-CN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sz="2000" b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b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survey: December 202</a:t>
                      </a:r>
                      <a:r>
                        <a:rPr lang="en-US" altLang="zh-CN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sz="2000" b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Surveillance Area:                                                          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258 cities and counties nationwide in South Korea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258 public health centers and 113 private medical facilities </a:t>
                      </a:r>
                      <a:endParaRPr lang="en-US" altLang="ko-KR" sz="200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none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Surveillance Subjects: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10,000 individuals aged 5+ were randomly selected from 5,000 households.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Surveillance method: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Nationwide community-based surveillance. Surveyors conduct one-on-one interviews via tablets.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928961"/>
                  </a:ext>
                </a:extLst>
              </a:tr>
              <a:tr h="722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Outcome measurement: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anti-Spike (S) antibody level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and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Confirmed infection between 1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and 2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surveillance v.s. No confirmed infection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4681"/>
                  </a:ext>
                </a:extLst>
              </a:tr>
              <a:tr h="9987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Study design: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nested case-control study design for aim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1,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Cohort study design for aim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Statistical analysis: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Descriptive analysis, Logistic regression, Statistical inference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415032"/>
                  </a:ext>
                </a:extLst>
              </a:tr>
            </a:tbl>
          </a:graphicData>
        </a:graphic>
      </p:graphicFrame>
      <p:sp>
        <p:nvSpPr>
          <p:cNvPr id="3" name="직사각형 3">
            <a:extLst>
              <a:ext uri="{FF2B5EF4-FFF2-40B4-BE49-F238E27FC236}">
                <a16:creationId xmlns:a16="http://schemas.microsoft.com/office/drawing/2014/main" id="{6B2F38E7-CBEA-9D9E-1FC0-61A32DAC3F75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8">
            <a:extLst>
              <a:ext uri="{FF2B5EF4-FFF2-40B4-BE49-F238E27FC236}">
                <a16:creationId xmlns:a16="http://schemas.microsoft.com/office/drawing/2014/main" id="{66141E3A-7165-43EF-5564-01EC44EA7F2B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B4BEC0-BDD6-7A01-78F0-1E080DC5125D}"/>
              </a:ext>
            </a:extLst>
          </p:cNvPr>
          <p:cNvGrpSpPr/>
          <p:nvPr/>
        </p:nvGrpSpPr>
        <p:grpSpPr>
          <a:xfrm>
            <a:off x="5294900" y="632091"/>
            <a:ext cx="6554573" cy="1977179"/>
            <a:chOff x="392981" y="942090"/>
            <a:chExt cx="7775485" cy="216681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DBB8341-F1DB-5DE2-C40E-76ADF24B6BF3}"/>
                </a:ext>
              </a:extLst>
            </p:cNvPr>
            <p:cNvSpPr/>
            <p:nvPr/>
          </p:nvSpPr>
          <p:spPr>
            <a:xfrm>
              <a:off x="392981" y="1446258"/>
              <a:ext cx="1371600" cy="9144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10,000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Subjects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7DE506F-6BB9-D323-9D08-5243D8EE02D1}"/>
                </a:ext>
              </a:extLst>
            </p:cNvPr>
            <p:cNvSpPr/>
            <p:nvPr/>
          </p:nvSpPr>
          <p:spPr>
            <a:xfrm>
              <a:off x="2395034" y="1185161"/>
              <a:ext cx="914400" cy="4572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S+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D17F6BD-11BD-0EB9-83B2-EA8B7D2F9F32}"/>
                </a:ext>
              </a:extLst>
            </p:cNvPr>
            <p:cNvSpPr/>
            <p:nvPr/>
          </p:nvSpPr>
          <p:spPr>
            <a:xfrm>
              <a:off x="2373668" y="2294027"/>
              <a:ext cx="914400" cy="4572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S-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57055B-A2B2-33B4-2E11-9E82B293810D}"/>
                </a:ext>
              </a:extLst>
            </p:cNvPr>
            <p:cNvSpPr/>
            <p:nvPr/>
          </p:nvSpPr>
          <p:spPr>
            <a:xfrm>
              <a:off x="4483628" y="942090"/>
              <a:ext cx="914400" cy="4572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N+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E92B730-2F26-3AC4-179B-46D273C3B137}"/>
                </a:ext>
              </a:extLst>
            </p:cNvPr>
            <p:cNvSpPr/>
            <p:nvPr/>
          </p:nvSpPr>
          <p:spPr>
            <a:xfrm>
              <a:off x="4483628" y="1514553"/>
              <a:ext cx="914400" cy="4572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N-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45E0B35-9C2B-09C9-154C-EDF0E82D6CC1}"/>
                </a:ext>
              </a:extLst>
            </p:cNvPr>
            <p:cNvSpPr/>
            <p:nvPr/>
          </p:nvSpPr>
          <p:spPr>
            <a:xfrm>
              <a:off x="4473859" y="2076608"/>
              <a:ext cx="914400" cy="4572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N+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8FC7F47D-B110-F0F2-18C2-58B0A39F2959}"/>
                </a:ext>
              </a:extLst>
            </p:cNvPr>
            <p:cNvSpPr/>
            <p:nvPr/>
          </p:nvSpPr>
          <p:spPr>
            <a:xfrm>
              <a:off x="4483628" y="2651703"/>
              <a:ext cx="914400" cy="4572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N-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461766B-DFE0-1B57-71BB-3C1A803A47EC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1764581" y="1413761"/>
              <a:ext cx="630453" cy="4896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A81CA7C-BCA0-06C0-9C00-D5E0B6F075E6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1764581" y="1903458"/>
              <a:ext cx="609087" cy="6191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BEF238B-6891-6A40-C05B-1E7B0405C1A4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3309434" y="1170690"/>
              <a:ext cx="1174194" cy="24307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AECF2A7-C3D4-3DE3-6DA1-9CCF60E6D7F0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3309434" y="1413761"/>
              <a:ext cx="1174194" cy="32939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A7A1878-B652-F7AB-9DB4-F642E43919BC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>
              <a:off x="3288068" y="2522627"/>
              <a:ext cx="1195560" cy="357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282871D-2915-3624-D26B-20841A72FC04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 flipV="1">
              <a:off x="3288068" y="2305208"/>
              <a:ext cx="1185791" cy="21741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ight Arrow 84">
              <a:extLst>
                <a:ext uri="{FF2B5EF4-FFF2-40B4-BE49-F238E27FC236}">
                  <a16:creationId xmlns:a16="http://schemas.microsoft.com/office/drawing/2014/main" id="{37CE92E9-282C-7B28-49B2-AEB5AA877CC7}"/>
                </a:ext>
              </a:extLst>
            </p:cNvPr>
            <p:cNvSpPr/>
            <p:nvPr/>
          </p:nvSpPr>
          <p:spPr>
            <a:xfrm>
              <a:off x="5595640" y="1075603"/>
              <a:ext cx="470011" cy="2166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6" name="Right Arrow 85">
              <a:extLst>
                <a:ext uri="{FF2B5EF4-FFF2-40B4-BE49-F238E27FC236}">
                  <a16:creationId xmlns:a16="http://schemas.microsoft.com/office/drawing/2014/main" id="{94432A52-0BD9-9F65-E5D1-53727E6B1188}"/>
                </a:ext>
              </a:extLst>
            </p:cNvPr>
            <p:cNvSpPr/>
            <p:nvPr/>
          </p:nvSpPr>
          <p:spPr>
            <a:xfrm>
              <a:off x="5595640" y="1620425"/>
              <a:ext cx="470011" cy="2166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7" name="Right Arrow 86">
              <a:extLst>
                <a:ext uri="{FF2B5EF4-FFF2-40B4-BE49-F238E27FC236}">
                  <a16:creationId xmlns:a16="http://schemas.microsoft.com/office/drawing/2014/main" id="{B62B5030-5906-51B0-BD71-4606759A1EC1}"/>
                </a:ext>
              </a:extLst>
            </p:cNvPr>
            <p:cNvSpPr/>
            <p:nvPr/>
          </p:nvSpPr>
          <p:spPr>
            <a:xfrm>
              <a:off x="5595640" y="2185716"/>
              <a:ext cx="470011" cy="2166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8" name="Right Arrow 87">
              <a:extLst>
                <a:ext uri="{FF2B5EF4-FFF2-40B4-BE49-F238E27FC236}">
                  <a16:creationId xmlns:a16="http://schemas.microsoft.com/office/drawing/2014/main" id="{2A766356-95E0-7011-C337-51FFD4BB78F6}"/>
                </a:ext>
              </a:extLst>
            </p:cNvPr>
            <p:cNvSpPr/>
            <p:nvPr/>
          </p:nvSpPr>
          <p:spPr>
            <a:xfrm>
              <a:off x="5581272" y="2766617"/>
              <a:ext cx="470011" cy="2166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C070C30-3662-A1EB-C3E2-8622EC7FC7CD}"/>
                </a:ext>
              </a:extLst>
            </p:cNvPr>
            <p:cNvSpPr txBox="1"/>
            <p:nvPr/>
          </p:nvSpPr>
          <p:spPr>
            <a:xfrm>
              <a:off x="6245207" y="999163"/>
              <a:ext cx="1921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Hybrid immunity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75ABB27-EBC6-E99C-3D06-652943C357FC}"/>
                </a:ext>
              </a:extLst>
            </p:cNvPr>
            <p:cNvSpPr txBox="1"/>
            <p:nvPr/>
          </p:nvSpPr>
          <p:spPr>
            <a:xfrm>
              <a:off x="6245207" y="1539060"/>
              <a:ext cx="1921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Vaccine Induced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8422F54-FA98-E133-E918-019D9FCB1690}"/>
                </a:ext>
              </a:extLst>
            </p:cNvPr>
            <p:cNvSpPr txBox="1"/>
            <p:nvPr/>
          </p:nvSpPr>
          <p:spPr>
            <a:xfrm>
              <a:off x="6247417" y="2109562"/>
              <a:ext cx="1921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Infection induced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8A39545-6025-B9B8-D16C-0ECEA3A10F3C}"/>
                </a:ext>
              </a:extLst>
            </p:cNvPr>
            <p:cNvSpPr txBox="1"/>
            <p:nvPr/>
          </p:nvSpPr>
          <p:spPr>
            <a:xfrm>
              <a:off x="6245207" y="2693006"/>
              <a:ext cx="1921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Naive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BB735E9-DD9C-9273-FE66-0BDE06DFF219}"/>
              </a:ext>
            </a:extLst>
          </p:cNvPr>
          <p:cNvSpPr txBox="1"/>
          <p:nvPr/>
        </p:nvSpPr>
        <p:spPr>
          <a:xfrm>
            <a:off x="11719625" y="6358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6872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2C22A6-66FF-986D-872E-08EB540DACC9}"/>
              </a:ext>
            </a:extLst>
          </p:cNvPr>
          <p:cNvSpPr txBox="1"/>
          <p:nvPr/>
        </p:nvSpPr>
        <p:spPr>
          <a:xfrm>
            <a:off x="7064900" y="2887883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cs typeface="Times New Roman" panose="02020603050405020304" pitchFamily="18" charset="0"/>
              </a:rPr>
              <a:t>Exclude </a:t>
            </a:r>
            <a:r>
              <a:rPr lang="en-US" sz="1200" dirty="0">
                <a:cs typeface="Times New Roman" panose="02020603050405020304" pitchFamily="18" charset="0"/>
              </a:rPr>
              <a:t>the population with increased S Antibody level in the 2</a:t>
            </a:r>
            <a:r>
              <a:rPr lang="en-US" sz="1200" baseline="30000" dirty="0">
                <a:cs typeface="Times New Roman" panose="02020603050405020304" pitchFamily="18" charset="0"/>
              </a:rPr>
              <a:t>nd</a:t>
            </a:r>
            <a:r>
              <a:rPr lang="en-US" sz="1200" dirty="0">
                <a:cs typeface="Times New Roman" panose="02020603050405020304" pitchFamily="18" charset="0"/>
              </a:rPr>
              <a:t> survey (n = 1,207)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BD45D-85A0-7FF5-9A3C-F537C2D1409C}"/>
              </a:ext>
            </a:extLst>
          </p:cNvPr>
          <p:cNvSpPr txBox="1"/>
          <p:nvPr/>
        </p:nvSpPr>
        <p:spPr>
          <a:xfrm>
            <a:off x="5086689" y="1155088"/>
            <a:ext cx="2270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cs typeface="Times New Roman" panose="02020603050405020304" pitchFamily="18" charset="0"/>
              </a:rPr>
              <a:t>Total amount of objects in </a:t>
            </a:r>
          </a:p>
          <a:p>
            <a:r>
              <a:rPr lang="en-US" sz="1400" b="1" dirty="0">
                <a:cs typeface="Times New Roman" panose="02020603050405020304" pitchFamily="18" charset="0"/>
              </a:rPr>
              <a:t>the 1</a:t>
            </a:r>
            <a:r>
              <a:rPr lang="en-US" sz="1400" b="1" baseline="30000" dirty="0">
                <a:cs typeface="Times New Roman" panose="02020603050405020304" pitchFamily="18" charset="0"/>
              </a:rPr>
              <a:t>st</a:t>
            </a:r>
            <a:r>
              <a:rPr lang="en-US" sz="1400" b="1" dirty="0">
                <a:cs typeface="Times New Roman" panose="02020603050405020304" pitchFamily="18" charset="0"/>
              </a:rPr>
              <a:t> surveillance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A2804-D898-F1BD-AFB0-023AD6B84E89}"/>
              </a:ext>
            </a:extLst>
          </p:cNvPr>
          <p:cNvSpPr txBox="1"/>
          <p:nvPr/>
        </p:nvSpPr>
        <p:spPr>
          <a:xfrm>
            <a:off x="4346041" y="1155088"/>
            <a:ext cx="6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cs typeface="Times New Roman" panose="02020603050405020304" pitchFamily="18" charset="0"/>
              </a:rPr>
              <a:t>9,945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20CB9-C19D-5849-538E-E6A4F354DE19}"/>
              </a:ext>
            </a:extLst>
          </p:cNvPr>
          <p:cNvSpPr txBox="1"/>
          <p:nvPr/>
        </p:nvSpPr>
        <p:spPr>
          <a:xfrm>
            <a:off x="7061556" y="196212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cs typeface="Times New Roman" panose="02020603050405020304" pitchFamily="18" charset="0"/>
              </a:rPr>
              <a:t>Exclude</a:t>
            </a:r>
            <a:r>
              <a:rPr lang="en-US" sz="1200" dirty="0">
                <a:cs typeface="Times New Roman" panose="02020603050405020304" pitchFamily="18" charset="0"/>
              </a:rPr>
              <a:t> those who did not attend or missing S antibody level in the 2</a:t>
            </a:r>
            <a:r>
              <a:rPr lang="en-US" sz="1200" baseline="30000" dirty="0">
                <a:cs typeface="Times New Roman" panose="02020603050405020304" pitchFamily="18" charset="0"/>
              </a:rPr>
              <a:t>nd</a:t>
            </a:r>
            <a:r>
              <a:rPr lang="en-US" sz="1200" dirty="0">
                <a:cs typeface="Times New Roman" panose="02020603050405020304" pitchFamily="18" charset="0"/>
              </a:rPr>
              <a:t> survey (n = 2,423)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B6A8F3-3F9A-C734-F115-EAEBEBE665C8}"/>
              </a:ext>
            </a:extLst>
          </p:cNvPr>
          <p:cNvSpPr txBox="1"/>
          <p:nvPr/>
        </p:nvSpPr>
        <p:spPr>
          <a:xfrm>
            <a:off x="7061556" y="2425193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cs typeface="Times New Roman" panose="02020603050405020304" pitchFamily="18" charset="0"/>
              </a:rPr>
              <a:t>Exclude</a:t>
            </a:r>
            <a:r>
              <a:rPr lang="en-US" sz="1200" dirty="0">
                <a:cs typeface="Times New Roman" panose="02020603050405020304" pitchFamily="18" charset="0"/>
              </a:rPr>
              <a:t> the population with vaccination between 1</a:t>
            </a:r>
            <a:r>
              <a:rPr lang="en-US" sz="1200" baseline="30000" dirty="0">
                <a:cs typeface="Times New Roman" panose="02020603050405020304" pitchFamily="18" charset="0"/>
              </a:rPr>
              <a:t>st</a:t>
            </a:r>
            <a:r>
              <a:rPr lang="en-US" sz="1200" dirty="0">
                <a:cs typeface="Times New Roman" panose="02020603050405020304" pitchFamily="18" charset="0"/>
              </a:rPr>
              <a:t> survey and infection if had (n =22)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965AEB-92B3-F7F0-A494-A2E85FEB0D8E}"/>
              </a:ext>
            </a:extLst>
          </p:cNvPr>
          <p:cNvSpPr txBox="1"/>
          <p:nvPr/>
        </p:nvSpPr>
        <p:spPr>
          <a:xfrm>
            <a:off x="2312437" y="4186634"/>
            <a:ext cx="3200400" cy="471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cs typeface="Times New Roman" panose="02020603050405020304" pitchFamily="18" charset="0"/>
              </a:rPr>
              <a:t>Confirmed infection </a:t>
            </a:r>
          </a:p>
          <a:p>
            <a:r>
              <a:rPr lang="en-US" sz="1200" dirty="0">
                <a:cs typeface="Times New Roman" panose="02020603050405020304" pitchFamily="18" charset="0"/>
              </a:rPr>
              <a:t>between 1</a:t>
            </a:r>
            <a:r>
              <a:rPr lang="en-US" sz="1200" baseline="30000" dirty="0">
                <a:cs typeface="Times New Roman" panose="02020603050405020304" pitchFamily="18" charset="0"/>
              </a:rPr>
              <a:t>st</a:t>
            </a:r>
            <a:r>
              <a:rPr lang="en-US" sz="1200" dirty="0">
                <a:cs typeface="Times New Roman" panose="02020603050405020304" pitchFamily="18" charset="0"/>
              </a:rPr>
              <a:t> and 2</a:t>
            </a:r>
            <a:r>
              <a:rPr lang="en-US" sz="1200" baseline="30000" dirty="0">
                <a:cs typeface="Times New Roman" panose="02020603050405020304" pitchFamily="18" charset="0"/>
              </a:rPr>
              <a:t>nd</a:t>
            </a:r>
            <a:r>
              <a:rPr lang="en-US" sz="1200" dirty="0">
                <a:cs typeface="Times New Roman" panose="02020603050405020304" pitchFamily="18" charset="0"/>
              </a:rPr>
              <a:t> Survey (n = 744)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5918A-47C4-4E90-C47D-31776B46E41D}"/>
              </a:ext>
            </a:extLst>
          </p:cNvPr>
          <p:cNvSpPr txBox="1"/>
          <p:nvPr/>
        </p:nvSpPr>
        <p:spPr>
          <a:xfrm>
            <a:off x="181254" y="5025201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cs typeface="Times New Roman" panose="02020603050405020304" pitchFamily="18" charset="0"/>
              </a:rPr>
              <a:t>Exclude</a:t>
            </a:r>
            <a:r>
              <a:rPr lang="en-US" sz="1200" dirty="0">
                <a:cs typeface="Times New Roman" panose="02020603050405020304" pitchFamily="18" charset="0"/>
              </a:rPr>
              <a:t> those had N- antibody at the 2</a:t>
            </a:r>
            <a:r>
              <a:rPr lang="en-US" sz="1200" baseline="30000" dirty="0">
                <a:cs typeface="Times New Roman" panose="02020603050405020304" pitchFamily="18" charset="0"/>
              </a:rPr>
              <a:t>nd</a:t>
            </a:r>
            <a:r>
              <a:rPr lang="en-US" sz="1200" dirty="0">
                <a:cs typeface="Times New Roman" panose="02020603050405020304" pitchFamily="18" charset="0"/>
              </a:rPr>
              <a:t> Survey (n = 76)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BD018-B349-F888-1443-BB7498DB5F82}"/>
              </a:ext>
            </a:extLst>
          </p:cNvPr>
          <p:cNvSpPr txBox="1"/>
          <p:nvPr/>
        </p:nvSpPr>
        <p:spPr>
          <a:xfrm>
            <a:off x="2473504" y="592508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cs typeface="Times New Roman" panose="02020603050405020304" pitchFamily="18" charset="0"/>
              </a:rPr>
              <a:t>Included in the Case Group :</a:t>
            </a:r>
            <a:r>
              <a:rPr lang="zh-CN" altLang="en-US" sz="1400" b="1" dirty="0">
                <a:cs typeface="Times New Roman" panose="02020603050405020304" pitchFamily="18" charset="0"/>
              </a:rPr>
              <a:t> </a:t>
            </a:r>
            <a:endParaRPr lang="en-US" altLang="zh-CN" sz="1400" b="1" dirty="0"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cs typeface="Times New Roman" panose="02020603050405020304" pitchFamily="18" charset="0"/>
              </a:rPr>
              <a:t>n = 668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E45A81-5B19-58B9-CF2B-86F0C9606E95}"/>
              </a:ext>
            </a:extLst>
          </p:cNvPr>
          <p:cNvSpPr txBox="1"/>
          <p:nvPr/>
        </p:nvSpPr>
        <p:spPr>
          <a:xfrm>
            <a:off x="6698079" y="4187846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cs typeface="Times New Roman" panose="02020603050405020304" pitchFamily="18" charset="0"/>
              </a:rPr>
              <a:t>No infection </a:t>
            </a:r>
          </a:p>
          <a:p>
            <a:r>
              <a:rPr lang="en-US" sz="1200" dirty="0">
                <a:cs typeface="Times New Roman" panose="02020603050405020304" pitchFamily="18" charset="0"/>
              </a:rPr>
              <a:t>between 1</a:t>
            </a:r>
            <a:r>
              <a:rPr lang="en-US" sz="1200" baseline="30000" dirty="0">
                <a:cs typeface="Times New Roman" panose="02020603050405020304" pitchFamily="18" charset="0"/>
              </a:rPr>
              <a:t>st</a:t>
            </a:r>
            <a:r>
              <a:rPr lang="en-US" sz="1200" dirty="0">
                <a:cs typeface="Times New Roman" panose="02020603050405020304" pitchFamily="18" charset="0"/>
              </a:rPr>
              <a:t> and 2</a:t>
            </a:r>
            <a:r>
              <a:rPr lang="en-US" sz="1200" baseline="30000" dirty="0">
                <a:cs typeface="Times New Roman" panose="02020603050405020304" pitchFamily="18" charset="0"/>
              </a:rPr>
              <a:t>nd</a:t>
            </a:r>
            <a:r>
              <a:rPr lang="en-US" sz="1200" dirty="0">
                <a:cs typeface="Times New Roman" panose="02020603050405020304" pitchFamily="18" charset="0"/>
              </a:rPr>
              <a:t> Survey (n = </a:t>
            </a:r>
            <a:r>
              <a:rPr lang="en-US" altLang="zh-CN" sz="1200" dirty="0">
                <a:cs typeface="Times New Roman" panose="02020603050405020304" pitchFamily="18" charset="0"/>
              </a:rPr>
              <a:t>5,549</a:t>
            </a:r>
            <a:r>
              <a:rPr lang="en-US" sz="1200" dirty="0"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E4E33-9FC7-46D7-3069-843A3C490B13}"/>
              </a:ext>
            </a:extLst>
          </p:cNvPr>
          <p:cNvSpPr txBox="1"/>
          <p:nvPr/>
        </p:nvSpPr>
        <p:spPr>
          <a:xfrm>
            <a:off x="8874982" y="496078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cs typeface="Times New Roman" panose="02020603050405020304" pitchFamily="18" charset="0"/>
              </a:rPr>
              <a:t>Exclude</a:t>
            </a:r>
            <a:r>
              <a:rPr lang="en-US" sz="1200" dirty="0">
                <a:cs typeface="Times New Roman" panose="02020603050405020304" pitchFamily="18" charset="0"/>
              </a:rPr>
              <a:t> the population with vaccination during 1</a:t>
            </a:r>
            <a:r>
              <a:rPr lang="en-US" sz="1200" baseline="30000" dirty="0">
                <a:cs typeface="Times New Roman" panose="02020603050405020304" pitchFamily="18" charset="0"/>
              </a:rPr>
              <a:t>st</a:t>
            </a:r>
            <a:r>
              <a:rPr lang="en-US" sz="1200" dirty="0">
                <a:cs typeface="Times New Roman" panose="02020603050405020304" pitchFamily="18" charset="0"/>
              </a:rPr>
              <a:t> and 2</a:t>
            </a:r>
            <a:r>
              <a:rPr lang="en-US" sz="1200" baseline="30000" dirty="0">
                <a:cs typeface="Times New Roman" panose="02020603050405020304" pitchFamily="18" charset="0"/>
              </a:rPr>
              <a:t>nd</a:t>
            </a:r>
            <a:r>
              <a:rPr lang="en-US" sz="1200" dirty="0">
                <a:cs typeface="Times New Roman" panose="02020603050405020304" pitchFamily="18" charset="0"/>
              </a:rPr>
              <a:t> Survey (n = 1,349)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7C509E-8FB9-AFDD-2983-5DB1DA6CCBE9}"/>
              </a:ext>
            </a:extLst>
          </p:cNvPr>
          <p:cNvSpPr txBox="1"/>
          <p:nvPr/>
        </p:nvSpPr>
        <p:spPr>
          <a:xfrm>
            <a:off x="6926679" y="5920729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cs typeface="Times New Roman" panose="02020603050405020304" pitchFamily="18" charset="0"/>
              </a:rPr>
              <a:t>Included in the Control Group:</a:t>
            </a:r>
            <a:r>
              <a:rPr lang="zh-CN" altLang="en-US" sz="1400" b="1" dirty="0">
                <a:cs typeface="Times New Roman" panose="02020603050405020304" pitchFamily="18" charset="0"/>
              </a:rPr>
              <a:t> </a:t>
            </a:r>
            <a:endParaRPr lang="en-US" altLang="zh-CN" sz="1400" b="1" dirty="0"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cs typeface="Times New Roman" panose="02020603050405020304" pitchFamily="18" charset="0"/>
              </a:rPr>
              <a:t>n = </a:t>
            </a:r>
            <a:r>
              <a:rPr lang="en-US" altLang="zh-CN" sz="1400" b="1" dirty="0">
                <a:cs typeface="Times New Roman" panose="02020603050405020304" pitchFamily="18" charset="0"/>
              </a:rPr>
              <a:t>4,200</a:t>
            </a:r>
            <a:endParaRPr lang="en-US" sz="1400" b="1" dirty="0"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D73195-ED9A-EB17-C594-877B665B230D}"/>
              </a:ext>
            </a:extLst>
          </p:cNvPr>
          <p:cNvSpPr/>
          <p:nvPr/>
        </p:nvSpPr>
        <p:spPr>
          <a:xfrm>
            <a:off x="7019180" y="1966585"/>
            <a:ext cx="3291840" cy="4572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A2E666-6794-4155-35D3-92B5F0BF1764}"/>
              </a:ext>
            </a:extLst>
          </p:cNvPr>
          <p:cNvSpPr/>
          <p:nvPr/>
        </p:nvSpPr>
        <p:spPr>
          <a:xfrm>
            <a:off x="7019180" y="2880984"/>
            <a:ext cx="3291840" cy="4572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9035B4-59EA-BE68-9FA8-AAE75A6CE85C}"/>
              </a:ext>
            </a:extLst>
          </p:cNvPr>
          <p:cNvSpPr/>
          <p:nvPr/>
        </p:nvSpPr>
        <p:spPr>
          <a:xfrm>
            <a:off x="7019180" y="2423785"/>
            <a:ext cx="3291840" cy="4572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B60A9-E7B4-CBA2-B721-50E4EAC5F2C9}"/>
              </a:ext>
            </a:extLst>
          </p:cNvPr>
          <p:cNvSpPr/>
          <p:nvPr/>
        </p:nvSpPr>
        <p:spPr>
          <a:xfrm>
            <a:off x="2266717" y="4186634"/>
            <a:ext cx="3291840" cy="4572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BF1501-859B-FC4C-5945-876A40E95A57}"/>
              </a:ext>
            </a:extLst>
          </p:cNvPr>
          <p:cNvSpPr/>
          <p:nvPr/>
        </p:nvSpPr>
        <p:spPr>
          <a:xfrm>
            <a:off x="6652359" y="4184827"/>
            <a:ext cx="3291840" cy="47548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F7366A-2FC7-4F0B-05B2-72E3904E4415}"/>
              </a:ext>
            </a:extLst>
          </p:cNvPr>
          <p:cNvSpPr/>
          <p:nvPr/>
        </p:nvSpPr>
        <p:spPr>
          <a:xfrm>
            <a:off x="135534" y="4960463"/>
            <a:ext cx="3291840" cy="5922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253C77-AA2E-DB8D-5079-502B2E885AE9}"/>
              </a:ext>
            </a:extLst>
          </p:cNvPr>
          <p:cNvSpPr/>
          <p:nvPr/>
        </p:nvSpPr>
        <p:spPr>
          <a:xfrm>
            <a:off x="2541037" y="5869348"/>
            <a:ext cx="2743200" cy="59436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E589AF-F1DA-7F3E-2E8E-BE2471467706}"/>
              </a:ext>
            </a:extLst>
          </p:cNvPr>
          <p:cNvSpPr/>
          <p:nvPr/>
        </p:nvSpPr>
        <p:spPr>
          <a:xfrm>
            <a:off x="6926679" y="5869348"/>
            <a:ext cx="2743200" cy="59225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A1B022-5465-E5B8-B49A-CBF3D2A5DAE2}"/>
              </a:ext>
            </a:extLst>
          </p:cNvPr>
          <p:cNvSpPr/>
          <p:nvPr/>
        </p:nvSpPr>
        <p:spPr>
          <a:xfrm>
            <a:off x="8772191" y="4894610"/>
            <a:ext cx="3291840" cy="5922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A2C0CA-F86B-85CC-EDA3-3546909DF47E}"/>
              </a:ext>
            </a:extLst>
          </p:cNvPr>
          <p:cNvSpPr/>
          <p:nvPr/>
        </p:nvSpPr>
        <p:spPr>
          <a:xfrm>
            <a:off x="4218153" y="1136425"/>
            <a:ext cx="3291840" cy="592256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E93D31F-53DC-47D0-9CB0-1B4F143B3A12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rot="5400000" flipH="1" flipV="1">
            <a:off x="3659379" y="1981940"/>
            <a:ext cx="2457953" cy="1951436"/>
          </a:xfrm>
          <a:prstGeom prst="bentConnector3">
            <a:avLst>
              <a:gd name="adj1" fmla="val 23311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AE1C2033-6D07-7DBE-4FE3-5351CA9D9010}"/>
              </a:ext>
            </a:extLst>
          </p:cNvPr>
          <p:cNvCxnSpPr>
            <a:cxnSpLocks/>
            <a:stCxn id="23" idx="2"/>
            <a:endCxn id="18" idx="0"/>
          </p:cNvCxnSpPr>
          <p:nvPr/>
        </p:nvCxnSpPr>
        <p:spPr>
          <a:xfrm rot="16200000" flipH="1">
            <a:off x="5853103" y="1739651"/>
            <a:ext cx="2456146" cy="2434206"/>
          </a:xfrm>
          <a:prstGeom prst="bentConnector3">
            <a:avLst>
              <a:gd name="adj1" fmla="val 7643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8E7C5C-1744-1421-0F1B-D9383EEBB9F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864073" y="2195185"/>
            <a:ext cx="1155107" cy="0"/>
          </a:xfrm>
          <a:prstGeom prst="line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3319C9-D283-B7FB-EBC8-6F1A2927E5B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864073" y="2652385"/>
            <a:ext cx="1155107" cy="0"/>
          </a:xfrm>
          <a:prstGeom prst="line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2821D6-0C48-643C-763C-D9F7B04B9F7D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912637" y="4643834"/>
            <a:ext cx="0" cy="1225514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BD295B-E061-B4A5-023B-4497C9C99C2F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8298279" y="4660315"/>
            <a:ext cx="0" cy="1209033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D4A9582-56DB-D793-B531-70A31503F13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427374" y="5256591"/>
            <a:ext cx="485263" cy="0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AACCFB8-AF88-B7C9-3949-45A666F7614E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8298279" y="5190738"/>
            <a:ext cx="473912" cy="0"/>
          </a:xfrm>
          <a:prstGeom prst="line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7CBC84-3290-0B10-AEC1-9A6EE558A91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864072" y="3109584"/>
            <a:ext cx="1155108" cy="0"/>
          </a:xfrm>
          <a:prstGeom prst="line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4C047D39-C21B-1BFB-7E45-4189687B3E2A}"/>
              </a:ext>
            </a:extLst>
          </p:cNvPr>
          <p:cNvSpPr txBox="1">
            <a:spLocks/>
          </p:cNvSpPr>
          <p:nvPr/>
        </p:nvSpPr>
        <p:spPr>
          <a:xfrm>
            <a:off x="342527" y="119232"/>
            <a:ext cx="7014689" cy="73152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Flow chart of case control study design  </a:t>
            </a:r>
          </a:p>
        </p:txBody>
      </p:sp>
      <p:sp>
        <p:nvSpPr>
          <p:cNvPr id="28" name="직사각형 3">
            <a:extLst>
              <a:ext uri="{FF2B5EF4-FFF2-40B4-BE49-F238E27FC236}">
                <a16:creationId xmlns:a16="http://schemas.microsoft.com/office/drawing/2014/main" id="{86276A9D-7C49-7251-69D3-E81D60F104B6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8">
            <a:extLst>
              <a:ext uri="{FF2B5EF4-FFF2-40B4-BE49-F238E27FC236}">
                <a16:creationId xmlns:a16="http://schemas.microsoft.com/office/drawing/2014/main" id="{109EA369-3598-5E2C-6E67-AF60E4B28953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98E1E-2E17-35BB-4D06-4F55F6D44E5D}"/>
              </a:ext>
            </a:extLst>
          </p:cNvPr>
          <p:cNvSpPr txBox="1"/>
          <p:nvPr/>
        </p:nvSpPr>
        <p:spPr>
          <a:xfrm>
            <a:off x="11719625" y="6358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8645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24998D-354E-8DAA-BB10-7F01FE53B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894" y="741506"/>
            <a:ext cx="9485097" cy="59972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CBD8FE-C472-2195-4017-DBD9D103D139}"/>
              </a:ext>
            </a:extLst>
          </p:cNvPr>
          <p:cNvSpPr txBox="1">
            <a:spLocks/>
          </p:cNvSpPr>
          <p:nvPr/>
        </p:nvSpPr>
        <p:spPr>
          <a:xfrm>
            <a:off x="342527" y="119232"/>
            <a:ext cx="10087377" cy="7315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  <a:cs typeface="Times New Roman" panose="02020603050405020304" pitchFamily="18" charset="0"/>
              </a:rPr>
              <a:t>Summary table comparing case and control group characteristics</a:t>
            </a:r>
          </a:p>
        </p:txBody>
      </p:sp>
      <p:sp>
        <p:nvSpPr>
          <p:cNvPr id="6" name="직사각형 3">
            <a:extLst>
              <a:ext uri="{FF2B5EF4-FFF2-40B4-BE49-F238E27FC236}">
                <a16:creationId xmlns:a16="http://schemas.microsoft.com/office/drawing/2014/main" id="{11456086-31E8-3769-1F83-EAFBFC0E734B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8">
            <a:extLst>
              <a:ext uri="{FF2B5EF4-FFF2-40B4-BE49-F238E27FC236}">
                <a16:creationId xmlns:a16="http://schemas.microsoft.com/office/drawing/2014/main" id="{5DD056EE-E92D-12E5-F4A5-8146CCACE142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D3120-1ACD-CD7C-EBC7-E17F5F95F895}"/>
              </a:ext>
            </a:extLst>
          </p:cNvPr>
          <p:cNvSpPr txBox="1"/>
          <p:nvPr/>
        </p:nvSpPr>
        <p:spPr>
          <a:xfrm>
            <a:off x="11719625" y="6358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727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5D5670-3C09-8A9B-4035-9B6A2A845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12" y="872668"/>
            <a:ext cx="10080470" cy="55321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41E5BA-82EC-A9F5-05BF-4FD8AE6C3680}"/>
              </a:ext>
            </a:extLst>
          </p:cNvPr>
          <p:cNvSpPr/>
          <p:nvPr/>
        </p:nvSpPr>
        <p:spPr>
          <a:xfrm>
            <a:off x="1109411" y="1214209"/>
            <a:ext cx="9319095" cy="753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2E7682-D98C-559D-FC68-C7319D78F29F}"/>
              </a:ext>
            </a:extLst>
          </p:cNvPr>
          <p:cNvSpPr/>
          <p:nvPr/>
        </p:nvSpPr>
        <p:spPr>
          <a:xfrm>
            <a:off x="1109412" y="5391005"/>
            <a:ext cx="9319095" cy="675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3A7FC6-5943-8140-9044-9D8A87257515}"/>
              </a:ext>
            </a:extLst>
          </p:cNvPr>
          <p:cNvSpPr txBox="1">
            <a:spLocks/>
          </p:cNvSpPr>
          <p:nvPr/>
        </p:nvSpPr>
        <p:spPr>
          <a:xfrm>
            <a:off x="342527" y="119232"/>
            <a:ext cx="11975812" cy="7315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Forest plot showing infection risk odds ratios</a:t>
            </a:r>
          </a:p>
        </p:txBody>
      </p:sp>
      <p:sp>
        <p:nvSpPr>
          <p:cNvPr id="11" name="직사각형 3">
            <a:extLst>
              <a:ext uri="{FF2B5EF4-FFF2-40B4-BE49-F238E27FC236}">
                <a16:creationId xmlns:a16="http://schemas.microsoft.com/office/drawing/2014/main" id="{8EE38D0D-59D3-EE6D-ECEC-9BFE31222304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8">
            <a:extLst>
              <a:ext uri="{FF2B5EF4-FFF2-40B4-BE49-F238E27FC236}">
                <a16:creationId xmlns:a16="http://schemas.microsoft.com/office/drawing/2014/main" id="{88F2C1ED-3310-9731-AE4E-FB4BFBE45B09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6E2F8B-B2E4-ED9B-E78D-06DEEFC25DE5}"/>
              </a:ext>
            </a:extLst>
          </p:cNvPr>
          <p:cNvCxnSpPr>
            <a:cxnSpLocks/>
          </p:cNvCxnSpPr>
          <p:nvPr/>
        </p:nvCxnSpPr>
        <p:spPr>
          <a:xfrm>
            <a:off x="982209" y="1157028"/>
            <a:ext cx="9446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76E8B1-C4EE-95CB-95F5-73B28BDE7853}"/>
              </a:ext>
            </a:extLst>
          </p:cNvPr>
          <p:cNvCxnSpPr>
            <a:cxnSpLocks/>
          </p:cNvCxnSpPr>
          <p:nvPr/>
        </p:nvCxnSpPr>
        <p:spPr>
          <a:xfrm>
            <a:off x="6282813" y="6404788"/>
            <a:ext cx="2113935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oval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978D11-CA9F-E90E-1FB2-063826B47995}"/>
              </a:ext>
            </a:extLst>
          </p:cNvPr>
          <p:cNvCxnSpPr>
            <a:cxnSpLocks/>
          </p:cNvCxnSpPr>
          <p:nvPr/>
        </p:nvCxnSpPr>
        <p:spPr>
          <a:xfrm>
            <a:off x="8396748" y="6404788"/>
            <a:ext cx="2113935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ACEC496-78CD-1E93-0F5D-08C95E92143F}"/>
              </a:ext>
            </a:extLst>
          </p:cNvPr>
          <p:cNvSpPr txBox="1"/>
          <p:nvPr/>
        </p:nvSpPr>
        <p:spPr>
          <a:xfrm>
            <a:off x="5511448" y="6273984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lower risk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37EE1-F167-F7FD-8651-3BF07D03E7AD}"/>
              </a:ext>
            </a:extLst>
          </p:cNvPr>
          <p:cNvSpPr txBox="1"/>
          <p:nvPr/>
        </p:nvSpPr>
        <p:spPr>
          <a:xfrm>
            <a:off x="10529516" y="6273983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higher risk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91E529-A373-C3AA-F44A-62C934F17E85}"/>
              </a:ext>
            </a:extLst>
          </p:cNvPr>
          <p:cNvSpPr txBox="1"/>
          <p:nvPr/>
        </p:nvSpPr>
        <p:spPr>
          <a:xfrm>
            <a:off x="11719625" y="6358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6015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BB84B6-7996-8453-E7DC-27995D82C8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5" b="-3338"/>
          <a:stretch/>
        </p:blipFill>
        <p:spPr>
          <a:xfrm>
            <a:off x="2209800" y="713232"/>
            <a:ext cx="7772400" cy="614476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CB179D0-CA58-95A5-F2AD-F5A6026BD250}"/>
              </a:ext>
            </a:extLst>
          </p:cNvPr>
          <p:cNvSpPr/>
          <p:nvPr/>
        </p:nvSpPr>
        <p:spPr>
          <a:xfrm>
            <a:off x="4144617" y="2454964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4AA66E-D7A3-0CD8-4B43-CCD21B046C9C}"/>
              </a:ext>
            </a:extLst>
          </p:cNvPr>
          <p:cNvSpPr txBox="1">
            <a:spLocks/>
          </p:cNvSpPr>
          <p:nvPr/>
        </p:nvSpPr>
        <p:spPr>
          <a:xfrm>
            <a:off x="342527" y="119232"/>
            <a:ext cx="11975812" cy="7315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ROC Curve </a:t>
            </a:r>
          </a:p>
        </p:txBody>
      </p:sp>
      <p:sp>
        <p:nvSpPr>
          <p:cNvPr id="9" name="직사각형 3">
            <a:extLst>
              <a:ext uri="{FF2B5EF4-FFF2-40B4-BE49-F238E27FC236}">
                <a16:creationId xmlns:a16="http://schemas.microsoft.com/office/drawing/2014/main" id="{FA370BE5-109C-F04C-68A9-F20639449037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8">
            <a:extLst>
              <a:ext uri="{FF2B5EF4-FFF2-40B4-BE49-F238E27FC236}">
                <a16:creationId xmlns:a16="http://schemas.microsoft.com/office/drawing/2014/main" id="{A810E048-92E1-AC40-5BC2-E6EDD8604BD2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9FE668-0097-C914-CC6F-18A5701C8B29}"/>
              </a:ext>
            </a:extLst>
          </p:cNvPr>
          <p:cNvSpPr txBox="1"/>
          <p:nvPr/>
        </p:nvSpPr>
        <p:spPr>
          <a:xfrm>
            <a:off x="11719625" y="6358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4645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1876</Words>
  <Application>Microsoft Macintosh PowerPoint</Application>
  <PresentationFormat>Widescreen</PresentationFormat>
  <Paragraphs>208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나눔고딕</vt:lpstr>
      <vt:lpstr>Söhne</vt:lpstr>
      <vt:lpstr>Arial</vt:lpstr>
      <vt:lpstr>Calibri</vt:lpstr>
      <vt:lpstr>Calibri Light</vt:lpstr>
      <vt:lpstr>Times New Roman</vt:lpstr>
      <vt:lpstr>Wingdings</vt:lpstr>
      <vt:lpstr>Office Theme</vt:lpstr>
      <vt:lpstr>Association between S antibody levels to  COVID-19 infection status from nationwide community surveillance data in South Korea</vt:lpstr>
      <vt:lpstr>Background</vt:lpstr>
      <vt:lpstr>Objective</vt:lpstr>
      <vt:lpstr>PowerPoint Presentation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between S antibody levels to  COVID-19 infection status and symptom level  from nationwide community surveillance data in South Korea</dc:title>
  <dc:creator>Zhang, Franky</dc:creator>
  <cp:lastModifiedBy>Zhang, Yifan</cp:lastModifiedBy>
  <cp:revision>34</cp:revision>
  <dcterms:created xsi:type="dcterms:W3CDTF">2024-04-08T01:15:42Z</dcterms:created>
  <dcterms:modified xsi:type="dcterms:W3CDTF">2024-04-12T18:04:39Z</dcterms:modified>
</cp:coreProperties>
</file>