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1" r:id="rId2"/>
    <p:sldId id="327" r:id="rId3"/>
    <p:sldId id="460" r:id="rId4"/>
    <p:sldId id="275" r:id="rId5"/>
    <p:sldId id="328" r:id="rId6"/>
    <p:sldId id="459" r:id="rId7"/>
    <p:sldId id="313" r:id="rId8"/>
    <p:sldId id="324" r:id="rId9"/>
    <p:sldId id="329" r:id="rId10"/>
    <p:sldId id="461" r:id="rId11"/>
    <p:sldId id="464" r:id="rId12"/>
    <p:sldId id="462" r:id="rId13"/>
    <p:sldId id="316" r:id="rId14"/>
    <p:sldId id="322" r:id="rId15"/>
    <p:sldId id="330" r:id="rId16"/>
    <p:sldId id="301" r:id="rId17"/>
    <p:sldId id="463" r:id="rId18"/>
    <p:sldId id="333" r:id="rId19"/>
    <p:sldId id="457" r:id="rId20"/>
    <p:sldId id="323" r:id="rId21"/>
    <p:sldId id="458" r:id="rId22"/>
    <p:sldId id="260" r:id="rId23"/>
    <p:sldId id="443" r:id="rId24"/>
    <p:sldId id="331" r:id="rId25"/>
    <p:sldId id="332" r:id="rId26"/>
    <p:sldId id="297" r:id="rId27"/>
    <p:sldId id="258" r:id="rId28"/>
    <p:sldId id="2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5" autoAdjust="0"/>
    <p:restoredTop sz="96503" autoAdjust="0"/>
  </p:normalViewPr>
  <p:slideViewPr>
    <p:cSldViewPr snapToGrid="0">
      <p:cViewPr varScale="1">
        <p:scale>
          <a:sx n="98" d="100"/>
          <a:sy n="98" d="100"/>
        </p:scale>
        <p:origin x="10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kswl\Downloads\&#53076;&#47196;&#45208;&#48148;&#51060;&#47084;&#49828;&#44048;&#50684;&#51613;-19_&#54869;&#51652;&#54872;&#51088;_&#48156;&#49373;&#54788;&#54889;_230223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kswl\Downloads\&#53076;&#47196;&#45208;&#48148;&#51060;&#47084;&#49828;&#44048;&#50684;&#51613;-19_&#54869;&#51652;&#54872;&#51088;_&#48156;&#49373;&#54788;&#54889;_2302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567307844034523E-2"/>
          <c:y val="1.7128467805699748E-2"/>
          <c:w val="0.93506367064838336"/>
          <c:h val="0.81079298507535991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715456"/>
        <c:axId val="119708800"/>
      </c:barChart>
      <c:catAx>
        <c:axId val="11971545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708800"/>
        <c:crosses val="autoZero"/>
        <c:auto val="1"/>
        <c:lblAlgn val="ctr"/>
        <c:lblOffset val="100"/>
        <c:noMultiLvlLbl val="1"/>
      </c:catAx>
      <c:valAx>
        <c:axId val="119708800"/>
        <c:scaling>
          <c:orientation val="minMax"/>
        </c:scaling>
        <c:delete val="0"/>
        <c:axPos val="l"/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715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689429598968654E-2"/>
          <c:y val="5.3126037743620368E-2"/>
          <c:w val="0.88208002296972821"/>
          <c:h val="0.775116291641675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'발생별(국내발생+해외유입), 사망'!$B$6</c:f>
              <c:strCache>
                <c:ptCount val="1"/>
                <c:pt idx="0">
                  <c:v>명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'발생별(국내발생+해외유입), 사망'!$A$7:$A$718</c:f>
              <c:numCache>
                <c:formatCode>m/d/yyyy</c:formatCode>
                <c:ptCount val="712"/>
                <c:pt idx="0">
                  <c:v>43850</c:v>
                </c:pt>
                <c:pt idx="1">
                  <c:v>43851</c:v>
                </c:pt>
                <c:pt idx="2">
                  <c:v>43852</c:v>
                </c:pt>
                <c:pt idx="3">
                  <c:v>43853</c:v>
                </c:pt>
                <c:pt idx="4">
                  <c:v>43854</c:v>
                </c:pt>
                <c:pt idx="5">
                  <c:v>43855</c:v>
                </c:pt>
                <c:pt idx="6">
                  <c:v>43856</c:v>
                </c:pt>
                <c:pt idx="7">
                  <c:v>43857</c:v>
                </c:pt>
                <c:pt idx="8">
                  <c:v>43858</c:v>
                </c:pt>
                <c:pt idx="9">
                  <c:v>43859</c:v>
                </c:pt>
                <c:pt idx="10">
                  <c:v>43860</c:v>
                </c:pt>
                <c:pt idx="11">
                  <c:v>43861</c:v>
                </c:pt>
                <c:pt idx="12">
                  <c:v>43862</c:v>
                </c:pt>
                <c:pt idx="13">
                  <c:v>43863</c:v>
                </c:pt>
                <c:pt idx="14">
                  <c:v>43864</c:v>
                </c:pt>
                <c:pt idx="15">
                  <c:v>43865</c:v>
                </c:pt>
                <c:pt idx="16">
                  <c:v>43866</c:v>
                </c:pt>
                <c:pt idx="17">
                  <c:v>43867</c:v>
                </c:pt>
                <c:pt idx="18">
                  <c:v>43868</c:v>
                </c:pt>
                <c:pt idx="19">
                  <c:v>43869</c:v>
                </c:pt>
                <c:pt idx="20">
                  <c:v>43870</c:v>
                </c:pt>
                <c:pt idx="21">
                  <c:v>43871</c:v>
                </c:pt>
                <c:pt idx="22">
                  <c:v>43872</c:v>
                </c:pt>
                <c:pt idx="23">
                  <c:v>43873</c:v>
                </c:pt>
                <c:pt idx="24">
                  <c:v>43874</c:v>
                </c:pt>
                <c:pt idx="25">
                  <c:v>43875</c:v>
                </c:pt>
                <c:pt idx="26">
                  <c:v>43876</c:v>
                </c:pt>
                <c:pt idx="27">
                  <c:v>43877</c:v>
                </c:pt>
                <c:pt idx="28">
                  <c:v>43878</c:v>
                </c:pt>
                <c:pt idx="29">
                  <c:v>43879</c:v>
                </c:pt>
                <c:pt idx="30">
                  <c:v>43880</c:v>
                </c:pt>
                <c:pt idx="31">
                  <c:v>43881</c:v>
                </c:pt>
                <c:pt idx="32">
                  <c:v>43882</c:v>
                </c:pt>
                <c:pt idx="33">
                  <c:v>43883</c:v>
                </c:pt>
                <c:pt idx="34">
                  <c:v>43884</c:v>
                </c:pt>
                <c:pt idx="35">
                  <c:v>43885</c:v>
                </c:pt>
                <c:pt idx="36">
                  <c:v>43886</c:v>
                </c:pt>
                <c:pt idx="37">
                  <c:v>43887</c:v>
                </c:pt>
                <c:pt idx="38">
                  <c:v>43888</c:v>
                </c:pt>
                <c:pt idx="39">
                  <c:v>43889</c:v>
                </c:pt>
                <c:pt idx="40">
                  <c:v>43890</c:v>
                </c:pt>
                <c:pt idx="41">
                  <c:v>43891</c:v>
                </c:pt>
                <c:pt idx="42">
                  <c:v>43892</c:v>
                </c:pt>
                <c:pt idx="43">
                  <c:v>43893</c:v>
                </c:pt>
                <c:pt idx="44">
                  <c:v>43894</c:v>
                </c:pt>
                <c:pt idx="45">
                  <c:v>43895</c:v>
                </c:pt>
                <c:pt idx="46">
                  <c:v>43896</c:v>
                </c:pt>
                <c:pt idx="47">
                  <c:v>43897</c:v>
                </c:pt>
                <c:pt idx="48">
                  <c:v>43898</c:v>
                </c:pt>
                <c:pt idx="49">
                  <c:v>43899</c:v>
                </c:pt>
                <c:pt idx="50">
                  <c:v>43900</c:v>
                </c:pt>
                <c:pt idx="51">
                  <c:v>43901</c:v>
                </c:pt>
                <c:pt idx="52">
                  <c:v>43902</c:v>
                </c:pt>
                <c:pt idx="53">
                  <c:v>43903</c:v>
                </c:pt>
                <c:pt idx="54">
                  <c:v>43904</c:v>
                </c:pt>
                <c:pt idx="55">
                  <c:v>43905</c:v>
                </c:pt>
                <c:pt idx="56">
                  <c:v>43906</c:v>
                </c:pt>
                <c:pt idx="57">
                  <c:v>43907</c:v>
                </c:pt>
                <c:pt idx="58">
                  <c:v>43908</c:v>
                </c:pt>
                <c:pt idx="59">
                  <c:v>43909</c:v>
                </c:pt>
                <c:pt idx="60">
                  <c:v>43910</c:v>
                </c:pt>
                <c:pt idx="61">
                  <c:v>43911</c:v>
                </c:pt>
                <c:pt idx="62">
                  <c:v>43912</c:v>
                </c:pt>
                <c:pt idx="63">
                  <c:v>43913</c:v>
                </c:pt>
                <c:pt idx="64">
                  <c:v>43914</c:v>
                </c:pt>
                <c:pt idx="65">
                  <c:v>43915</c:v>
                </c:pt>
                <c:pt idx="66">
                  <c:v>43916</c:v>
                </c:pt>
                <c:pt idx="67">
                  <c:v>43917</c:v>
                </c:pt>
                <c:pt idx="68">
                  <c:v>43918</c:v>
                </c:pt>
                <c:pt idx="69">
                  <c:v>43919</c:v>
                </c:pt>
                <c:pt idx="70">
                  <c:v>43920</c:v>
                </c:pt>
                <c:pt idx="71">
                  <c:v>43921</c:v>
                </c:pt>
                <c:pt idx="72">
                  <c:v>43922</c:v>
                </c:pt>
                <c:pt idx="73">
                  <c:v>43923</c:v>
                </c:pt>
                <c:pt idx="74">
                  <c:v>43924</c:v>
                </c:pt>
                <c:pt idx="75">
                  <c:v>43925</c:v>
                </c:pt>
                <c:pt idx="76">
                  <c:v>43926</c:v>
                </c:pt>
                <c:pt idx="77">
                  <c:v>43927</c:v>
                </c:pt>
                <c:pt idx="78">
                  <c:v>43928</c:v>
                </c:pt>
                <c:pt idx="79">
                  <c:v>43929</c:v>
                </c:pt>
                <c:pt idx="80">
                  <c:v>43930</c:v>
                </c:pt>
                <c:pt idx="81">
                  <c:v>43931</c:v>
                </c:pt>
                <c:pt idx="82">
                  <c:v>43932</c:v>
                </c:pt>
                <c:pt idx="83">
                  <c:v>43933</c:v>
                </c:pt>
                <c:pt idx="84">
                  <c:v>43934</c:v>
                </c:pt>
                <c:pt idx="85">
                  <c:v>43935</c:v>
                </c:pt>
                <c:pt idx="86">
                  <c:v>43936</c:v>
                </c:pt>
                <c:pt idx="87">
                  <c:v>43937</c:v>
                </c:pt>
                <c:pt idx="88">
                  <c:v>43938</c:v>
                </c:pt>
                <c:pt idx="89">
                  <c:v>43939</c:v>
                </c:pt>
                <c:pt idx="90">
                  <c:v>43940</c:v>
                </c:pt>
                <c:pt idx="91">
                  <c:v>43941</c:v>
                </c:pt>
                <c:pt idx="92">
                  <c:v>43942</c:v>
                </c:pt>
                <c:pt idx="93">
                  <c:v>43943</c:v>
                </c:pt>
                <c:pt idx="94">
                  <c:v>43944</c:v>
                </c:pt>
                <c:pt idx="95">
                  <c:v>43945</c:v>
                </c:pt>
                <c:pt idx="96">
                  <c:v>43946</c:v>
                </c:pt>
                <c:pt idx="97">
                  <c:v>43947</c:v>
                </c:pt>
                <c:pt idx="98">
                  <c:v>43948</c:v>
                </c:pt>
                <c:pt idx="99">
                  <c:v>43949</c:v>
                </c:pt>
                <c:pt idx="100">
                  <c:v>43950</c:v>
                </c:pt>
                <c:pt idx="101">
                  <c:v>43951</c:v>
                </c:pt>
                <c:pt idx="102">
                  <c:v>43952</c:v>
                </c:pt>
                <c:pt idx="103">
                  <c:v>43953</c:v>
                </c:pt>
                <c:pt idx="104">
                  <c:v>43954</c:v>
                </c:pt>
                <c:pt idx="105">
                  <c:v>43955</c:v>
                </c:pt>
                <c:pt idx="106">
                  <c:v>43956</c:v>
                </c:pt>
                <c:pt idx="107">
                  <c:v>43957</c:v>
                </c:pt>
                <c:pt idx="108">
                  <c:v>43958</c:v>
                </c:pt>
                <c:pt idx="109">
                  <c:v>43959</c:v>
                </c:pt>
                <c:pt idx="110">
                  <c:v>43960</c:v>
                </c:pt>
                <c:pt idx="111">
                  <c:v>43961</c:v>
                </c:pt>
                <c:pt idx="112">
                  <c:v>43962</c:v>
                </c:pt>
                <c:pt idx="113">
                  <c:v>43963</c:v>
                </c:pt>
                <c:pt idx="114">
                  <c:v>43964</c:v>
                </c:pt>
                <c:pt idx="115">
                  <c:v>43965</c:v>
                </c:pt>
                <c:pt idx="116">
                  <c:v>43966</c:v>
                </c:pt>
                <c:pt idx="117">
                  <c:v>43967</c:v>
                </c:pt>
                <c:pt idx="118">
                  <c:v>43968</c:v>
                </c:pt>
                <c:pt idx="119">
                  <c:v>43969</c:v>
                </c:pt>
                <c:pt idx="120">
                  <c:v>43970</c:v>
                </c:pt>
                <c:pt idx="121">
                  <c:v>43971</c:v>
                </c:pt>
                <c:pt idx="122">
                  <c:v>43972</c:v>
                </c:pt>
                <c:pt idx="123">
                  <c:v>43973</c:v>
                </c:pt>
                <c:pt idx="124">
                  <c:v>43974</c:v>
                </c:pt>
                <c:pt idx="125">
                  <c:v>43975</c:v>
                </c:pt>
                <c:pt idx="126">
                  <c:v>43976</c:v>
                </c:pt>
                <c:pt idx="127">
                  <c:v>43977</c:v>
                </c:pt>
                <c:pt idx="128">
                  <c:v>43978</c:v>
                </c:pt>
                <c:pt idx="129">
                  <c:v>43979</c:v>
                </c:pt>
                <c:pt idx="130">
                  <c:v>43980</c:v>
                </c:pt>
                <c:pt idx="131">
                  <c:v>43981</c:v>
                </c:pt>
                <c:pt idx="132">
                  <c:v>43982</c:v>
                </c:pt>
                <c:pt idx="133">
                  <c:v>43983</c:v>
                </c:pt>
                <c:pt idx="134">
                  <c:v>43984</c:v>
                </c:pt>
                <c:pt idx="135">
                  <c:v>43985</c:v>
                </c:pt>
                <c:pt idx="136">
                  <c:v>43986</c:v>
                </c:pt>
                <c:pt idx="137">
                  <c:v>43987</c:v>
                </c:pt>
                <c:pt idx="138">
                  <c:v>43988</c:v>
                </c:pt>
                <c:pt idx="139">
                  <c:v>43989</c:v>
                </c:pt>
                <c:pt idx="140">
                  <c:v>43990</c:v>
                </c:pt>
                <c:pt idx="141">
                  <c:v>43991</c:v>
                </c:pt>
                <c:pt idx="142">
                  <c:v>43992</c:v>
                </c:pt>
                <c:pt idx="143">
                  <c:v>43993</c:v>
                </c:pt>
                <c:pt idx="144">
                  <c:v>43994</c:v>
                </c:pt>
                <c:pt idx="145">
                  <c:v>43995</c:v>
                </c:pt>
                <c:pt idx="146">
                  <c:v>43996</c:v>
                </c:pt>
                <c:pt idx="147">
                  <c:v>43997</c:v>
                </c:pt>
                <c:pt idx="148">
                  <c:v>43998</c:v>
                </c:pt>
                <c:pt idx="149">
                  <c:v>43999</c:v>
                </c:pt>
                <c:pt idx="150">
                  <c:v>44000</c:v>
                </c:pt>
                <c:pt idx="151">
                  <c:v>44001</c:v>
                </c:pt>
                <c:pt idx="152">
                  <c:v>44002</c:v>
                </c:pt>
                <c:pt idx="153">
                  <c:v>44003</c:v>
                </c:pt>
                <c:pt idx="154">
                  <c:v>44004</c:v>
                </c:pt>
                <c:pt idx="155">
                  <c:v>44005</c:v>
                </c:pt>
                <c:pt idx="156">
                  <c:v>44006</c:v>
                </c:pt>
                <c:pt idx="157">
                  <c:v>44007</c:v>
                </c:pt>
                <c:pt idx="158">
                  <c:v>44008</c:v>
                </c:pt>
                <c:pt idx="159">
                  <c:v>44009</c:v>
                </c:pt>
                <c:pt idx="160">
                  <c:v>44010</c:v>
                </c:pt>
                <c:pt idx="161">
                  <c:v>44011</c:v>
                </c:pt>
                <c:pt idx="162">
                  <c:v>44012</c:v>
                </c:pt>
                <c:pt idx="163">
                  <c:v>44013</c:v>
                </c:pt>
                <c:pt idx="164">
                  <c:v>44014</c:v>
                </c:pt>
                <c:pt idx="165">
                  <c:v>44015</c:v>
                </c:pt>
                <c:pt idx="166">
                  <c:v>44016</c:v>
                </c:pt>
                <c:pt idx="167">
                  <c:v>44017</c:v>
                </c:pt>
                <c:pt idx="168">
                  <c:v>44018</c:v>
                </c:pt>
                <c:pt idx="169">
                  <c:v>44019</c:v>
                </c:pt>
                <c:pt idx="170">
                  <c:v>44020</c:v>
                </c:pt>
                <c:pt idx="171">
                  <c:v>44021</c:v>
                </c:pt>
                <c:pt idx="172">
                  <c:v>44022</c:v>
                </c:pt>
                <c:pt idx="173">
                  <c:v>44023</c:v>
                </c:pt>
                <c:pt idx="174">
                  <c:v>44024</c:v>
                </c:pt>
                <c:pt idx="175">
                  <c:v>44025</c:v>
                </c:pt>
                <c:pt idx="176">
                  <c:v>44026</c:v>
                </c:pt>
                <c:pt idx="177">
                  <c:v>44027</c:v>
                </c:pt>
                <c:pt idx="178">
                  <c:v>44028</c:v>
                </c:pt>
                <c:pt idx="179">
                  <c:v>44029</c:v>
                </c:pt>
                <c:pt idx="180">
                  <c:v>44030</c:v>
                </c:pt>
                <c:pt idx="181">
                  <c:v>44031</c:v>
                </c:pt>
                <c:pt idx="182">
                  <c:v>44032</c:v>
                </c:pt>
                <c:pt idx="183">
                  <c:v>44033</c:v>
                </c:pt>
                <c:pt idx="184">
                  <c:v>44034</c:v>
                </c:pt>
                <c:pt idx="185">
                  <c:v>44035</c:v>
                </c:pt>
                <c:pt idx="186">
                  <c:v>44036</c:v>
                </c:pt>
                <c:pt idx="187">
                  <c:v>44037</c:v>
                </c:pt>
                <c:pt idx="188">
                  <c:v>44038</c:v>
                </c:pt>
                <c:pt idx="189">
                  <c:v>44039</c:v>
                </c:pt>
                <c:pt idx="190">
                  <c:v>44040</c:v>
                </c:pt>
                <c:pt idx="191">
                  <c:v>44041</c:v>
                </c:pt>
                <c:pt idx="192">
                  <c:v>44042</c:v>
                </c:pt>
                <c:pt idx="193">
                  <c:v>44043</c:v>
                </c:pt>
                <c:pt idx="194">
                  <c:v>44044</c:v>
                </c:pt>
                <c:pt idx="195">
                  <c:v>44045</c:v>
                </c:pt>
                <c:pt idx="196">
                  <c:v>44046</c:v>
                </c:pt>
                <c:pt idx="197">
                  <c:v>44047</c:v>
                </c:pt>
                <c:pt idx="198">
                  <c:v>44048</c:v>
                </c:pt>
                <c:pt idx="199">
                  <c:v>44049</c:v>
                </c:pt>
                <c:pt idx="200">
                  <c:v>44050</c:v>
                </c:pt>
                <c:pt idx="201">
                  <c:v>44051</c:v>
                </c:pt>
                <c:pt idx="202">
                  <c:v>44052</c:v>
                </c:pt>
                <c:pt idx="203">
                  <c:v>44053</c:v>
                </c:pt>
                <c:pt idx="204">
                  <c:v>44054</c:v>
                </c:pt>
                <c:pt idx="205">
                  <c:v>44055</c:v>
                </c:pt>
                <c:pt idx="206">
                  <c:v>44056</c:v>
                </c:pt>
                <c:pt idx="207">
                  <c:v>44057</c:v>
                </c:pt>
                <c:pt idx="208">
                  <c:v>44058</c:v>
                </c:pt>
                <c:pt idx="209">
                  <c:v>44059</c:v>
                </c:pt>
                <c:pt idx="210">
                  <c:v>44060</c:v>
                </c:pt>
                <c:pt idx="211">
                  <c:v>44061</c:v>
                </c:pt>
                <c:pt idx="212">
                  <c:v>44062</c:v>
                </c:pt>
                <c:pt idx="213">
                  <c:v>44063</c:v>
                </c:pt>
                <c:pt idx="214">
                  <c:v>44064</c:v>
                </c:pt>
                <c:pt idx="215">
                  <c:v>44065</c:v>
                </c:pt>
                <c:pt idx="216">
                  <c:v>44066</c:v>
                </c:pt>
                <c:pt idx="217">
                  <c:v>44067</c:v>
                </c:pt>
                <c:pt idx="218">
                  <c:v>44068</c:v>
                </c:pt>
                <c:pt idx="219">
                  <c:v>44069</c:v>
                </c:pt>
                <c:pt idx="220">
                  <c:v>44070</c:v>
                </c:pt>
                <c:pt idx="221">
                  <c:v>44071</c:v>
                </c:pt>
                <c:pt idx="222">
                  <c:v>44072</c:v>
                </c:pt>
                <c:pt idx="223">
                  <c:v>44073</c:v>
                </c:pt>
                <c:pt idx="224">
                  <c:v>44074</c:v>
                </c:pt>
                <c:pt idx="225">
                  <c:v>44075</c:v>
                </c:pt>
                <c:pt idx="226">
                  <c:v>44076</c:v>
                </c:pt>
                <c:pt idx="227">
                  <c:v>44077</c:v>
                </c:pt>
                <c:pt idx="228">
                  <c:v>44078</c:v>
                </c:pt>
                <c:pt idx="229">
                  <c:v>44079</c:v>
                </c:pt>
                <c:pt idx="230">
                  <c:v>44080</c:v>
                </c:pt>
                <c:pt idx="231">
                  <c:v>44081</c:v>
                </c:pt>
                <c:pt idx="232">
                  <c:v>44082</c:v>
                </c:pt>
                <c:pt idx="233">
                  <c:v>44083</c:v>
                </c:pt>
                <c:pt idx="234">
                  <c:v>44084</c:v>
                </c:pt>
                <c:pt idx="235">
                  <c:v>44085</c:v>
                </c:pt>
                <c:pt idx="236">
                  <c:v>44086</c:v>
                </c:pt>
                <c:pt idx="237">
                  <c:v>44087</c:v>
                </c:pt>
                <c:pt idx="238">
                  <c:v>44088</c:v>
                </c:pt>
                <c:pt idx="239">
                  <c:v>44089</c:v>
                </c:pt>
                <c:pt idx="240">
                  <c:v>44090</c:v>
                </c:pt>
                <c:pt idx="241">
                  <c:v>44091</c:v>
                </c:pt>
                <c:pt idx="242">
                  <c:v>44092</c:v>
                </c:pt>
                <c:pt idx="243">
                  <c:v>44093</c:v>
                </c:pt>
                <c:pt idx="244">
                  <c:v>44094</c:v>
                </c:pt>
                <c:pt idx="245">
                  <c:v>44095</c:v>
                </c:pt>
                <c:pt idx="246">
                  <c:v>44096</c:v>
                </c:pt>
                <c:pt idx="247">
                  <c:v>44097</c:v>
                </c:pt>
                <c:pt idx="248">
                  <c:v>44098</c:v>
                </c:pt>
                <c:pt idx="249">
                  <c:v>44099</c:v>
                </c:pt>
                <c:pt idx="250">
                  <c:v>44100</c:v>
                </c:pt>
                <c:pt idx="251">
                  <c:v>44101</c:v>
                </c:pt>
                <c:pt idx="252">
                  <c:v>44102</c:v>
                </c:pt>
                <c:pt idx="253">
                  <c:v>44103</c:v>
                </c:pt>
                <c:pt idx="254">
                  <c:v>44104</c:v>
                </c:pt>
                <c:pt idx="255">
                  <c:v>44105</c:v>
                </c:pt>
                <c:pt idx="256">
                  <c:v>44106</c:v>
                </c:pt>
                <c:pt idx="257">
                  <c:v>44107</c:v>
                </c:pt>
                <c:pt idx="258">
                  <c:v>44108</c:v>
                </c:pt>
                <c:pt idx="259">
                  <c:v>44109</c:v>
                </c:pt>
                <c:pt idx="260">
                  <c:v>44110</c:v>
                </c:pt>
                <c:pt idx="261">
                  <c:v>44111</c:v>
                </c:pt>
                <c:pt idx="262">
                  <c:v>44112</c:v>
                </c:pt>
                <c:pt idx="263">
                  <c:v>44113</c:v>
                </c:pt>
                <c:pt idx="264">
                  <c:v>44114</c:v>
                </c:pt>
                <c:pt idx="265">
                  <c:v>44115</c:v>
                </c:pt>
                <c:pt idx="266">
                  <c:v>44116</c:v>
                </c:pt>
                <c:pt idx="267">
                  <c:v>44117</c:v>
                </c:pt>
                <c:pt idx="268">
                  <c:v>44118</c:v>
                </c:pt>
                <c:pt idx="269">
                  <c:v>44119</c:v>
                </c:pt>
                <c:pt idx="270">
                  <c:v>44120</c:v>
                </c:pt>
                <c:pt idx="271">
                  <c:v>44121</c:v>
                </c:pt>
                <c:pt idx="272">
                  <c:v>44122</c:v>
                </c:pt>
                <c:pt idx="273">
                  <c:v>44123</c:v>
                </c:pt>
                <c:pt idx="274">
                  <c:v>44124</c:v>
                </c:pt>
                <c:pt idx="275">
                  <c:v>44125</c:v>
                </c:pt>
                <c:pt idx="276">
                  <c:v>44126</c:v>
                </c:pt>
                <c:pt idx="277">
                  <c:v>44127</c:v>
                </c:pt>
                <c:pt idx="278">
                  <c:v>44128</c:v>
                </c:pt>
                <c:pt idx="279">
                  <c:v>44129</c:v>
                </c:pt>
                <c:pt idx="280">
                  <c:v>44130</c:v>
                </c:pt>
                <c:pt idx="281">
                  <c:v>44131</c:v>
                </c:pt>
                <c:pt idx="282">
                  <c:v>44132</c:v>
                </c:pt>
                <c:pt idx="283">
                  <c:v>44133</c:v>
                </c:pt>
                <c:pt idx="284">
                  <c:v>44134</c:v>
                </c:pt>
                <c:pt idx="285">
                  <c:v>44135</c:v>
                </c:pt>
                <c:pt idx="286">
                  <c:v>44136</c:v>
                </c:pt>
                <c:pt idx="287">
                  <c:v>44137</c:v>
                </c:pt>
                <c:pt idx="288">
                  <c:v>44138</c:v>
                </c:pt>
                <c:pt idx="289">
                  <c:v>44139</c:v>
                </c:pt>
                <c:pt idx="290">
                  <c:v>44140</c:v>
                </c:pt>
                <c:pt idx="291">
                  <c:v>44141</c:v>
                </c:pt>
                <c:pt idx="292">
                  <c:v>44142</c:v>
                </c:pt>
                <c:pt idx="293">
                  <c:v>44143</c:v>
                </c:pt>
                <c:pt idx="294">
                  <c:v>44144</c:v>
                </c:pt>
                <c:pt idx="295">
                  <c:v>44145</c:v>
                </c:pt>
                <c:pt idx="296">
                  <c:v>44146</c:v>
                </c:pt>
                <c:pt idx="297">
                  <c:v>44147</c:v>
                </c:pt>
                <c:pt idx="298">
                  <c:v>44148</c:v>
                </c:pt>
                <c:pt idx="299">
                  <c:v>44149</c:v>
                </c:pt>
                <c:pt idx="300">
                  <c:v>44150</c:v>
                </c:pt>
                <c:pt idx="301">
                  <c:v>44151</c:v>
                </c:pt>
                <c:pt idx="302">
                  <c:v>44152</c:v>
                </c:pt>
                <c:pt idx="303">
                  <c:v>44153</c:v>
                </c:pt>
                <c:pt idx="304">
                  <c:v>44154</c:v>
                </c:pt>
                <c:pt idx="305">
                  <c:v>44155</c:v>
                </c:pt>
                <c:pt idx="306">
                  <c:v>44156</c:v>
                </c:pt>
                <c:pt idx="307">
                  <c:v>44157</c:v>
                </c:pt>
                <c:pt idx="308">
                  <c:v>44158</c:v>
                </c:pt>
                <c:pt idx="309">
                  <c:v>44159</c:v>
                </c:pt>
                <c:pt idx="310">
                  <c:v>44160</c:v>
                </c:pt>
                <c:pt idx="311">
                  <c:v>44161</c:v>
                </c:pt>
                <c:pt idx="312">
                  <c:v>44162</c:v>
                </c:pt>
                <c:pt idx="313">
                  <c:v>44163</c:v>
                </c:pt>
                <c:pt idx="314">
                  <c:v>44164</c:v>
                </c:pt>
                <c:pt idx="315">
                  <c:v>44165</c:v>
                </c:pt>
                <c:pt idx="316">
                  <c:v>44166</c:v>
                </c:pt>
                <c:pt idx="317">
                  <c:v>44167</c:v>
                </c:pt>
                <c:pt idx="318">
                  <c:v>44168</c:v>
                </c:pt>
                <c:pt idx="319">
                  <c:v>44169</c:v>
                </c:pt>
                <c:pt idx="320">
                  <c:v>44170</c:v>
                </c:pt>
                <c:pt idx="321">
                  <c:v>44171</c:v>
                </c:pt>
                <c:pt idx="322">
                  <c:v>44172</c:v>
                </c:pt>
                <c:pt idx="323">
                  <c:v>44173</c:v>
                </c:pt>
                <c:pt idx="324">
                  <c:v>44174</c:v>
                </c:pt>
                <c:pt idx="325">
                  <c:v>44175</c:v>
                </c:pt>
                <c:pt idx="326">
                  <c:v>44176</c:v>
                </c:pt>
                <c:pt idx="327">
                  <c:v>44177</c:v>
                </c:pt>
                <c:pt idx="328">
                  <c:v>44178</c:v>
                </c:pt>
                <c:pt idx="329">
                  <c:v>44179</c:v>
                </c:pt>
                <c:pt idx="330">
                  <c:v>44180</c:v>
                </c:pt>
                <c:pt idx="331">
                  <c:v>44181</c:v>
                </c:pt>
                <c:pt idx="332">
                  <c:v>44182</c:v>
                </c:pt>
                <c:pt idx="333">
                  <c:v>44183</c:v>
                </c:pt>
                <c:pt idx="334">
                  <c:v>44184</c:v>
                </c:pt>
                <c:pt idx="335">
                  <c:v>44185</c:v>
                </c:pt>
                <c:pt idx="336">
                  <c:v>44186</c:v>
                </c:pt>
                <c:pt idx="337">
                  <c:v>44187</c:v>
                </c:pt>
                <c:pt idx="338">
                  <c:v>44188</c:v>
                </c:pt>
                <c:pt idx="339">
                  <c:v>44189</c:v>
                </c:pt>
                <c:pt idx="340">
                  <c:v>44190</c:v>
                </c:pt>
                <c:pt idx="341">
                  <c:v>44191</c:v>
                </c:pt>
                <c:pt idx="342">
                  <c:v>44192</c:v>
                </c:pt>
                <c:pt idx="343">
                  <c:v>44193</c:v>
                </c:pt>
                <c:pt idx="344">
                  <c:v>44194</c:v>
                </c:pt>
                <c:pt idx="345">
                  <c:v>44195</c:v>
                </c:pt>
                <c:pt idx="346">
                  <c:v>44196</c:v>
                </c:pt>
                <c:pt idx="347">
                  <c:v>44197</c:v>
                </c:pt>
                <c:pt idx="348">
                  <c:v>44198</c:v>
                </c:pt>
                <c:pt idx="349">
                  <c:v>44199</c:v>
                </c:pt>
                <c:pt idx="350">
                  <c:v>44200</c:v>
                </c:pt>
                <c:pt idx="351">
                  <c:v>44201</c:v>
                </c:pt>
                <c:pt idx="352">
                  <c:v>44202</c:v>
                </c:pt>
                <c:pt idx="353">
                  <c:v>44203</c:v>
                </c:pt>
                <c:pt idx="354">
                  <c:v>44204</c:v>
                </c:pt>
                <c:pt idx="355">
                  <c:v>44205</c:v>
                </c:pt>
                <c:pt idx="356">
                  <c:v>44206</c:v>
                </c:pt>
                <c:pt idx="357">
                  <c:v>44207</c:v>
                </c:pt>
                <c:pt idx="358">
                  <c:v>44208</c:v>
                </c:pt>
                <c:pt idx="359">
                  <c:v>44209</c:v>
                </c:pt>
                <c:pt idx="360">
                  <c:v>44210</c:v>
                </c:pt>
                <c:pt idx="361">
                  <c:v>44211</c:v>
                </c:pt>
                <c:pt idx="362">
                  <c:v>44212</c:v>
                </c:pt>
                <c:pt idx="363">
                  <c:v>44213</c:v>
                </c:pt>
                <c:pt idx="364">
                  <c:v>44214</c:v>
                </c:pt>
                <c:pt idx="365">
                  <c:v>44215</c:v>
                </c:pt>
                <c:pt idx="366">
                  <c:v>44216</c:v>
                </c:pt>
                <c:pt idx="367">
                  <c:v>44217</c:v>
                </c:pt>
                <c:pt idx="368">
                  <c:v>44218</c:v>
                </c:pt>
                <c:pt idx="369">
                  <c:v>44219</c:v>
                </c:pt>
                <c:pt idx="370">
                  <c:v>44220</c:v>
                </c:pt>
                <c:pt idx="371">
                  <c:v>44221</c:v>
                </c:pt>
                <c:pt idx="372">
                  <c:v>44222</c:v>
                </c:pt>
                <c:pt idx="373">
                  <c:v>44223</c:v>
                </c:pt>
                <c:pt idx="374">
                  <c:v>44224</c:v>
                </c:pt>
                <c:pt idx="375">
                  <c:v>44225</c:v>
                </c:pt>
                <c:pt idx="376">
                  <c:v>44226</c:v>
                </c:pt>
                <c:pt idx="377">
                  <c:v>44227</c:v>
                </c:pt>
                <c:pt idx="378">
                  <c:v>44228</c:v>
                </c:pt>
                <c:pt idx="379">
                  <c:v>44229</c:v>
                </c:pt>
                <c:pt idx="380">
                  <c:v>44230</c:v>
                </c:pt>
                <c:pt idx="381">
                  <c:v>44231</c:v>
                </c:pt>
                <c:pt idx="382">
                  <c:v>44232</c:v>
                </c:pt>
                <c:pt idx="383">
                  <c:v>44233</c:v>
                </c:pt>
                <c:pt idx="384">
                  <c:v>44234</c:v>
                </c:pt>
                <c:pt idx="385">
                  <c:v>44235</c:v>
                </c:pt>
                <c:pt idx="386">
                  <c:v>44236</c:v>
                </c:pt>
                <c:pt idx="387">
                  <c:v>44237</c:v>
                </c:pt>
                <c:pt idx="388">
                  <c:v>44238</c:v>
                </c:pt>
                <c:pt idx="389">
                  <c:v>44239</c:v>
                </c:pt>
                <c:pt idx="390">
                  <c:v>44240</c:v>
                </c:pt>
                <c:pt idx="391">
                  <c:v>44241</c:v>
                </c:pt>
                <c:pt idx="392">
                  <c:v>44242</c:v>
                </c:pt>
                <c:pt idx="393">
                  <c:v>44243</c:v>
                </c:pt>
                <c:pt idx="394">
                  <c:v>44244</c:v>
                </c:pt>
                <c:pt idx="395">
                  <c:v>44245</c:v>
                </c:pt>
                <c:pt idx="396">
                  <c:v>44246</c:v>
                </c:pt>
                <c:pt idx="397">
                  <c:v>44247</c:v>
                </c:pt>
                <c:pt idx="398">
                  <c:v>44248</c:v>
                </c:pt>
                <c:pt idx="399">
                  <c:v>44249</c:v>
                </c:pt>
                <c:pt idx="400">
                  <c:v>44250</c:v>
                </c:pt>
                <c:pt idx="401">
                  <c:v>44251</c:v>
                </c:pt>
                <c:pt idx="402">
                  <c:v>44252</c:v>
                </c:pt>
                <c:pt idx="403">
                  <c:v>44253</c:v>
                </c:pt>
                <c:pt idx="404">
                  <c:v>44254</c:v>
                </c:pt>
                <c:pt idx="405">
                  <c:v>44255</c:v>
                </c:pt>
                <c:pt idx="406">
                  <c:v>44256</c:v>
                </c:pt>
                <c:pt idx="407">
                  <c:v>44257</c:v>
                </c:pt>
                <c:pt idx="408">
                  <c:v>44258</c:v>
                </c:pt>
                <c:pt idx="409">
                  <c:v>44259</c:v>
                </c:pt>
                <c:pt idx="410">
                  <c:v>44260</c:v>
                </c:pt>
                <c:pt idx="411">
                  <c:v>44261</c:v>
                </c:pt>
                <c:pt idx="412">
                  <c:v>44262</c:v>
                </c:pt>
                <c:pt idx="413">
                  <c:v>44263</c:v>
                </c:pt>
                <c:pt idx="414">
                  <c:v>44264</c:v>
                </c:pt>
                <c:pt idx="415">
                  <c:v>44265</c:v>
                </c:pt>
                <c:pt idx="416">
                  <c:v>44266</c:v>
                </c:pt>
                <c:pt idx="417">
                  <c:v>44267</c:v>
                </c:pt>
                <c:pt idx="418">
                  <c:v>44268</c:v>
                </c:pt>
                <c:pt idx="419">
                  <c:v>44269</c:v>
                </c:pt>
                <c:pt idx="420">
                  <c:v>44270</c:v>
                </c:pt>
                <c:pt idx="421">
                  <c:v>44271</c:v>
                </c:pt>
                <c:pt idx="422">
                  <c:v>44272</c:v>
                </c:pt>
                <c:pt idx="423">
                  <c:v>44273</c:v>
                </c:pt>
                <c:pt idx="424">
                  <c:v>44274</c:v>
                </c:pt>
                <c:pt idx="425">
                  <c:v>44275</c:v>
                </c:pt>
                <c:pt idx="426">
                  <c:v>44276</c:v>
                </c:pt>
                <c:pt idx="427">
                  <c:v>44277</c:v>
                </c:pt>
                <c:pt idx="428">
                  <c:v>44278</c:v>
                </c:pt>
                <c:pt idx="429">
                  <c:v>44279</c:v>
                </c:pt>
                <c:pt idx="430">
                  <c:v>44280</c:v>
                </c:pt>
                <c:pt idx="431">
                  <c:v>44281</c:v>
                </c:pt>
                <c:pt idx="432">
                  <c:v>44282</c:v>
                </c:pt>
                <c:pt idx="433">
                  <c:v>44283</c:v>
                </c:pt>
                <c:pt idx="434">
                  <c:v>44284</c:v>
                </c:pt>
                <c:pt idx="435">
                  <c:v>44285</c:v>
                </c:pt>
                <c:pt idx="436">
                  <c:v>44286</c:v>
                </c:pt>
                <c:pt idx="437">
                  <c:v>44287</c:v>
                </c:pt>
                <c:pt idx="438">
                  <c:v>44288</c:v>
                </c:pt>
                <c:pt idx="439">
                  <c:v>44289</c:v>
                </c:pt>
                <c:pt idx="440">
                  <c:v>44290</c:v>
                </c:pt>
                <c:pt idx="441">
                  <c:v>44291</c:v>
                </c:pt>
                <c:pt idx="442">
                  <c:v>44292</c:v>
                </c:pt>
                <c:pt idx="443">
                  <c:v>44293</c:v>
                </c:pt>
                <c:pt idx="444">
                  <c:v>44294</c:v>
                </c:pt>
                <c:pt idx="445">
                  <c:v>44295</c:v>
                </c:pt>
                <c:pt idx="446">
                  <c:v>44296</c:v>
                </c:pt>
                <c:pt idx="447">
                  <c:v>44297</c:v>
                </c:pt>
                <c:pt idx="448">
                  <c:v>44298</c:v>
                </c:pt>
                <c:pt idx="449">
                  <c:v>44299</c:v>
                </c:pt>
                <c:pt idx="450">
                  <c:v>44300</c:v>
                </c:pt>
                <c:pt idx="451">
                  <c:v>44301</c:v>
                </c:pt>
                <c:pt idx="452">
                  <c:v>44302</c:v>
                </c:pt>
                <c:pt idx="453">
                  <c:v>44303</c:v>
                </c:pt>
                <c:pt idx="454">
                  <c:v>44304</c:v>
                </c:pt>
                <c:pt idx="455">
                  <c:v>44305</c:v>
                </c:pt>
                <c:pt idx="456">
                  <c:v>44306</c:v>
                </c:pt>
                <c:pt idx="457">
                  <c:v>44307</c:v>
                </c:pt>
                <c:pt idx="458">
                  <c:v>44308</c:v>
                </c:pt>
                <c:pt idx="459">
                  <c:v>44309</c:v>
                </c:pt>
                <c:pt idx="460">
                  <c:v>44310</c:v>
                </c:pt>
                <c:pt idx="461">
                  <c:v>44311</c:v>
                </c:pt>
                <c:pt idx="462">
                  <c:v>44312</c:v>
                </c:pt>
                <c:pt idx="463">
                  <c:v>44313</c:v>
                </c:pt>
                <c:pt idx="464">
                  <c:v>44314</c:v>
                </c:pt>
                <c:pt idx="465">
                  <c:v>44315</c:v>
                </c:pt>
                <c:pt idx="466">
                  <c:v>44316</c:v>
                </c:pt>
                <c:pt idx="467">
                  <c:v>44317</c:v>
                </c:pt>
                <c:pt idx="468">
                  <c:v>44318</c:v>
                </c:pt>
                <c:pt idx="469">
                  <c:v>44319</c:v>
                </c:pt>
                <c:pt idx="470">
                  <c:v>44320</c:v>
                </c:pt>
                <c:pt idx="471">
                  <c:v>44321</c:v>
                </c:pt>
                <c:pt idx="472">
                  <c:v>44322</c:v>
                </c:pt>
                <c:pt idx="473">
                  <c:v>44323</c:v>
                </c:pt>
                <c:pt idx="474">
                  <c:v>44324</c:v>
                </c:pt>
                <c:pt idx="475">
                  <c:v>44325</c:v>
                </c:pt>
                <c:pt idx="476">
                  <c:v>44326</c:v>
                </c:pt>
                <c:pt idx="477">
                  <c:v>44327</c:v>
                </c:pt>
                <c:pt idx="478">
                  <c:v>44328</c:v>
                </c:pt>
                <c:pt idx="479">
                  <c:v>44329</c:v>
                </c:pt>
                <c:pt idx="480">
                  <c:v>44330</c:v>
                </c:pt>
                <c:pt idx="481">
                  <c:v>44331</c:v>
                </c:pt>
                <c:pt idx="482">
                  <c:v>44332</c:v>
                </c:pt>
                <c:pt idx="483">
                  <c:v>44333</c:v>
                </c:pt>
                <c:pt idx="484">
                  <c:v>44334</c:v>
                </c:pt>
                <c:pt idx="485">
                  <c:v>44335</c:v>
                </c:pt>
                <c:pt idx="486">
                  <c:v>44336</c:v>
                </c:pt>
                <c:pt idx="487">
                  <c:v>44337</c:v>
                </c:pt>
                <c:pt idx="488">
                  <c:v>44338</c:v>
                </c:pt>
                <c:pt idx="489">
                  <c:v>44339</c:v>
                </c:pt>
                <c:pt idx="490">
                  <c:v>44340</c:v>
                </c:pt>
                <c:pt idx="491">
                  <c:v>44341</c:v>
                </c:pt>
                <c:pt idx="492">
                  <c:v>44342</c:v>
                </c:pt>
                <c:pt idx="493">
                  <c:v>44343</c:v>
                </c:pt>
                <c:pt idx="494">
                  <c:v>44344</c:v>
                </c:pt>
                <c:pt idx="495">
                  <c:v>44345</c:v>
                </c:pt>
                <c:pt idx="496">
                  <c:v>44346</c:v>
                </c:pt>
                <c:pt idx="497">
                  <c:v>44347</c:v>
                </c:pt>
                <c:pt idx="498">
                  <c:v>44348</c:v>
                </c:pt>
                <c:pt idx="499">
                  <c:v>44349</c:v>
                </c:pt>
                <c:pt idx="500">
                  <c:v>44350</c:v>
                </c:pt>
                <c:pt idx="501">
                  <c:v>44351</c:v>
                </c:pt>
                <c:pt idx="502">
                  <c:v>44352</c:v>
                </c:pt>
                <c:pt idx="503">
                  <c:v>44353</c:v>
                </c:pt>
                <c:pt idx="504">
                  <c:v>44354</c:v>
                </c:pt>
                <c:pt idx="505">
                  <c:v>44355</c:v>
                </c:pt>
                <c:pt idx="506">
                  <c:v>44356</c:v>
                </c:pt>
                <c:pt idx="507">
                  <c:v>44357</c:v>
                </c:pt>
                <c:pt idx="508">
                  <c:v>44358</c:v>
                </c:pt>
                <c:pt idx="509">
                  <c:v>44359</c:v>
                </c:pt>
                <c:pt idx="510">
                  <c:v>44360</c:v>
                </c:pt>
                <c:pt idx="511">
                  <c:v>44361</c:v>
                </c:pt>
                <c:pt idx="512">
                  <c:v>44362</c:v>
                </c:pt>
                <c:pt idx="513">
                  <c:v>44363</c:v>
                </c:pt>
                <c:pt idx="514">
                  <c:v>44364</c:v>
                </c:pt>
                <c:pt idx="515">
                  <c:v>44365</c:v>
                </c:pt>
                <c:pt idx="516">
                  <c:v>44366</c:v>
                </c:pt>
                <c:pt idx="517">
                  <c:v>44367</c:v>
                </c:pt>
                <c:pt idx="518">
                  <c:v>44368</c:v>
                </c:pt>
                <c:pt idx="519">
                  <c:v>44369</c:v>
                </c:pt>
                <c:pt idx="520">
                  <c:v>44370</c:v>
                </c:pt>
                <c:pt idx="521">
                  <c:v>44371</c:v>
                </c:pt>
                <c:pt idx="522">
                  <c:v>44372</c:v>
                </c:pt>
                <c:pt idx="523">
                  <c:v>44373</c:v>
                </c:pt>
                <c:pt idx="524">
                  <c:v>44374</c:v>
                </c:pt>
                <c:pt idx="525">
                  <c:v>44375</c:v>
                </c:pt>
                <c:pt idx="526">
                  <c:v>44376</c:v>
                </c:pt>
                <c:pt idx="527">
                  <c:v>44377</c:v>
                </c:pt>
                <c:pt idx="528">
                  <c:v>44378</c:v>
                </c:pt>
                <c:pt idx="529">
                  <c:v>44379</c:v>
                </c:pt>
                <c:pt idx="530">
                  <c:v>44380</c:v>
                </c:pt>
                <c:pt idx="531">
                  <c:v>44381</c:v>
                </c:pt>
                <c:pt idx="532">
                  <c:v>44382</c:v>
                </c:pt>
                <c:pt idx="533">
                  <c:v>44383</c:v>
                </c:pt>
                <c:pt idx="534">
                  <c:v>44384</c:v>
                </c:pt>
                <c:pt idx="535">
                  <c:v>44385</c:v>
                </c:pt>
                <c:pt idx="536">
                  <c:v>44386</c:v>
                </c:pt>
                <c:pt idx="537">
                  <c:v>44387</c:v>
                </c:pt>
                <c:pt idx="538">
                  <c:v>44388</c:v>
                </c:pt>
                <c:pt idx="539">
                  <c:v>44389</c:v>
                </c:pt>
                <c:pt idx="540">
                  <c:v>44390</c:v>
                </c:pt>
                <c:pt idx="541">
                  <c:v>44391</c:v>
                </c:pt>
                <c:pt idx="542">
                  <c:v>44392</c:v>
                </c:pt>
                <c:pt idx="543">
                  <c:v>44393</c:v>
                </c:pt>
                <c:pt idx="544">
                  <c:v>44394</c:v>
                </c:pt>
                <c:pt idx="545">
                  <c:v>44395</c:v>
                </c:pt>
                <c:pt idx="546">
                  <c:v>44396</c:v>
                </c:pt>
                <c:pt idx="547">
                  <c:v>44397</c:v>
                </c:pt>
                <c:pt idx="548">
                  <c:v>44398</c:v>
                </c:pt>
                <c:pt idx="549">
                  <c:v>44399</c:v>
                </c:pt>
                <c:pt idx="550">
                  <c:v>44400</c:v>
                </c:pt>
                <c:pt idx="551">
                  <c:v>44401</c:v>
                </c:pt>
                <c:pt idx="552">
                  <c:v>44402</c:v>
                </c:pt>
                <c:pt idx="553">
                  <c:v>44403</c:v>
                </c:pt>
                <c:pt idx="554">
                  <c:v>44404</c:v>
                </c:pt>
                <c:pt idx="555">
                  <c:v>44405</c:v>
                </c:pt>
                <c:pt idx="556">
                  <c:v>44406</c:v>
                </c:pt>
                <c:pt idx="557">
                  <c:v>44407</c:v>
                </c:pt>
                <c:pt idx="558">
                  <c:v>44408</c:v>
                </c:pt>
                <c:pt idx="559">
                  <c:v>44409</c:v>
                </c:pt>
                <c:pt idx="560">
                  <c:v>44410</c:v>
                </c:pt>
                <c:pt idx="561">
                  <c:v>44411</c:v>
                </c:pt>
                <c:pt idx="562">
                  <c:v>44412</c:v>
                </c:pt>
                <c:pt idx="563">
                  <c:v>44413</c:v>
                </c:pt>
                <c:pt idx="564">
                  <c:v>44414</c:v>
                </c:pt>
                <c:pt idx="565">
                  <c:v>44415</c:v>
                </c:pt>
                <c:pt idx="566">
                  <c:v>44416</c:v>
                </c:pt>
                <c:pt idx="567">
                  <c:v>44417</c:v>
                </c:pt>
                <c:pt idx="568">
                  <c:v>44418</c:v>
                </c:pt>
                <c:pt idx="569">
                  <c:v>44419</c:v>
                </c:pt>
                <c:pt idx="570">
                  <c:v>44420</c:v>
                </c:pt>
                <c:pt idx="571">
                  <c:v>44421</c:v>
                </c:pt>
                <c:pt idx="572">
                  <c:v>44422</c:v>
                </c:pt>
                <c:pt idx="573">
                  <c:v>44423</c:v>
                </c:pt>
                <c:pt idx="574">
                  <c:v>44424</c:v>
                </c:pt>
                <c:pt idx="575">
                  <c:v>44425</c:v>
                </c:pt>
                <c:pt idx="576">
                  <c:v>44426</c:v>
                </c:pt>
                <c:pt idx="577">
                  <c:v>44427</c:v>
                </c:pt>
                <c:pt idx="578">
                  <c:v>44428</c:v>
                </c:pt>
                <c:pt idx="579">
                  <c:v>44429</c:v>
                </c:pt>
                <c:pt idx="580">
                  <c:v>44430</c:v>
                </c:pt>
                <c:pt idx="581">
                  <c:v>44431</c:v>
                </c:pt>
                <c:pt idx="582">
                  <c:v>44432</c:v>
                </c:pt>
                <c:pt idx="583">
                  <c:v>44433</c:v>
                </c:pt>
                <c:pt idx="584">
                  <c:v>44434</c:v>
                </c:pt>
                <c:pt idx="585">
                  <c:v>44435</c:v>
                </c:pt>
                <c:pt idx="586">
                  <c:v>44436</c:v>
                </c:pt>
                <c:pt idx="587">
                  <c:v>44437</c:v>
                </c:pt>
                <c:pt idx="588">
                  <c:v>44438</c:v>
                </c:pt>
                <c:pt idx="589">
                  <c:v>44439</c:v>
                </c:pt>
                <c:pt idx="590">
                  <c:v>44440</c:v>
                </c:pt>
                <c:pt idx="591">
                  <c:v>44441</c:v>
                </c:pt>
                <c:pt idx="592">
                  <c:v>44442</c:v>
                </c:pt>
                <c:pt idx="593">
                  <c:v>44443</c:v>
                </c:pt>
                <c:pt idx="594">
                  <c:v>44444</c:v>
                </c:pt>
                <c:pt idx="595">
                  <c:v>44445</c:v>
                </c:pt>
                <c:pt idx="596">
                  <c:v>44446</c:v>
                </c:pt>
                <c:pt idx="597">
                  <c:v>44447</c:v>
                </c:pt>
                <c:pt idx="598">
                  <c:v>44448</c:v>
                </c:pt>
                <c:pt idx="599">
                  <c:v>44449</c:v>
                </c:pt>
                <c:pt idx="600">
                  <c:v>44450</c:v>
                </c:pt>
                <c:pt idx="601">
                  <c:v>44451</c:v>
                </c:pt>
                <c:pt idx="602">
                  <c:v>44452</c:v>
                </c:pt>
                <c:pt idx="603">
                  <c:v>44453</c:v>
                </c:pt>
                <c:pt idx="604">
                  <c:v>44454</c:v>
                </c:pt>
                <c:pt idx="605">
                  <c:v>44455</c:v>
                </c:pt>
                <c:pt idx="606">
                  <c:v>44456</c:v>
                </c:pt>
                <c:pt idx="607">
                  <c:v>44457</c:v>
                </c:pt>
                <c:pt idx="608">
                  <c:v>44458</c:v>
                </c:pt>
                <c:pt idx="609">
                  <c:v>44459</c:v>
                </c:pt>
                <c:pt idx="610">
                  <c:v>44460</c:v>
                </c:pt>
                <c:pt idx="611">
                  <c:v>44461</c:v>
                </c:pt>
                <c:pt idx="612">
                  <c:v>44462</c:v>
                </c:pt>
                <c:pt idx="613">
                  <c:v>44463</c:v>
                </c:pt>
                <c:pt idx="614">
                  <c:v>44464</c:v>
                </c:pt>
                <c:pt idx="615">
                  <c:v>44465</c:v>
                </c:pt>
                <c:pt idx="616">
                  <c:v>44466</c:v>
                </c:pt>
                <c:pt idx="617">
                  <c:v>44467</c:v>
                </c:pt>
                <c:pt idx="618">
                  <c:v>44468</c:v>
                </c:pt>
                <c:pt idx="619">
                  <c:v>44469</c:v>
                </c:pt>
                <c:pt idx="620">
                  <c:v>44470</c:v>
                </c:pt>
                <c:pt idx="621">
                  <c:v>44471</c:v>
                </c:pt>
                <c:pt idx="622">
                  <c:v>44472</c:v>
                </c:pt>
                <c:pt idx="623">
                  <c:v>44473</c:v>
                </c:pt>
                <c:pt idx="624">
                  <c:v>44474</c:v>
                </c:pt>
                <c:pt idx="625">
                  <c:v>44475</c:v>
                </c:pt>
                <c:pt idx="626">
                  <c:v>44476</c:v>
                </c:pt>
                <c:pt idx="627">
                  <c:v>44477</c:v>
                </c:pt>
                <c:pt idx="628">
                  <c:v>44478</c:v>
                </c:pt>
                <c:pt idx="629">
                  <c:v>44479</c:v>
                </c:pt>
                <c:pt idx="630">
                  <c:v>44480</c:v>
                </c:pt>
                <c:pt idx="631">
                  <c:v>44481</c:v>
                </c:pt>
                <c:pt idx="632">
                  <c:v>44482</c:v>
                </c:pt>
                <c:pt idx="633">
                  <c:v>44483</c:v>
                </c:pt>
                <c:pt idx="634">
                  <c:v>44484</c:v>
                </c:pt>
                <c:pt idx="635">
                  <c:v>44485</c:v>
                </c:pt>
                <c:pt idx="636">
                  <c:v>44486</c:v>
                </c:pt>
                <c:pt idx="637">
                  <c:v>44487</c:v>
                </c:pt>
                <c:pt idx="638">
                  <c:v>44488</c:v>
                </c:pt>
                <c:pt idx="639">
                  <c:v>44489</c:v>
                </c:pt>
                <c:pt idx="640">
                  <c:v>44490</c:v>
                </c:pt>
                <c:pt idx="641">
                  <c:v>44491</c:v>
                </c:pt>
                <c:pt idx="642">
                  <c:v>44492</c:v>
                </c:pt>
                <c:pt idx="643">
                  <c:v>44493</c:v>
                </c:pt>
                <c:pt idx="644">
                  <c:v>44494</c:v>
                </c:pt>
                <c:pt idx="645">
                  <c:v>44495</c:v>
                </c:pt>
                <c:pt idx="646">
                  <c:v>44496</c:v>
                </c:pt>
                <c:pt idx="647">
                  <c:v>44497</c:v>
                </c:pt>
                <c:pt idx="648">
                  <c:v>44498</c:v>
                </c:pt>
                <c:pt idx="649">
                  <c:v>44499</c:v>
                </c:pt>
                <c:pt idx="650">
                  <c:v>44500</c:v>
                </c:pt>
                <c:pt idx="651">
                  <c:v>44501</c:v>
                </c:pt>
                <c:pt idx="652">
                  <c:v>44502</c:v>
                </c:pt>
                <c:pt idx="653">
                  <c:v>44503</c:v>
                </c:pt>
                <c:pt idx="654">
                  <c:v>44504</c:v>
                </c:pt>
                <c:pt idx="655">
                  <c:v>44505</c:v>
                </c:pt>
                <c:pt idx="656">
                  <c:v>44506</c:v>
                </c:pt>
                <c:pt idx="657">
                  <c:v>44507</c:v>
                </c:pt>
                <c:pt idx="658">
                  <c:v>44508</c:v>
                </c:pt>
                <c:pt idx="659">
                  <c:v>44509</c:v>
                </c:pt>
                <c:pt idx="660">
                  <c:v>44510</c:v>
                </c:pt>
                <c:pt idx="661">
                  <c:v>44511</c:v>
                </c:pt>
                <c:pt idx="662">
                  <c:v>44512</c:v>
                </c:pt>
                <c:pt idx="663">
                  <c:v>44513</c:v>
                </c:pt>
                <c:pt idx="664">
                  <c:v>44514</c:v>
                </c:pt>
                <c:pt idx="665">
                  <c:v>44515</c:v>
                </c:pt>
                <c:pt idx="666">
                  <c:v>44516</c:v>
                </c:pt>
                <c:pt idx="667">
                  <c:v>44517</c:v>
                </c:pt>
                <c:pt idx="668">
                  <c:v>44518</c:v>
                </c:pt>
                <c:pt idx="669">
                  <c:v>44519</c:v>
                </c:pt>
                <c:pt idx="670">
                  <c:v>44520</c:v>
                </c:pt>
                <c:pt idx="671">
                  <c:v>44521</c:v>
                </c:pt>
                <c:pt idx="672">
                  <c:v>44522</c:v>
                </c:pt>
                <c:pt idx="673">
                  <c:v>44523</c:v>
                </c:pt>
                <c:pt idx="674">
                  <c:v>44524</c:v>
                </c:pt>
                <c:pt idx="675">
                  <c:v>44525</c:v>
                </c:pt>
                <c:pt idx="676">
                  <c:v>44526</c:v>
                </c:pt>
                <c:pt idx="677">
                  <c:v>44527</c:v>
                </c:pt>
                <c:pt idx="678">
                  <c:v>44528</c:v>
                </c:pt>
                <c:pt idx="679">
                  <c:v>44529</c:v>
                </c:pt>
                <c:pt idx="680">
                  <c:v>44530</c:v>
                </c:pt>
                <c:pt idx="681">
                  <c:v>44531</c:v>
                </c:pt>
                <c:pt idx="682">
                  <c:v>44532</c:v>
                </c:pt>
                <c:pt idx="683">
                  <c:v>44533</c:v>
                </c:pt>
                <c:pt idx="684">
                  <c:v>44534</c:v>
                </c:pt>
                <c:pt idx="685">
                  <c:v>44535</c:v>
                </c:pt>
                <c:pt idx="686">
                  <c:v>44536</c:v>
                </c:pt>
                <c:pt idx="687">
                  <c:v>44537</c:v>
                </c:pt>
                <c:pt idx="688">
                  <c:v>44538</c:v>
                </c:pt>
                <c:pt idx="689">
                  <c:v>44539</c:v>
                </c:pt>
                <c:pt idx="690">
                  <c:v>44540</c:v>
                </c:pt>
                <c:pt idx="691">
                  <c:v>44541</c:v>
                </c:pt>
                <c:pt idx="692">
                  <c:v>44542</c:v>
                </c:pt>
                <c:pt idx="693">
                  <c:v>44543</c:v>
                </c:pt>
                <c:pt idx="694">
                  <c:v>44544</c:v>
                </c:pt>
                <c:pt idx="695">
                  <c:v>44545</c:v>
                </c:pt>
                <c:pt idx="696">
                  <c:v>44546</c:v>
                </c:pt>
                <c:pt idx="697">
                  <c:v>44547</c:v>
                </c:pt>
                <c:pt idx="698">
                  <c:v>44548</c:v>
                </c:pt>
                <c:pt idx="699">
                  <c:v>44549</c:v>
                </c:pt>
                <c:pt idx="700">
                  <c:v>44550</c:v>
                </c:pt>
                <c:pt idx="701">
                  <c:v>44551</c:v>
                </c:pt>
                <c:pt idx="702">
                  <c:v>44552</c:v>
                </c:pt>
                <c:pt idx="703">
                  <c:v>44553</c:v>
                </c:pt>
                <c:pt idx="704">
                  <c:v>44554</c:v>
                </c:pt>
                <c:pt idx="705">
                  <c:v>44555</c:v>
                </c:pt>
                <c:pt idx="706">
                  <c:v>44556</c:v>
                </c:pt>
                <c:pt idx="707">
                  <c:v>44557</c:v>
                </c:pt>
                <c:pt idx="708">
                  <c:v>44558</c:v>
                </c:pt>
                <c:pt idx="709">
                  <c:v>44559</c:v>
                </c:pt>
                <c:pt idx="710">
                  <c:v>44560</c:v>
                </c:pt>
                <c:pt idx="711">
                  <c:v>44561</c:v>
                </c:pt>
              </c:numCache>
            </c:numRef>
          </c:cat>
          <c:val>
            <c:numRef>
              <c:f>'발생별(국내발생+해외유입), 사망'!$B$7:$B$718</c:f>
              <c:numCache>
                <c:formatCode>#,##0_ </c:formatCode>
                <c:ptCount val="7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3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3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</c:v>
                </c:pt>
                <c:pt idx="28">
                  <c:v>0</c:v>
                </c:pt>
                <c:pt idx="29">
                  <c:v>2</c:v>
                </c:pt>
                <c:pt idx="30">
                  <c:v>34</c:v>
                </c:pt>
                <c:pt idx="31">
                  <c:v>16</c:v>
                </c:pt>
                <c:pt idx="32">
                  <c:v>74</c:v>
                </c:pt>
                <c:pt idx="33">
                  <c:v>190</c:v>
                </c:pt>
                <c:pt idx="34">
                  <c:v>209</c:v>
                </c:pt>
                <c:pt idx="35">
                  <c:v>206</c:v>
                </c:pt>
                <c:pt idx="36">
                  <c:v>129</c:v>
                </c:pt>
                <c:pt idx="37">
                  <c:v>252</c:v>
                </c:pt>
                <c:pt idx="38">
                  <c:v>447</c:v>
                </c:pt>
                <c:pt idx="39">
                  <c:v>427</c:v>
                </c:pt>
                <c:pt idx="40">
                  <c:v>909</c:v>
                </c:pt>
                <c:pt idx="41">
                  <c:v>593</c:v>
                </c:pt>
                <c:pt idx="42">
                  <c:v>684</c:v>
                </c:pt>
                <c:pt idx="43">
                  <c:v>599</c:v>
                </c:pt>
                <c:pt idx="44">
                  <c:v>516</c:v>
                </c:pt>
                <c:pt idx="45">
                  <c:v>437</c:v>
                </c:pt>
                <c:pt idx="46">
                  <c:v>518</c:v>
                </c:pt>
                <c:pt idx="47">
                  <c:v>483</c:v>
                </c:pt>
                <c:pt idx="48">
                  <c:v>366</c:v>
                </c:pt>
                <c:pt idx="49">
                  <c:v>247</c:v>
                </c:pt>
                <c:pt idx="50">
                  <c:v>131</c:v>
                </c:pt>
                <c:pt idx="51">
                  <c:v>239</c:v>
                </c:pt>
                <c:pt idx="52">
                  <c:v>112</c:v>
                </c:pt>
                <c:pt idx="53">
                  <c:v>107</c:v>
                </c:pt>
                <c:pt idx="54">
                  <c:v>102</c:v>
                </c:pt>
                <c:pt idx="55">
                  <c:v>72</c:v>
                </c:pt>
                <c:pt idx="56">
                  <c:v>70</c:v>
                </c:pt>
                <c:pt idx="57">
                  <c:v>79</c:v>
                </c:pt>
                <c:pt idx="58">
                  <c:v>80</c:v>
                </c:pt>
                <c:pt idx="59">
                  <c:v>135</c:v>
                </c:pt>
                <c:pt idx="60">
                  <c:v>73</c:v>
                </c:pt>
                <c:pt idx="61">
                  <c:v>126</c:v>
                </c:pt>
                <c:pt idx="62">
                  <c:v>77</c:v>
                </c:pt>
                <c:pt idx="63">
                  <c:v>46</c:v>
                </c:pt>
                <c:pt idx="64">
                  <c:v>46</c:v>
                </c:pt>
                <c:pt idx="65">
                  <c:v>42</c:v>
                </c:pt>
                <c:pt idx="66">
                  <c:v>56</c:v>
                </c:pt>
                <c:pt idx="67">
                  <c:v>57</c:v>
                </c:pt>
                <c:pt idx="68">
                  <c:v>90</c:v>
                </c:pt>
                <c:pt idx="69">
                  <c:v>38</c:v>
                </c:pt>
                <c:pt idx="70">
                  <c:v>35</c:v>
                </c:pt>
                <c:pt idx="71">
                  <c:v>88</c:v>
                </c:pt>
                <c:pt idx="72">
                  <c:v>56</c:v>
                </c:pt>
                <c:pt idx="73">
                  <c:v>43</c:v>
                </c:pt>
                <c:pt idx="74">
                  <c:v>37</c:v>
                </c:pt>
                <c:pt idx="75">
                  <c:v>53</c:v>
                </c:pt>
                <c:pt idx="76">
                  <c:v>31</c:v>
                </c:pt>
                <c:pt idx="77">
                  <c:v>25</c:v>
                </c:pt>
                <c:pt idx="78">
                  <c:v>23</c:v>
                </c:pt>
                <c:pt idx="79">
                  <c:v>23</c:v>
                </c:pt>
                <c:pt idx="80">
                  <c:v>13</c:v>
                </c:pt>
                <c:pt idx="81">
                  <c:v>17</c:v>
                </c:pt>
                <c:pt idx="82">
                  <c:v>16</c:v>
                </c:pt>
                <c:pt idx="83">
                  <c:v>9</c:v>
                </c:pt>
                <c:pt idx="84">
                  <c:v>10</c:v>
                </c:pt>
                <c:pt idx="85">
                  <c:v>11</c:v>
                </c:pt>
                <c:pt idx="86">
                  <c:v>13</c:v>
                </c:pt>
                <c:pt idx="87">
                  <c:v>11</c:v>
                </c:pt>
                <c:pt idx="88">
                  <c:v>7</c:v>
                </c:pt>
                <c:pt idx="89">
                  <c:v>9</c:v>
                </c:pt>
                <c:pt idx="90">
                  <c:v>2</c:v>
                </c:pt>
                <c:pt idx="91">
                  <c:v>6</c:v>
                </c:pt>
                <c:pt idx="92">
                  <c:v>4</c:v>
                </c:pt>
                <c:pt idx="93">
                  <c:v>5</c:v>
                </c:pt>
                <c:pt idx="94">
                  <c:v>4</c:v>
                </c:pt>
                <c:pt idx="95">
                  <c:v>4</c:v>
                </c:pt>
                <c:pt idx="96">
                  <c:v>5</c:v>
                </c:pt>
                <c:pt idx="97">
                  <c:v>1</c:v>
                </c:pt>
                <c:pt idx="98">
                  <c:v>3</c:v>
                </c:pt>
                <c:pt idx="99">
                  <c:v>2</c:v>
                </c:pt>
                <c:pt idx="100">
                  <c:v>4</c:v>
                </c:pt>
                <c:pt idx="101">
                  <c:v>0</c:v>
                </c:pt>
                <c:pt idx="102">
                  <c:v>1</c:v>
                </c:pt>
                <c:pt idx="103">
                  <c:v>0</c:v>
                </c:pt>
                <c:pt idx="104">
                  <c:v>3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1</c:v>
                </c:pt>
                <c:pt idx="109">
                  <c:v>1</c:v>
                </c:pt>
                <c:pt idx="110">
                  <c:v>17</c:v>
                </c:pt>
                <c:pt idx="111">
                  <c:v>26</c:v>
                </c:pt>
                <c:pt idx="112">
                  <c:v>29</c:v>
                </c:pt>
                <c:pt idx="113">
                  <c:v>22</c:v>
                </c:pt>
                <c:pt idx="114">
                  <c:v>22</c:v>
                </c:pt>
                <c:pt idx="115">
                  <c:v>26</c:v>
                </c:pt>
                <c:pt idx="116">
                  <c:v>22</c:v>
                </c:pt>
                <c:pt idx="117">
                  <c:v>9</c:v>
                </c:pt>
                <c:pt idx="118">
                  <c:v>6</c:v>
                </c:pt>
                <c:pt idx="119">
                  <c:v>5</c:v>
                </c:pt>
                <c:pt idx="120">
                  <c:v>9</c:v>
                </c:pt>
                <c:pt idx="121">
                  <c:v>24</c:v>
                </c:pt>
                <c:pt idx="122">
                  <c:v>10</c:v>
                </c:pt>
                <c:pt idx="123">
                  <c:v>11</c:v>
                </c:pt>
                <c:pt idx="124">
                  <c:v>19</c:v>
                </c:pt>
                <c:pt idx="125">
                  <c:v>17</c:v>
                </c:pt>
                <c:pt idx="126">
                  <c:v>13</c:v>
                </c:pt>
                <c:pt idx="127">
                  <c:v>16</c:v>
                </c:pt>
                <c:pt idx="128">
                  <c:v>37</c:v>
                </c:pt>
                <c:pt idx="129">
                  <c:v>68</c:v>
                </c:pt>
                <c:pt idx="130">
                  <c:v>55</c:v>
                </c:pt>
                <c:pt idx="131">
                  <c:v>27</c:v>
                </c:pt>
                <c:pt idx="132">
                  <c:v>15</c:v>
                </c:pt>
                <c:pt idx="133">
                  <c:v>30</c:v>
                </c:pt>
                <c:pt idx="134">
                  <c:v>36</c:v>
                </c:pt>
                <c:pt idx="135">
                  <c:v>46</c:v>
                </c:pt>
                <c:pt idx="136">
                  <c:v>33</c:v>
                </c:pt>
                <c:pt idx="137">
                  <c:v>34</c:v>
                </c:pt>
                <c:pt idx="138">
                  <c:v>43</c:v>
                </c:pt>
                <c:pt idx="139">
                  <c:v>53</c:v>
                </c:pt>
                <c:pt idx="140">
                  <c:v>32</c:v>
                </c:pt>
                <c:pt idx="141">
                  <c:v>35</c:v>
                </c:pt>
                <c:pt idx="142">
                  <c:v>43</c:v>
                </c:pt>
                <c:pt idx="143">
                  <c:v>40</c:v>
                </c:pt>
                <c:pt idx="144">
                  <c:v>43</c:v>
                </c:pt>
                <c:pt idx="145">
                  <c:v>43</c:v>
                </c:pt>
                <c:pt idx="146">
                  <c:v>31</c:v>
                </c:pt>
                <c:pt idx="147">
                  <c:v>24</c:v>
                </c:pt>
                <c:pt idx="148">
                  <c:v>21</c:v>
                </c:pt>
                <c:pt idx="149">
                  <c:v>31</c:v>
                </c:pt>
                <c:pt idx="150">
                  <c:v>51</c:v>
                </c:pt>
                <c:pt idx="151">
                  <c:v>32</c:v>
                </c:pt>
                <c:pt idx="152">
                  <c:v>36</c:v>
                </c:pt>
                <c:pt idx="153">
                  <c:v>40</c:v>
                </c:pt>
                <c:pt idx="154">
                  <c:v>11</c:v>
                </c:pt>
                <c:pt idx="155">
                  <c:v>16</c:v>
                </c:pt>
                <c:pt idx="156">
                  <c:v>30</c:v>
                </c:pt>
                <c:pt idx="157">
                  <c:v>23</c:v>
                </c:pt>
                <c:pt idx="158">
                  <c:v>26</c:v>
                </c:pt>
                <c:pt idx="159">
                  <c:v>31</c:v>
                </c:pt>
                <c:pt idx="160">
                  <c:v>40</c:v>
                </c:pt>
                <c:pt idx="161">
                  <c:v>30</c:v>
                </c:pt>
                <c:pt idx="162">
                  <c:v>22</c:v>
                </c:pt>
                <c:pt idx="163">
                  <c:v>36</c:v>
                </c:pt>
                <c:pt idx="164">
                  <c:v>44</c:v>
                </c:pt>
                <c:pt idx="165">
                  <c:v>49</c:v>
                </c:pt>
                <c:pt idx="166">
                  <c:v>36</c:v>
                </c:pt>
                <c:pt idx="167">
                  <c:v>43</c:v>
                </c:pt>
                <c:pt idx="168">
                  <c:v>24</c:v>
                </c:pt>
                <c:pt idx="169">
                  <c:v>20</c:v>
                </c:pt>
                <c:pt idx="170">
                  <c:v>30</c:v>
                </c:pt>
                <c:pt idx="171">
                  <c:v>28</c:v>
                </c:pt>
                <c:pt idx="172">
                  <c:v>23</c:v>
                </c:pt>
                <c:pt idx="173">
                  <c:v>20</c:v>
                </c:pt>
                <c:pt idx="174">
                  <c:v>21</c:v>
                </c:pt>
                <c:pt idx="175">
                  <c:v>19</c:v>
                </c:pt>
                <c:pt idx="176">
                  <c:v>14</c:v>
                </c:pt>
                <c:pt idx="177">
                  <c:v>11</c:v>
                </c:pt>
                <c:pt idx="178">
                  <c:v>14</c:v>
                </c:pt>
                <c:pt idx="179">
                  <c:v>21</c:v>
                </c:pt>
                <c:pt idx="180">
                  <c:v>11</c:v>
                </c:pt>
                <c:pt idx="181">
                  <c:v>21</c:v>
                </c:pt>
                <c:pt idx="182">
                  <c:v>4</c:v>
                </c:pt>
                <c:pt idx="183">
                  <c:v>20</c:v>
                </c:pt>
                <c:pt idx="184">
                  <c:v>29</c:v>
                </c:pt>
                <c:pt idx="185">
                  <c:v>39</c:v>
                </c:pt>
                <c:pt idx="186">
                  <c:v>28</c:v>
                </c:pt>
                <c:pt idx="187">
                  <c:v>27</c:v>
                </c:pt>
                <c:pt idx="188">
                  <c:v>12</c:v>
                </c:pt>
                <c:pt idx="189">
                  <c:v>9</c:v>
                </c:pt>
                <c:pt idx="190">
                  <c:v>5</c:v>
                </c:pt>
                <c:pt idx="191">
                  <c:v>14</c:v>
                </c:pt>
                <c:pt idx="192">
                  <c:v>7</c:v>
                </c:pt>
                <c:pt idx="193">
                  <c:v>14</c:v>
                </c:pt>
                <c:pt idx="194">
                  <c:v>8</c:v>
                </c:pt>
                <c:pt idx="195">
                  <c:v>8</c:v>
                </c:pt>
                <c:pt idx="196">
                  <c:v>3</c:v>
                </c:pt>
                <c:pt idx="197">
                  <c:v>13</c:v>
                </c:pt>
                <c:pt idx="198">
                  <c:v>13</c:v>
                </c:pt>
                <c:pt idx="199">
                  <c:v>23</c:v>
                </c:pt>
                <c:pt idx="200">
                  <c:v>9</c:v>
                </c:pt>
                <c:pt idx="201">
                  <c:v>30</c:v>
                </c:pt>
                <c:pt idx="202">
                  <c:v>30</c:v>
                </c:pt>
                <c:pt idx="203">
                  <c:v>17</c:v>
                </c:pt>
                <c:pt idx="204">
                  <c:v>23</c:v>
                </c:pt>
                <c:pt idx="205">
                  <c:v>35</c:v>
                </c:pt>
                <c:pt idx="206">
                  <c:v>47</c:v>
                </c:pt>
                <c:pt idx="207">
                  <c:v>85</c:v>
                </c:pt>
                <c:pt idx="208">
                  <c:v>154</c:v>
                </c:pt>
                <c:pt idx="209">
                  <c:v>267</c:v>
                </c:pt>
                <c:pt idx="210">
                  <c:v>188</c:v>
                </c:pt>
                <c:pt idx="211">
                  <c:v>235</c:v>
                </c:pt>
                <c:pt idx="212">
                  <c:v>283</c:v>
                </c:pt>
                <c:pt idx="213">
                  <c:v>276</c:v>
                </c:pt>
                <c:pt idx="214">
                  <c:v>315</c:v>
                </c:pt>
                <c:pt idx="215">
                  <c:v>315</c:v>
                </c:pt>
                <c:pt idx="216">
                  <c:v>386</c:v>
                </c:pt>
                <c:pt idx="217">
                  <c:v>258</c:v>
                </c:pt>
                <c:pt idx="218">
                  <c:v>264</c:v>
                </c:pt>
                <c:pt idx="219">
                  <c:v>307</c:v>
                </c:pt>
                <c:pt idx="220">
                  <c:v>434</c:v>
                </c:pt>
                <c:pt idx="221">
                  <c:v>359</c:v>
                </c:pt>
                <c:pt idx="222">
                  <c:v>308</c:v>
                </c:pt>
                <c:pt idx="223">
                  <c:v>283</c:v>
                </c:pt>
                <c:pt idx="224">
                  <c:v>238</c:v>
                </c:pt>
                <c:pt idx="225">
                  <c:v>221</c:v>
                </c:pt>
                <c:pt idx="226">
                  <c:v>253</c:v>
                </c:pt>
                <c:pt idx="227">
                  <c:v>188</c:v>
                </c:pt>
                <c:pt idx="228">
                  <c:v>188</c:v>
                </c:pt>
                <c:pt idx="229">
                  <c:v>158</c:v>
                </c:pt>
                <c:pt idx="230">
                  <c:v>152</c:v>
                </c:pt>
                <c:pt idx="231">
                  <c:v>107</c:v>
                </c:pt>
                <c:pt idx="232">
                  <c:v>120</c:v>
                </c:pt>
                <c:pt idx="233">
                  <c:v>144</c:v>
                </c:pt>
                <c:pt idx="234">
                  <c:v>140</c:v>
                </c:pt>
                <c:pt idx="235">
                  <c:v>161</c:v>
                </c:pt>
                <c:pt idx="236">
                  <c:v>118</c:v>
                </c:pt>
                <c:pt idx="237">
                  <c:v>99</c:v>
                </c:pt>
                <c:pt idx="238">
                  <c:v>98</c:v>
                </c:pt>
                <c:pt idx="239">
                  <c:v>90</c:v>
                </c:pt>
                <c:pt idx="240">
                  <c:v>105</c:v>
                </c:pt>
                <c:pt idx="241">
                  <c:v>145</c:v>
                </c:pt>
                <c:pt idx="242">
                  <c:v>109</c:v>
                </c:pt>
                <c:pt idx="243">
                  <c:v>106</c:v>
                </c:pt>
                <c:pt idx="244">
                  <c:v>72</c:v>
                </c:pt>
                <c:pt idx="245">
                  <c:v>55</c:v>
                </c:pt>
                <c:pt idx="246">
                  <c:v>50</c:v>
                </c:pt>
                <c:pt idx="247">
                  <c:v>99</c:v>
                </c:pt>
                <c:pt idx="248">
                  <c:v>109</c:v>
                </c:pt>
                <c:pt idx="249">
                  <c:v>95</c:v>
                </c:pt>
                <c:pt idx="250">
                  <c:v>49</c:v>
                </c:pt>
                <c:pt idx="251">
                  <c:v>73</c:v>
                </c:pt>
                <c:pt idx="252">
                  <c:v>40</c:v>
                </c:pt>
                <c:pt idx="253">
                  <c:v>23</c:v>
                </c:pt>
                <c:pt idx="254">
                  <c:v>94</c:v>
                </c:pt>
                <c:pt idx="255">
                  <c:v>67</c:v>
                </c:pt>
                <c:pt idx="256">
                  <c:v>53</c:v>
                </c:pt>
                <c:pt idx="257">
                  <c:v>52</c:v>
                </c:pt>
                <c:pt idx="258">
                  <c:v>47</c:v>
                </c:pt>
                <c:pt idx="259">
                  <c:v>64</c:v>
                </c:pt>
                <c:pt idx="260">
                  <c:v>66</c:v>
                </c:pt>
                <c:pt idx="261">
                  <c:v>94</c:v>
                </c:pt>
                <c:pt idx="262">
                  <c:v>60</c:v>
                </c:pt>
                <c:pt idx="263">
                  <c:v>38</c:v>
                </c:pt>
                <c:pt idx="264">
                  <c:v>61</c:v>
                </c:pt>
                <c:pt idx="265">
                  <c:v>46</c:v>
                </c:pt>
                <c:pt idx="266">
                  <c:v>69</c:v>
                </c:pt>
                <c:pt idx="267">
                  <c:v>69</c:v>
                </c:pt>
                <c:pt idx="268">
                  <c:v>53</c:v>
                </c:pt>
                <c:pt idx="269">
                  <c:v>95</c:v>
                </c:pt>
                <c:pt idx="270">
                  <c:v>41</c:v>
                </c:pt>
                <c:pt idx="271">
                  <c:v>62</c:v>
                </c:pt>
                <c:pt idx="272">
                  <c:v>71</c:v>
                </c:pt>
                <c:pt idx="273">
                  <c:v>50</c:v>
                </c:pt>
                <c:pt idx="274">
                  <c:v>41</c:v>
                </c:pt>
                <c:pt idx="275">
                  <c:v>57</c:v>
                </c:pt>
                <c:pt idx="276">
                  <c:v>104</c:v>
                </c:pt>
                <c:pt idx="277">
                  <c:v>138</c:v>
                </c:pt>
                <c:pt idx="278">
                  <c:v>66</c:v>
                </c:pt>
                <c:pt idx="279">
                  <c:v>50</c:v>
                </c:pt>
                <c:pt idx="280">
                  <c:v>94</c:v>
                </c:pt>
                <c:pt idx="281">
                  <c:v>72</c:v>
                </c:pt>
                <c:pt idx="282">
                  <c:v>96</c:v>
                </c:pt>
                <c:pt idx="283">
                  <c:v>107</c:v>
                </c:pt>
                <c:pt idx="284">
                  <c:v>93</c:v>
                </c:pt>
                <c:pt idx="285">
                  <c:v>96</c:v>
                </c:pt>
                <c:pt idx="286">
                  <c:v>101</c:v>
                </c:pt>
                <c:pt idx="287">
                  <c:v>79</c:v>
                </c:pt>
                <c:pt idx="288">
                  <c:v>46</c:v>
                </c:pt>
                <c:pt idx="289">
                  <c:v>98</c:v>
                </c:pt>
                <c:pt idx="290">
                  <c:v>108</c:v>
                </c:pt>
                <c:pt idx="291">
                  <c:v>117</c:v>
                </c:pt>
                <c:pt idx="292">
                  <c:v>72</c:v>
                </c:pt>
                <c:pt idx="293">
                  <c:v>118</c:v>
                </c:pt>
                <c:pt idx="294">
                  <c:v>99</c:v>
                </c:pt>
                <c:pt idx="295">
                  <c:v>71</c:v>
                </c:pt>
                <c:pt idx="296">
                  <c:v>113</c:v>
                </c:pt>
                <c:pt idx="297">
                  <c:v>128</c:v>
                </c:pt>
                <c:pt idx="298">
                  <c:v>162</c:v>
                </c:pt>
                <c:pt idx="299">
                  <c:v>166</c:v>
                </c:pt>
                <c:pt idx="300">
                  <c:v>176</c:v>
                </c:pt>
                <c:pt idx="301">
                  <c:v>192</c:v>
                </c:pt>
                <c:pt idx="302">
                  <c:v>202</c:v>
                </c:pt>
                <c:pt idx="303">
                  <c:v>245</c:v>
                </c:pt>
                <c:pt idx="304">
                  <c:v>293</c:v>
                </c:pt>
                <c:pt idx="305">
                  <c:v>320</c:v>
                </c:pt>
                <c:pt idx="306">
                  <c:v>361</c:v>
                </c:pt>
                <c:pt idx="307">
                  <c:v>302</c:v>
                </c:pt>
                <c:pt idx="308">
                  <c:v>255</c:v>
                </c:pt>
                <c:pt idx="309">
                  <c:v>318</c:v>
                </c:pt>
                <c:pt idx="310">
                  <c:v>363</c:v>
                </c:pt>
                <c:pt idx="311">
                  <c:v>552</c:v>
                </c:pt>
                <c:pt idx="312">
                  <c:v>525</c:v>
                </c:pt>
                <c:pt idx="313">
                  <c:v>486</c:v>
                </c:pt>
                <c:pt idx="314">
                  <c:v>413</c:v>
                </c:pt>
                <c:pt idx="315">
                  <c:v>414</c:v>
                </c:pt>
                <c:pt idx="316">
                  <c:v>420</c:v>
                </c:pt>
                <c:pt idx="317">
                  <c:v>492</c:v>
                </c:pt>
                <c:pt idx="318">
                  <c:v>516</c:v>
                </c:pt>
                <c:pt idx="319">
                  <c:v>600</c:v>
                </c:pt>
                <c:pt idx="320">
                  <c:v>559</c:v>
                </c:pt>
                <c:pt idx="321">
                  <c:v>599</c:v>
                </c:pt>
                <c:pt idx="322">
                  <c:v>580</c:v>
                </c:pt>
                <c:pt idx="323">
                  <c:v>561</c:v>
                </c:pt>
                <c:pt idx="324">
                  <c:v>646</c:v>
                </c:pt>
                <c:pt idx="325">
                  <c:v>643</c:v>
                </c:pt>
                <c:pt idx="326">
                  <c:v>673</c:v>
                </c:pt>
                <c:pt idx="327">
                  <c:v>928</c:v>
                </c:pt>
                <c:pt idx="328">
                  <c:v>1000</c:v>
                </c:pt>
                <c:pt idx="329">
                  <c:v>682</c:v>
                </c:pt>
                <c:pt idx="330">
                  <c:v>848</c:v>
                </c:pt>
                <c:pt idx="331">
                  <c:v>1054</c:v>
                </c:pt>
                <c:pt idx="332">
                  <c:v>994</c:v>
                </c:pt>
                <c:pt idx="333">
                  <c:v>1038</c:v>
                </c:pt>
                <c:pt idx="334">
                  <c:v>1024</c:v>
                </c:pt>
                <c:pt idx="335">
                  <c:v>1071</c:v>
                </c:pt>
                <c:pt idx="336">
                  <c:v>891</c:v>
                </c:pt>
                <c:pt idx="337">
                  <c:v>821</c:v>
                </c:pt>
                <c:pt idx="338">
                  <c:v>1058</c:v>
                </c:pt>
                <c:pt idx="339">
                  <c:v>955</c:v>
                </c:pt>
                <c:pt idx="340">
                  <c:v>1215</c:v>
                </c:pt>
                <c:pt idx="341">
                  <c:v>1103</c:v>
                </c:pt>
                <c:pt idx="342">
                  <c:v>946</c:v>
                </c:pt>
                <c:pt idx="343">
                  <c:v>786</c:v>
                </c:pt>
                <c:pt idx="344">
                  <c:v>1028</c:v>
                </c:pt>
                <c:pt idx="345">
                  <c:v>1025</c:v>
                </c:pt>
                <c:pt idx="346">
                  <c:v>940</c:v>
                </c:pt>
                <c:pt idx="347">
                  <c:v>1002</c:v>
                </c:pt>
                <c:pt idx="348">
                  <c:v>784</c:v>
                </c:pt>
                <c:pt idx="349">
                  <c:v>641</c:v>
                </c:pt>
                <c:pt idx="350">
                  <c:v>986</c:v>
                </c:pt>
                <c:pt idx="351">
                  <c:v>672</c:v>
                </c:pt>
                <c:pt idx="352">
                  <c:v>807</c:v>
                </c:pt>
                <c:pt idx="353">
                  <c:v>832</c:v>
                </c:pt>
                <c:pt idx="354">
                  <c:v>632</c:v>
                </c:pt>
                <c:pt idx="355">
                  <c:v>596</c:v>
                </c:pt>
                <c:pt idx="356">
                  <c:v>623</c:v>
                </c:pt>
                <c:pt idx="357">
                  <c:v>419</c:v>
                </c:pt>
                <c:pt idx="358">
                  <c:v>510</c:v>
                </c:pt>
                <c:pt idx="359">
                  <c:v>535</c:v>
                </c:pt>
                <c:pt idx="360">
                  <c:v>496</c:v>
                </c:pt>
                <c:pt idx="361">
                  <c:v>483</c:v>
                </c:pt>
                <c:pt idx="362">
                  <c:v>547</c:v>
                </c:pt>
                <c:pt idx="363">
                  <c:v>500</c:v>
                </c:pt>
                <c:pt idx="364">
                  <c:v>366</c:v>
                </c:pt>
                <c:pt idx="365">
                  <c:v>351</c:v>
                </c:pt>
                <c:pt idx="366">
                  <c:v>373</c:v>
                </c:pt>
                <c:pt idx="367">
                  <c:v>381</c:v>
                </c:pt>
                <c:pt idx="368">
                  <c:v>314</c:v>
                </c:pt>
                <c:pt idx="369">
                  <c:v>403</c:v>
                </c:pt>
                <c:pt idx="370">
                  <c:v>369</c:v>
                </c:pt>
                <c:pt idx="371">
                  <c:v>405</c:v>
                </c:pt>
                <c:pt idx="372">
                  <c:v>333</c:v>
                </c:pt>
                <c:pt idx="373">
                  <c:v>516</c:v>
                </c:pt>
                <c:pt idx="374">
                  <c:v>479</c:v>
                </c:pt>
                <c:pt idx="375">
                  <c:v>445</c:v>
                </c:pt>
                <c:pt idx="376">
                  <c:v>421</c:v>
                </c:pt>
                <c:pt idx="377">
                  <c:v>323</c:v>
                </c:pt>
                <c:pt idx="378">
                  <c:v>285</c:v>
                </c:pt>
                <c:pt idx="379">
                  <c:v>295</c:v>
                </c:pt>
                <c:pt idx="380">
                  <c:v>433</c:v>
                </c:pt>
                <c:pt idx="381">
                  <c:v>429</c:v>
                </c:pt>
                <c:pt idx="382">
                  <c:v>350</c:v>
                </c:pt>
                <c:pt idx="383">
                  <c:v>362</c:v>
                </c:pt>
                <c:pt idx="384">
                  <c:v>325</c:v>
                </c:pt>
                <c:pt idx="385">
                  <c:v>264</c:v>
                </c:pt>
                <c:pt idx="386">
                  <c:v>273</c:v>
                </c:pt>
                <c:pt idx="387">
                  <c:v>414</c:v>
                </c:pt>
                <c:pt idx="388">
                  <c:v>467</c:v>
                </c:pt>
                <c:pt idx="389">
                  <c:v>384</c:v>
                </c:pt>
                <c:pt idx="390">
                  <c:v>345</c:v>
                </c:pt>
                <c:pt idx="391">
                  <c:v>304</c:v>
                </c:pt>
                <c:pt idx="392">
                  <c:v>322</c:v>
                </c:pt>
                <c:pt idx="393">
                  <c:v>429</c:v>
                </c:pt>
                <c:pt idx="394">
                  <c:v>590</c:v>
                </c:pt>
                <c:pt idx="395">
                  <c:v>590</c:v>
                </c:pt>
                <c:pt idx="396">
                  <c:v>533</c:v>
                </c:pt>
                <c:pt idx="397">
                  <c:v>416</c:v>
                </c:pt>
                <c:pt idx="398">
                  <c:v>391</c:v>
                </c:pt>
                <c:pt idx="399">
                  <c:v>313</c:v>
                </c:pt>
                <c:pt idx="400">
                  <c:v>329</c:v>
                </c:pt>
                <c:pt idx="401">
                  <c:v>417</c:v>
                </c:pt>
                <c:pt idx="402">
                  <c:v>368</c:v>
                </c:pt>
                <c:pt idx="403">
                  <c:v>363</c:v>
                </c:pt>
                <c:pt idx="404">
                  <c:v>405</c:v>
                </c:pt>
                <c:pt idx="405">
                  <c:v>333</c:v>
                </c:pt>
                <c:pt idx="406">
                  <c:v>338</c:v>
                </c:pt>
                <c:pt idx="407">
                  <c:v>319</c:v>
                </c:pt>
                <c:pt idx="408">
                  <c:v>426</c:v>
                </c:pt>
                <c:pt idx="409">
                  <c:v>401</c:v>
                </c:pt>
                <c:pt idx="410">
                  <c:v>381</c:v>
                </c:pt>
                <c:pt idx="411">
                  <c:v>404</c:v>
                </c:pt>
                <c:pt idx="412">
                  <c:v>398</c:v>
                </c:pt>
                <c:pt idx="413">
                  <c:v>335</c:v>
                </c:pt>
                <c:pt idx="414">
                  <c:v>427</c:v>
                </c:pt>
                <c:pt idx="415">
                  <c:v>452</c:v>
                </c:pt>
                <c:pt idx="416">
                  <c:v>444</c:v>
                </c:pt>
                <c:pt idx="417">
                  <c:v>467</c:v>
                </c:pt>
                <c:pt idx="418">
                  <c:v>474</c:v>
                </c:pt>
                <c:pt idx="419">
                  <c:v>436</c:v>
                </c:pt>
                <c:pt idx="420">
                  <c:v>367</c:v>
                </c:pt>
                <c:pt idx="421">
                  <c:v>345</c:v>
                </c:pt>
                <c:pt idx="422">
                  <c:v>452</c:v>
                </c:pt>
                <c:pt idx="423">
                  <c:v>427</c:v>
                </c:pt>
                <c:pt idx="424">
                  <c:v>441</c:v>
                </c:pt>
                <c:pt idx="425">
                  <c:v>435</c:v>
                </c:pt>
                <c:pt idx="426">
                  <c:v>437</c:v>
                </c:pt>
                <c:pt idx="427">
                  <c:v>396</c:v>
                </c:pt>
                <c:pt idx="428">
                  <c:v>331</c:v>
                </c:pt>
                <c:pt idx="429">
                  <c:v>411</c:v>
                </c:pt>
                <c:pt idx="430">
                  <c:v>419</c:v>
                </c:pt>
                <c:pt idx="431">
                  <c:v>466</c:v>
                </c:pt>
                <c:pt idx="432">
                  <c:v>490</c:v>
                </c:pt>
                <c:pt idx="433">
                  <c:v>461</c:v>
                </c:pt>
                <c:pt idx="434">
                  <c:v>369</c:v>
                </c:pt>
                <c:pt idx="435">
                  <c:v>429</c:v>
                </c:pt>
                <c:pt idx="436">
                  <c:v>491</c:v>
                </c:pt>
                <c:pt idx="437">
                  <c:v>537</c:v>
                </c:pt>
                <c:pt idx="438">
                  <c:v>532</c:v>
                </c:pt>
                <c:pt idx="439">
                  <c:v>521</c:v>
                </c:pt>
                <c:pt idx="440">
                  <c:v>514</c:v>
                </c:pt>
                <c:pt idx="441">
                  <c:v>449</c:v>
                </c:pt>
                <c:pt idx="442">
                  <c:v>459</c:v>
                </c:pt>
                <c:pt idx="443">
                  <c:v>653</c:v>
                </c:pt>
                <c:pt idx="444">
                  <c:v>674</c:v>
                </c:pt>
                <c:pt idx="445">
                  <c:v>644</c:v>
                </c:pt>
                <c:pt idx="446">
                  <c:v>662</c:v>
                </c:pt>
                <c:pt idx="447">
                  <c:v>594</c:v>
                </c:pt>
                <c:pt idx="448">
                  <c:v>560</c:v>
                </c:pt>
                <c:pt idx="449">
                  <c:v>528</c:v>
                </c:pt>
                <c:pt idx="450">
                  <c:v>714</c:v>
                </c:pt>
                <c:pt idx="451">
                  <c:v>670</c:v>
                </c:pt>
                <c:pt idx="452">
                  <c:v>652</c:v>
                </c:pt>
                <c:pt idx="453">
                  <c:v>630</c:v>
                </c:pt>
                <c:pt idx="454">
                  <c:v>648</c:v>
                </c:pt>
                <c:pt idx="455">
                  <c:v>512</c:v>
                </c:pt>
                <c:pt idx="456">
                  <c:v>529</c:v>
                </c:pt>
                <c:pt idx="457">
                  <c:v>692</c:v>
                </c:pt>
                <c:pt idx="458">
                  <c:v>715</c:v>
                </c:pt>
                <c:pt idx="459">
                  <c:v>758</c:v>
                </c:pt>
                <c:pt idx="460">
                  <c:v>759</c:v>
                </c:pt>
                <c:pt idx="461">
                  <c:v>603</c:v>
                </c:pt>
                <c:pt idx="462">
                  <c:v>469</c:v>
                </c:pt>
                <c:pt idx="463">
                  <c:v>477</c:v>
                </c:pt>
                <c:pt idx="464">
                  <c:v>748</c:v>
                </c:pt>
                <c:pt idx="465">
                  <c:v>648</c:v>
                </c:pt>
                <c:pt idx="466">
                  <c:v>642</c:v>
                </c:pt>
                <c:pt idx="467">
                  <c:v>592</c:v>
                </c:pt>
                <c:pt idx="468">
                  <c:v>585</c:v>
                </c:pt>
                <c:pt idx="469">
                  <c:v>465</c:v>
                </c:pt>
                <c:pt idx="470">
                  <c:v>514</c:v>
                </c:pt>
                <c:pt idx="471">
                  <c:v>651</c:v>
                </c:pt>
                <c:pt idx="472">
                  <c:v>562</c:v>
                </c:pt>
                <c:pt idx="473">
                  <c:v>509</c:v>
                </c:pt>
                <c:pt idx="474">
                  <c:v>672</c:v>
                </c:pt>
                <c:pt idx="475">
                  <c:v>522</c:v>
                </c:pt>
                <c:pt idx="476">
                  <c:v>436</c:v>
                </c:pt>
                <c:pt idx="477">
                  <c:v>483</c:v>
                </c:pt>
                <c:pt idx="478">
                  <c:v>612</c:v>
                </c:pt>
                <c:pt idx="479">
                  <c:v>692</c:v>
                </c:pt>
                <c:pt idx="480">
                  <c:v>729</c:v>
                </c:pt>
                <c:pt idx="481">
                  <c:v>661</c:v>
                </c:pt>
                <c:pt idx="482">
                  <c:v>572</c:v>
                </c:pt>
                <c:pt idx="483">
                  <c:v>597</c:v>
                </c:pt>
                <c:pt idx="484">
                  <c:v>506</c:v>
                </c:pt>
                <c:pt idx="485">
                  <c:v>637</c:v>
                </c:pt>
                <c:pt idx="486">
                  <c:v>619</c:v>
                </c:pt>
                <c:pt idx="487">
                  <c:v>542</c:v>
                </c:pt>
                <c:pt idx="488">
                  <c:v>633</c:v>
                </c:pt>
                <c:pt idx="489">
                  <c:v>570</c:v>
                </c:pt>
                <c:pt idx="490">
                  <c:v>505</c:v>
                </c:pt>
                <c:pt idx="491">
                  <c:v>481</c:v>
                </c:pt>
                <c:pt idx="492">
                  <c:v>684</c:v>
                </c:pt>
                <c:pt idx="493">
                  <c:v>620</c:v>
                </c:pt>
                <c:pt idx="494">
                  <c:v>571</c:v>
                </c:pt>
                <c:pt idx="495">
                  <c:v>505</c:v>
                </c:pt>
                <c:pt idx="496">
                  <c:v>464</c:v>
                </c:pt>
                <c:pt idx="497">
                  <c:v>411</c:v>
                </c:pt>
                <c:pt idx="498">
                  <c:v>449</c:v>
                </c:pt>
                <c:pt idx="499">
                  <c:v>654</c:v>
                </c:pt>
                <c:pt idx="500">
                  <c:v>672</c:v>
                </c:pt>
                <c:pt idx="501">
                  <c:v>674</c:v>
                </c:pt>
                <c:pt idx="502">
                  <c:v>725</c:v>
                </c:pt>
                <c:pt idx="503">
                  <c:v>541</c:v>
                </c:pt>
                <c:pt idx="504">
                  <c:v>454</c:v>
                </c:pt>
                <c:pt idx="505">
                  <c:v>435</c:v>
                </c:pt>
                <c:pt idx="506">
                  <c:v>581</c:v>
                </c:pt>
                <c:pt idx="507">
                  <c:v>593</c:v>
                </c:pt>
                <c:pt idx="508">
                  <c:v>541</c:v>
                </c:pt>
                <c:pt idx="509">
                  <c:v>525</c:v>
                </c:pt>
                <c:pt idx="510">
                  <c:v>419</c:v>
                </c:pt>
                <c:pt idx="511">
                  <c:v>360</c:v>
                </c:pt>
                <c:pt idx="512">
                  <c:v>347</c:v>
                </c:pt>
                <c:pt idx="513">
                  <c:v>522</c:v>
                </c:pt>
                <c:pt idx="514">
                  <c:v>523</c:v>
                </c:pt>
                <c:pt idx="515">
                  <c:v>485</c:v>
                </c:pt>
                <c:pt idx="516">
                  <c:v>456</c:v>
                </c:pt>
                <c:pt idx="517">
                  <c:v>380</c:v>
                </c:pt>
                <c:pt idx="518">
                  <c:v>317</c:v>
                </c:pt>
                <c:pt idx="519">
                  <c:v>350</c:v>
                </c:pt>
                <c:pt idx="520">
                  <c:v>605</c:v>
                </c:pt>
                <c:pt idx="521">
                  <c:v>576</c:v>
                </c:pt>
                <c:pt idx="522">
                  <c:v>602</c:v>
                </c:pt>
                <c:pt idx="523">
                  <c:v>611</c:v>
                </c:pt>
                <c:pt idx="524">
                  <c:v>570</c:v>
                </c:pt>
                <c:pt idx="525">
                  <c:v>472</c:v>
                </c:pt>
                <c:pt idx="526">
                  <c:v>560</c:v>
                </c:pt>
                <c:pt idx="527">
                  <c:v>759</c:v>
                </c:pt>
                <c:pt idx="528">
                  <c:v>711</c:v>
                </c:pt>
                <c:pt idx="529">
                  <c:v>765</c:v>
                </c:pt>
                <c:pt idx="530">
                  <c:v>748</c:v>
                </c:pt>
                <c:pt idx="531">
                  <c:v>662</c:v>
                </c:pt>
                <c:pt idx="532">
                  <c:v>644</c:v>
                </c:pt>
                <c:pt idx="533">
                  <c:v>690</c:v>
                </c:pt>
                <c:pt idx="534">
                  <c:v>1166</c:v>
                </c:pt>
                <c:pt idx="535">
                  <c:v>1227</c:v>
                </c:pt>
                <c:pt idx="536">
                  <c:v>1236</c:v>
                </c:pt>
                <c:pt idx="537">
                  <c:v>1320</c:v>
                </c:pt>
                <c:pt idx="538">
                  <c:v>1280</c:v>
                </c:pt>
                <c:pt idx="539">
                  <c:v>1063</c:v>
                </c:pt>
                <c:pt idx="540">
                  <c:v>1097</c:v>
                </c:pt>
                <c:pt idx="541">
                  <c:v>1566</c:v>
                </c:pt>
                <c:pt idx="542">
                  <c:v>1554</c:v>
                </c:pt>
                <c:pt idx="543">
                  <c:v>1475</c:v>
                </c:pt>
                <c:pt idx="544">
                  <c:v>1400</c:v>
                </c:pt>
                <c:pt idx="545">
                  <c:v>1402</c:v>
                </c:pt>
                <c:pt idx="546">
                  <c:v>1207</c:v>
                </c:pt>
                <c:pt idx="547">
                  <c:v>1242</c:v>
                </c:pt>
                <c:pt idx="548">
                  <c:v>1725</c:v>
                </c:pt>
                <c:pt idx="549">
                  <c:v>1532</c:v>
                </c:pt>
                <c:pt idx="550">
                  <c:v>1573</c:v>
                </c:pt>
                <c:pt idx="551">
                  <c:v>1572</c:v>
                </c:pt>
                <c:pt idx="552">
                  <c:v>1422</c:v>
                </c:pt>
                <c:pt idx="553">
                  <c:v>1264</c:v>
                </c:pt>
                <c:pt idx="554">
                  <c:v>1274</c:v>
                </c:pt>
                <c:pt idx="555">
                  <c:v>1822</c:v>
                </c:pt>
                <c:pt idx="556">
                  <c:v>1631</c:v>
                </c:pt>
                <c:pt idx="557">
                  <c:v>1662</c:v>
                </c:pt>
                <c:pt idx="558">
                  <c:v>1465</c:v>
                </c:pt>
                <c:pt idx="559">
                  <c:v>1386</c:v>
                </c:pt>
                <c:pt idx="560">
                  <c:v>1150</c:v>
                </c:pt>
                <c:pt idx="561">
                  <c:v>1150</c:v>
                </c:pt>
                <c:pt idx="562">
                  <c:v>1664</c:v>
                </c:pt>
                <c:pt idx="563">
                  <c:v>1716</c:v>
                </c:pt>
                <c:pt idx="564">
                  <c:v>1640</c:v>
                </c:pt>
                <c:pt idx="565">
                  <c:v>1762</c:v>
                </c:pt>
                <c:pt idx="566">
                  <c:v>1668</c:v>
                </c:pt>
                <c:pt idx="567">
                  <c:v>1455</c:v>
                </c:pt>
                <c:pt idx="568">
                  <c:v>1474</c:v>
                </c:pt>
                <c:pt idx="569">
                  <c:v>2144</c:v>
                </c:pt>
                <c:pt idx="570">
                  <c:v>1947</c:v>
                </c:pt>
                <c:pt idx="571">
                  <c:v>1913</c:v>
                </c:pt>
                <c:pt idx="572">
                  <c:v>1858</c:v>
                </c:pt>
                <c:pt idx="573">
                  <c:v>1748</c:v>
                </c:pt>
                <c:pt idx="574">
                  <c:v>1491</c:v>
                </c:pt>
                <c:pt idx="575">
                  <c:v>1322</c:v>
                </c:pt>
                <c:pt idx="576">
                  <c:v>1766</c:v>
                </c:pt>
                <c:pt idx="577">
                  <c:v>2114</c:v>
                </c:pt>
                <c:pt idx="578">
                  <c:v>1999</c:v>
                </c:pt>
                <c:pt idx="579">
                  <c:v>1811</c:v>
                </c:pt>
                <c:pt idx="580">
                  <c:v>1588</c:v>
                </c:pt>
                <c:pt idx="581">
                  <c:v>1370</c:v>
                </c:pt>
                <c:pt idx="582">
                  <c:v>1469</c:v>
                </c:pt>
                <c:pt idx="583">
                  <c:v>2113</c:v>
                </c:pt>
                <c:pt idx="584">
                  <c:v>1829</c:v>
                </c:pt>
                <c:pt idx="585">
                  <c:v>1809</c:v>
                </c:pt>
                <c:pt idx="586">
                  <c:v>1736</c:v>
                </c:pt>
                <c:pt idx="587">
                  <c:v>1576</c:v>
                </c:pt>
                <c:pt idx="588">
                  <c:v>1424</c:v>
                </c:pt>
                <c:pt idx="589">
                  <c:v>1331</c:v>
                </c:pt>
                <c:pt idx="590">
                  <c:v>1991</c:v>
                </c:pt>
                <c:pt idx="591">
                  <c:v>1925</c:v>
                </c:pt>
                <c:pt idx="592">
                  <c:v>1674</c:v>
                </c:pt>
                <c:pt idx="593">
                  <c:v>1775</c:v>
                </c:pt>
                <c:pt idx="594">
                  <c:v>1461</c:v>
                </c:pt>
                <c:pt idx="595">
                  <c:v>1351</c:v>
                </c:pt>
                <c:pt idx="596">
                  <c:v>1563</c:v>
                </c:pt>
                <c:pt idx="597">
                  <c:v>2012</c:v>
                </c:pt>
                <c:pt idx="598">
                  <c:v>2018</c:v>
                </c:pt>
                <c:pt idx="599">
                  <c:v>1857</c:v>
                </c:pt>
                <c:pt idx="600">
                  <c:v>1815</c:v>
                </c:pt>
                <c:pt idx="601">
                  <c:v>1725</c:v>
                </c:pt>
                <c:pt idx="602">
                  <c:v>1409</c:v>
                </c:pt>
                <c:pt idx="603">
                  <c:v>1461</c:v>
                </c:pt>
                <c:pt idx="604">
                  <c:v>2054</c:v>
                </c:pt>
                <c:pt idx="605">
                  <c:v>1920</c:v>
                </c:pt>
                <c:pt idx="606">
                  <c:v>1972</c:v>
                </c:pt>
                <c:pt idx="607">
                  <c:v>2047</c:v>
                </c:pt>
                <c:pt idx="608">
                  <c:v>1870</c:v>
                </c:pt>
                <c:pt idx="609">
                  <c:v>1575</c:v>
                </c:pt>
                <c:pt idx="610">
                  <c:v>1697</c:v>
                </c:pt>
                <c:pt idx="611">
                  <c:v>1703</c:v>
                </c:pt>
                <c:pt idx="612">
                  <c:v>1697</c:v>
                </c:pt>
                <c:pt idx="613">
                  <c:v>2411</c:v>
                </c:pt>
                <c:pt idx="614">
                  <c:v>3240</c:v>
                </c:pt>
                <c:pt idx="615">
                  <c:v>2734</c:v>
                </c:pt>
                <c:pt idx="616">
                  <c:v>2354</c:v>
                </c:pt>
                <c:pt idx="617">
                  <c:v>2268</c:v>
                </c:pt>
                <c:pt idx="618">
                  <c:v>2855</c:v>
                </c:pt>
                <c:pt idx="619">
                  <c:v>2536</c:v>
                </c:pt>
                <c:pt idx="620">
                  <c:v>2449</c:v>
                </c:pt>
                <c:pt idx="621">
                  <c:v>2220</c:v>
                </c:pt>
                <c:pt idx="622">
                  <c:v>2056</c:v>
                </c:pt>
                <c:pt idx="623">
                  <c:v>1650</c:v>
                </c:pt>
                <c:pt idx="624">
                  <c:v>1555</c:v>
                </c:pt>
                <c:pt idx="625">
                  <c:v>2001</c:v>
                </c:pt>
                <c:pt idx="626">
                  <c:v>2398</c:v>
                </c:pt>
                <c:pt idx="627">
                  <c:v>2140</c:v>
                </c:pt>
                <c:pt idx="628">
                  <c:v>1924</c:v>
                </c:pt>
                <c:pt idx="629">
                  <c:v>1560</c:v>
                </c:pt>
                <c:pt idx="630">
                  <c:v>1284</c:v>
                </c:pt>
                <c:pt idx="631">
                  <c:v>1333</c:v>
                </c:pt>
                <c:pt idx="632">
                  <c:v>1569</c:v>
                </c:pt>
                <c:pt idx="633">
                  <c:v>1923</c:v>
                </c:pt>
                <c:pt idx="634">
                  <c:v>1669</c:v>
                </c:pt>
                <c:pt idx="635">
                  <c:v>1592</c:v>
                </c:pt>
                <c:pt idx="636">
                  <c:v>1403</c:v>
                </c:pt>
                <c:pt idx="637">
                  <c:v>1030</c:v>
                </c:pt>
                <c:pt idx="638">
                  <c:v>1048</c:v>
                </c:pt>
                <c:pt idx="639">
                  <c:v>1556</c:v>
                </c:pt>
                <c:pt idx="640">
                  <c:v>1430</c:v>
                </c:pt>
                <c:pt idx="641">
                  <c:v>1417</c:v>
                </c:pt>
                <c:pt idx="642">
                  <c:v>1487</c:v>
                </c:pt>
                <c:pt idx="643">
                  <c:v>1394</c:v>
                </c:pt>
                <c:pt idx="644">
                  <c:v>1167</c:v>
                </c:pt>
                <c:pt idx="645">
                  <c:v>1245</c:v>
                </c:pt>
                <c:pt idx="646">
                  <c:v>1931</c:v>
                </c:pt>
                <c:pt idx="647">
                  <c:v>2094</c:v>
                </c:pt>
                <c:pt idx="648">
                  <c:v>2092</c:v>
                </c:pt>
                <c:pt idx="649">
                  <c:v>2087</c:v>
                </c:pt>
                <c:pt idx="650">
                  <c:v>2052</c:v>
                </c:pt>
                <c:pt idx="651">
                  <c:v>1664</c:v>
                </c:pt>
                <c:pt idx="652">
                  <c:v>1578</c:v>
                </c:pt>
                <c:pt idx="653">
                  <c:v>2638</c:v>
                </c:pt>
                <c:pt idx="654">
                  <c:v>2457</c:v>
                </c:pt>
                <c:pt idx="655">
                  <c:v>2322</c:v>
                </c:pt>
                <c:pt idx="656">
                  <c:v>2217</c:v>
                </c:pt>
                <c:pt idx="657">
                  <c:v>2204</c:v>
                </c:pt>
                <c:pt idx="658">
                  <c:v>1731</c:v>
                </c:pt>
                <c:pt idx="659">
                  <c:v>1698</c:v>
                </c:pt>
                <c:pt idx="660">
                  <c:v>2408</c:v>
                </c:pt>
                <c:pt idx="661">
                  <c:v>2493</c:v>
                </c:pt>
                <c:pt idx="662">
                  <c:v>2358</c:v>
                </c:pt>
                <c:pt idx="663">
                  <c:v>2310</c:v>
                </c:pt>
                <c:pt idx="664">
                  <c:v>2399</c:v>
                </c:pt>
                <c:pt idx="665">
                  <c:v>1983</c:v>
                </c:pt>
                <c:pt idx="666">
                  <c:v>2109</c:v>
                </c:pt>
                <c:pt idx="667">
                  <c:v>3161</c:v>
                </c:pt>
                <c:pt idx="668">
                  <c:v>3272</c:v>
                </c:pt>
                <c:pt idx="669">
                  <c:v>3010</c:v>
                </c:pt>
                <c:pt idx="670">
                  <c:v>3186</c:v>
                </c:pt>
                <c:pt idx="671">
                  <c:v>3095</c:v>
                </c:pt>
                <c:pt idx="672">
                  <c:v>2806</c:v>
                </c:pt>
                <c:pt idx="673">
                  <c:v>2683</c:v>
                </c:pt>
                <c:pt idx="674">
                  <c:v>4087</c:v>
                </c:pt>
                <c:pt idx="675">
                  <c:v>3916</c:v>
                </c:pt>
                <c:pt idx="676">
                  <c:v>3877</c:v>
                </c:pt>
                <c:pt idx="677">
                  <c:v>4044</c:v>
                </c:pt>
                <c:pt idx="678">
                  <c:v>3890</c:v>
                </c:pt>
                <c:pt idx="679">
                  <c:v>3284</c:v>
                </c:pt>
                <c:pt idx="680">
                  <c:v>3003</c:v>
                </c:pt>
                <c:pt idx="681">
                  <c:v>5072</c:v>
                </c:pt>
                <c:pt idx="682">
                  <c:v>5238</c:v>
                </c:pt>
                <c:pt idx="683">
                  <c:v>4922</c:v>
                </c:pt>
                <c:pt idx="684">
                  <c:v>5327</c:v>
                </c:pt>
                <c:pt idx="685">
                  <c:v>5101</c:v>
                </c:pt>
                <c:pt idx="686">
                  <c:v>4295</c:v>
                </c:pt>
                <c:pt idx="687">
                  <c:v>4922</c:v>
                </c:pt>
                <c:pt idx="688">
                  <c:v>7139</c:v>
                </c:pt>
                <c:pt idx="689">
                  <c:v>7081</c:v>
                </c:pt>
                <c:pt idx="690">
                  <c:v>6981</c:v>
                </c:pt>
                <c:pt idx="691">
                  <c:v>6946</c:v>
                </c:pt>
                <c:pt idx="692">
                  <c:v>6655</c:v>
                </c:pt>
                <c:pt idx="693">
                  <c:v>5781</c:v>
                </c:pt>
                <c:pt idx="694">
                  <c:v>5523</c:v>
                </c:pt>
                <c:pt idx="695">
                  <c:v>7825</c:v>
                </c:pt>
                <c:pt idx="696">
                  <c:v>7587</c:v>
                </c:pt>
                <c:pt idx="697">
                  <c:v>7398</c:v>
                </c:pt>
                <c:pt idx="698">
                  <c:v>7280</c:v>
                </c:pt>
                <c:pt idx="699">
                  <c:v>6169</c:v>
                </c:pt>
                <c:pt idx="700">
                  <c:v>5255</c:v>
                </c:pt>
                <c:pt idx="701">
                  <c:v>5136</c:v>
                </c:pt>
                <c:pt idx="702">
                  <c:v>7363</c:v>
                </c:pt>
                <c:pt idx="703">
                  <c:v>6853</c:v>
                </c:pt>
                <c:pt idx="704">
                  <c:v>6162</c:v>
                </c:pt>
                <c:pt idx="705">
                  <c:v>5764</c:v>
                </c:pt>
                <c:pt idx="706">
                  <c:v>5335</c:v>
                </c:pt>
                <c:pt idx="707">
                  <c:v>4121</c:v>
                </c:pt>
                <c:pt idx="708">
                  <c:v>3776</c:v>
                </c:pt>
                <c:pt idx="709">
                  <c:v>5279</c:v>
                </c:pt>
                <c:pt idx="710">
                  <c:v>4929</c:v>
                </c:pt>
                <c:pt idx="711">
                  <c:v>4755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D9-44D4-922E-71ABF555ED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712960"/>
        <c:axId val="119096240"/>
      </c:barChart>
      <c:dateAx>
        <c:axId val="1197129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96240"/>
        <c:crosses val="autoZero"/>
        <c:auto val="1"/>
        <c:lblOffset val="100"/>
        <c:baseTimeUnit val="days"/>
      </c:dateAx>
      <c:valAx>
        <c:axId val="119096240"/>
        <c:scaling>
          <c:orientation val="minMax"/>
          <c:max val="8000"/>
        </c:scaling>
        <c:delete val="0"/>
        <c:axPos val="l"/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712960"/>
        <c:crosses val="autoZero"/>
        <c:crossBetween val="between"/>
        <c:majorUnit val="200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chemeClr val="accent3"/>
      </a:solidFill>
      <a:prstDash val="sys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44745321468963E-2"/>
          <c:y val="0.1187969585327522"/>
          <c:w val="0.93095849604165337"/>
          <c:h val="0.7319292754478070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'발생별(국내발생+해외유입), 사망'!$A$7:$A$1193</c:f>
              <c:numCache>
                <c:formatCode>m/d/yyyy</c:formatCode>
                <c:ptCount val="1187"/>
                <c:pt idx="0">
                  <c:v>43850</c:v>
                </c:pt>
                <c:pt idx="1">
                  <c:v>43851</c:v>
                </c:pt>
                <c:pt idx="2">
                  <c:v>43852</c:v>
                </c:pt>
                <c:pt idx="3">
                  <c:v>43853</c:v>
                </c:pt>
                <c:pt idx="4">
                  <c:v>43854</c:v>
                </c:pt>
                <c:pt idx="5">
                  <c:v>43855</c:v>
                </c:pt>
                <c:pt idx="6">
                  <c:v>43856</c:v>
                </c:pt>
                <c:pt idx="7">
                  <c:v>43857</c:v>
                </c:pt>
                <c:pt idx="8">
                  <c:v>43858</c:v>
                </c:pt>
                <c:pt idx="9">
                  <c:v>43859</c:v>
                </c:pt>
                <c:pt idx="10">
                  <c:v>43860</c:v>
                </c:pt>
                <c:pt idx="11">
                  <c:v>43861</c:v>
                </c:pt>
                <c:pt idx="12">
                  <c:v>43862</c:v>
                </c:pt>
                <c:pt idx="13">
                  <c:v>43863</c:v>
                </c:pt>
                <c:pt idx="14">
                  <c:v>43864</c:v>
                </c:pt>
                <c:pt idx="15">
                  <c:v>43865</c:v>
                </c:pt>
                <c:pt idx="16">
                  <c:v>43866</c:v>
                </c:pt>
                <c:pt idx="17">
                  <c:v>43867</c:v>
                </c:pt>
                <c:pt idx="18">
                  <c:v>43868</c:v>
                </c:pt>
                <c:pt idx="19">
                  <c:v>43869</c:v>
                </c:pt>
                <c:pt idx="20">
                  <c:v>43870</c:v>
                </c:pt>
                <c:pt idx="21">
                  <c:v>43871</c:v>
                </c:pt>
                <c:pt idx="22">
                  <c:v>43872</c:v>
                </c:pt>
                <c:pt idx="23">
                  <c:v>43873</c:v>
                </c:pt>
                <c:pt idx="24">
                  <c:v>43874</c:v>
                </c:pt>
                <c:pt idx="25">
                  <c:v>43875</c:v>
                </c:pt>
                <c:pt idx="26">
                  <c:v>43876</c:v>
                </c:pt>
                <c:pt idx="27">
                  <c:v>43877</c:v>
                </c:pt>
                <c:pt idx="28">
                  <c:v>43878</c:v>
                </c:pt>
                <c:pt idx="29">
                  <c:v>43879</c:v>
                </c:pt>
                <c:pt idx="30">
                  <c:v>43880</c:v>
                </c:pt>
                <c:pt idx="31">
                  <c:v>43881</c:v>
                </c:pt>
                <c:pt idx="32">
                  <c:v>43882</c:v>
                </c:pt>
                <c:pt idx="33">
                  <c:v>43883</c:v>
                </c:pt>
                <c:pt idx="34">
                  <c:v>43884</c:v>
                </c:pt>
                <c:pt idx="35">
                  <c:v>43885</c:v>
                </c:pt>
                <c:pt idx="36">
                  <c:v>43886</c:v>
                </c:pt>
                <c:pt idx="37">
                  <c:v>43887</c:v>
                </c:pt>
                <c:pt idx="38">
                  <c:v>43888</c:v>
                </c:pt>
                <c:pt idx="39">
                  <c:v>43889</c:v>
                </c:pt>
                <c:pt idx="40">
                  <c:v>43890</c:v>
                </c:pt>
                <c:pt idx="41">
                  <c:v>43891</c:v>
                </c:pt>
                <c:pt idx="42">
                  <c:v>43892</c:v>
                </c:pt>
                <c:pt idx="43">
                  <c:v>43893</c:v>
                </c:pt>
                <c:pt idx="44">
                  <c:v>43894</c:v>
                </c:pt>
                <c:pt idx="45">
                  <c:v>43895</c:v>
                </c:pt>
                <c:pt idx="46">
                  <c:v>43896</c:v>
                </c:pt>
                <c:pt idx="47">
                  <c:v>43897</c:v>
                </c:pt>
                <c:pt idx="48">
                  <c:v>43898</c:v>
                </c:pt>
                <c:pt idx="49">
                  <c:v>43899</c:v>
                </c:pt>
                <c:pt idx="50">
                  <c:v>43900</c:v>
                </c:pt>
                <c:pt idx="51">
                  <c:v>43901</c:v>
                </c:pt>
                <c:pt idx="52">
                  <c:v>43902</c:v>
                </c:pt>
                <c:pt idx="53">
                  <c:v>43903</c:v>
                </c:pt>
                <c:pt idx="54">
                  <c:v>43904</c:v>
                </c:pt>
                <c:pt idx="55">
                  <c:v>43905</c:v>
                </c:pt>
                <c:pt idx="56">
                  <c:v>43906</c:v>
                </c:pt>
                <c:pt idx="57">
                  <c:v>43907</c:v>
                </c:pt>
                <c:pt idx="58">
                  <c:v>43908</c:v>
                </c:pt>
                <c:pt idx="59">
                  <c:v>43909</c:v>
                </c:pt>
                <c:pt idx="60">
                  <c:v>43910</c:v>
                </c:pt>
                <c:pt idx="61">
                  <c:v>43911</c:v>
                </c:pt>
                <c:pt idx="62">
                  <c:v>43912</c:v>
                </c:pt>
                <c:pt idx="63">
                  <c:v>43913</c:v>
                </c:pt>
                <c:pt idx="64">
                  <c:v>43914</c:v>
                </c:pt>
                <c:pt idx="65">
                  <c:v>43915</c:v>
                </c:pt>
                <c:pt idx="66">
                  <c:v>43916</c:v>
                </c:pt>
                <c:pt idx="67">
                  <c:v>43917</c:v>
                </c:pt>
                <c:pt idx="68">
                  <c:v>43918</c:v>
                </c:pt>
                <c:pt idx="69">
                  <c:v>43919</c:v>
                </c:pt>
                <c:pt idx="70">
                  <c:v>43920</c:v>
                </c:pt>
                <c:pt idx="71">
                  <c:v>43921</c:v>
                </c:pt>
                <c:pt idx="72">
                  <c:v>43922</c:v>
                </c:pt>
                <c:pt idx="73">
                  <c:v>43923</c:v>
                </c:pt>
                <c:pt idx="74">
                  <c:v>43924</c:v>
                </c:pt>
                <c:pt idx="75">
                  <c:v>43925</c:v>
                </c:pt>
                <c:pt idx="76">
                  <c:v>43926</c:v>
                </c:pt>
                <c:pt idx="77">
                  <c:v>43927</c:v>
                </c:pt>
                <c:pt idx="78">
                  <c:v>43928</c:v>
                </c:pt>
                <c:pt idx="79">
                  <c:v>43929</c:v>
                </c:pt>
                <c:pt idx="80">
                  <c:v>43930</c:v>
                </c:pt>
                <c:pt idx="81">
                  <c:v>43931</c:v>
                </c:pt>
                <c:pt idx="82">
                  <c:v>43932</c:v>
                </c:pt>
                <c:pt idx="83">
                  <c:v>43933</c:v>
                </c:pt>
                <c:pt idx="84">
                  <c:v>43934</c:v>
                </c:pt>
                <c:pt idx="85">
                  <c:v>43935</c:v>
                </c:pt>
                <c:pt idx="86">
                  <c:v>43936</c:v>
                </c:pt>
                <c:pt idx="87">
                  <c:v>43937</c:v>
                </c:pt>
                <c:pt idx="88">
                  <c:v>43938</c:v>
                </c:pt>
                <c:pt idx="89">
                  <c:v>43939</c:v>
                </c:pt>
                <c:pt idx="90">
                  <c:v>43940</c:v>
                </c:pt>
                <c:pt idx="91">
                  <c:v>43941</c:v>
                </c:pt>
                <c:pt idx="92">
                  <c:v>43942</c:v>
                </c:pt>
                <c:pt idx="93">
                  <c:v>43943</c:v>
                </c:pt>
                <c:pt idx="94">
                  <c:v>43944</c:v>
                </c:pt>
                <c:pt idx="95">
                  <c:v>43945</c:v>
                </c:pt>
                <c:pt idx="96">
                  <c:v>43946</c:v>
                </c:pt>
                <c:pt idx="97">
                  <c:v>43947</c:v>
                </c:pt>
                <c:pt idx="98">
                  <c:v>43948</c:v>
                </c:pt>
                <c:pt idx="99">
                  <c:v>43949</c:v>
                </c:pt>
                <c:pt idx="100">
                  <c:v>43950</c:v>
                </c:pt>
                <c:pt idx="101">
                  <c:v>43951</c:v>
                </c:pt>
                <c:pt idx="102">
                  <c:v>43952</c:v>
                </c:pt>
                <c:pt idx="103">
                  <c:v>43953</c:v>
                </c:pt>
                <c:pt idx="104">
                  <c:v>43954</c:v>
                </c:pt>
                <c:pt idx="105">
                  <c:v>43955</c:v>
                </c:pt>
                <c:pt idx="106">
                  <c:v>43956</c:v>
                </c:pt>
                <c:pt idx="107">
                  <c:v>43957</c:v>
                </c:pt>
                <c:pt idx="108">
                  <c:v>43958</c:v>
                </c:pt>
                <c:pt idx="109">
                  <c:v>43959</c:v>
                </c:pt>
                <c:pt idx="110">
                  <c:v>43960</c:v>
                </c:pt>
                <c:pt idx="111">
                  <c:v>43961</c:v>
                </c:pt>
                <c:pt idx="112">
                  <c:v>43962</c:v>
                </c:pt>
                <c:pt idx="113">
                  <c:v>43963</c:v>
                </c:pt>
                <c:pt idx="114">
                  <c:v>43964</c:v>
                </c:pt>
                <c:pt idx="115">
                  <c:v>43965</c:v>
                </c:pt>
                <c:pt idx="116">
                  <c:v>43966</c:v>
                </c:pt>
                <c:pt idx="117">
                  <c:v>43967</c:v>
                </c:pt>
                <c:pt idx="118">
                  <c:v>43968</c:v>
                </c:pt>
                <c:pt idx="119">
                  <c:v>43969</c:v>
                </c:pt>
                <c:pt idx="120">
                  <c:v>43970</c:v>
                </c:pt>
                <c:pt idx="121">
                  <c:v>43971</c:v>
                </c:pt>
                <c:pt idx="122">
                  <c:v>43972</c:v>
                </c:pt>
                <c:pt idx="123">
                  <c:v>43973</c:v>
                </c:pt>
                <c:pt idx="124">
                  <c:v>43974</c:v>
                </c:pt>
                <c:pt idx="125">
                  <c:v>43975</c:v>
                </c:pt>
                <c:pt idx="126">
                  <c:v>43976</c:v>
                </c:pt>
                <c:pt idx="127">
                  <c:v>43977</c:v>
                </c:pt>
                <c:pt idx="128">
                  <c:v>43978</c:v>
                </c:pt>
                <c:pt idx="129">
                  <c:v>43979</c:v>
                </c:pt>
                <c:pt idx="130">
                  <c:v>43980</c:v>
                </c:pt>
                <c:pt idx="131">
                  <c:v>43981</c:v>
                </c:pt>
                <c:pt idx="132">
                  <c:v>43982</c:v>
                </c:pt>
                <c:pt idx="133">
                  <c:v>43983</c:v>
                </c:pt>
                <c:pt idx="134">
                  <c:v>43984</c:v>
                </c:pt>
                <c:pt idx="135">
                  <c:v>43985</c:v>
                </c:pt>
                <c:pt idx="136">
                  <c:v>43986</c:v>
                </c:pt>
                <c:pt idx="137">
                  <c:v>43987</c:v>
                </c:pt>
                <c:pt idx="138">
                  <c:v>43988</c:v>
                </c:pt>
                <c:pt idx="139">
                  <c:v>43989</c:v>
                </c:pt>
                <c:pt idx="140">
                  <c:v>43990</c:v>
                </c:pt>
                <c:pt idx="141">
                  <c:v>43991</c:v>
                </c:pt>
                <c:pt idx="142">
                  <c:v>43992</c:v>
                </c:pt>
                <c:pt idx="143">
                  <c:v>43993</c:v>
                </c:pt>
                <c:pt idx="144">
                  <c:v>43994</c:v>
                </c:pt>
                <c:pt idx="145">
                  <c:v>43995</c:v>
                </c:pt>
                <c:pt idx="146">
                  <c:v>43996</c:v>
                </c:pt>
                <c:pt idx="147">
                  <c:v>43997</c:v>
                </c:pt>
                <c:pt idx="148">
                  <c:v>43998</c:v>
                </c:pt>
                <c:pt idx="149">
                  <c:v>43999</c:v>
                </c:pt>
                <c:pt idx="150">
                  <c:v>44000</c:v>
                </c:pt>
                <c:pt idx="151">
                  <c:v>44001</c:v>
                </c:pt>
                <c:pt idx="152">
                  <c:v>44002</c:v>
                </c:pt>
                <c:pt idx="153">
                  <c:v>44003</c:v>
                </c:pt>
                <c:pt idx="154">
                  <c:v>44004</c:v>
                </c:pt>
                <c:pt idx="155">
                  <c:v>44005</c:v>
                </c:pt>
                <c:pt idx="156">
                  <c:v>44006</c:v>
                </c:pt>
                <c:pt idx="157">
                  <c:v>44007</c:v>
                </c:pt>
                <c:pt idx="158">
                  <c:v>44008</c:v>
                </c:pt>
                <c:pt idx="159">
                  <c:v>44009</c:v>
                </c:pt>
                <c:pt idx="160">
                  <c:v>44010</c:v>
                </c:pt>
                <c:pt idx="161">
                  <c:v>44011</c:v>
                </c:pt>
                <c:pt idx="162">
                  <c:v>44012</c:v>
                </c:pt>
                <c:pt idx="163">
                  <c:v>44013</c:v>
                </c:pt>
                <c:pt idx="164">
                  <c:v>44014</c:v>
                </c:pt>
                <c:pt idx="165">
                  <c:v>44015</c:v>
                </c:pt>
                <c:pt idx="166">
                  <c:v>44016</c:v>
                </c:pt>
                <c:pt idx="167">
                  <c:v>44017</c:v>
                </c:pt>
                <c:pt idx="168">
                  <c:v>44018</c:v>
                </c:pt>
                <c:pt idx="169">
                  <c:v>44019</c:v>
                </c:pt>
                <c:pt idx="170">
                  <c:v>44020</c:v>
                </c:pt>
                <c:pt idx="171">
                  <c:v>44021</c:v>
                </c:pt>
                <c:pt idx="172">
                  <c:v>44022</c:v>
                </c:pt>
                <c:pt idx="173">
                  <c:v>44023</c:v>
                </c:pt>
                <c:pt idx="174">
                  <c:v>44024</c:v>
                </c:pt>
                <c:pt idx="175">
                  <c:v>44025</c:v>
                </c:pt>
                <c:pt idx="176">
                  <c:v>44026</c:v>
                </c:pt>
                <c:pt idx="177">
                  <c:v>44027</c:v>
                </c:pt>
                <c:pt idx="178">
                  <c:v>44028</c:v>
                </c:pt>
                <c:pt idx="179">
                  <c:v>44029</c:v>
                </c:pt>
                <c:pt idx="180">
                  <c:v>44030</c:v>
                </c:pt>
                <c:pt idx="181">
                  <c:v>44031</c:v>
                </c:pt>
                <c:pt idx="182">
                  <c:v>44032</c:v>
                </c:pt>
                <c:pt idx="183">
                  <c:v>44033</c:v>
                </c:pt>
                <c:pt idx="184">
                  <c:v>44034</c:v>
                </c:pt>
                <c:pt idx="185">
                  <c:v>44035</c:v>
                </c:pt>
                <c:pt idx="186">
                  <c:v>44036</c:v>
                </c:pt>
                <c:pt idx="187">
                  <c:v>44037</c:v>
                </c:pt>
                <c:pt idx="188">
                  <c:v>44038</c:v>
                </c:pt>
                <c:pt idx="189">
                  <c:v>44039</c:v>
                </c:pt>
                <c:pt idx="190">
                  <c:v>44040</c:v>
                </c:pt>
                <c:pt idx="191">
                  <c:v>44041</c:v>
                </c:pt>
                <c:pt idx="192">
                  <c:v>44042</c:v>
                </c:pt>
                <c:pt idx="193">
                  <c:v>44043</c:v>
                </c:pt>
                <c:pt idx="194">
                  <c:v>44044</c:v>
                </c:pt>
                <c:pt idx="195">
                  <c:v>44045</c:v>
                </c:pt>
                <c:pt idx="196">
                  <c:v>44046</c:v>
                </c:pt>
                <c:pt idx="197">
                  <c:v>44047</c:v>
                </c:pt>
                <c:pt idx="198">
                  <c:v>44048</c:v>
                </c:pt>
                <c:pt idx="199">
                  <c:v>44049</c:v>
                </c:pt>
                <c:pt idx="200">
                  <c:v>44050</c:v>
                </c:pt>
                <c:pt idx="201">
                  <c:v>44051</c:v>
                </c:pt>
                <c:pt idx="202">
                  <c:v>44052</c:v>
                </c:pt>
                <c:pt idx="203">
                  <c:v>44053</c:v>
                </c:pt>
                <c:pt idx="204">
                  <c:v>44054</c:v>
                </c:pt>
                <c:pt idx="205">
                  <c:v>44055</c:v>
                </c:pt>
                <c:pt idx="206">
                  <c:v>44056</c:v>
                </c:pt>
                <c:pt idx="207">
                  <c:v>44057</c:v>
                </c:pt>
                <c:pt idx="208">
                  <c:v>44058</c:v>
                </c:pt>
                <c:pt idx="209">
                  <c:v>44059</c:v>
                </c:pt>
                <c:pt idx="210">
                  <c:v>44060</c:v>
                </c:pt>
                <c:pt idx="211">
                  <c:v>44061</c:v>
                </c:pt>
                <c:pt idx="212">
                  <c:v>44062</c:v>
                </c:pt>
                <c:pt idx="213">
                  <c:v>44063</c:v>
                </c:pt>
                <c:pt idx="214">
                  <c:v>44064</c:v>
                </c:pt>
                <c:pt idx="215">
                  <c:v>44065</c:v>
                </c:pt>
                <c:pt idx="216">
                  <c:v>44066</c:v>
                </c:pt>
                <c:pt idx="217">
                  <c:v>44067</c:v>
                </c:pt>
                <c:pt idx="218">
                  <c:v>44068</c:v>
                </c:pt>
                <c:pt idx="219">
                  <c:v>44069</c:v>
                </c:pt>
                <c:pt idx="220">
                  <c:v>44070</c:v>
                </c:pt>
                <c:pt idx="221">
                  <c:v>44071</c:v>
                </c:pt>
                <c:pt idx="222">
                  <c:v>44072</c:v>
                </c:pt>
                <c:pt idx="223">
                  <c:v>44073</c:v>
                </c:pt>
                <c:pt idx="224">
                  <c:v>44074</c:v>
                </c:pt>
                <c:pt idx="225">
                  <c:v>44075</c:v>
                </c:pt>
                <c:pt idx="226">
                  <c:v>44076</c:v>
                </c:pt>
                <c:pt idx="227">
                  <c:v>44077</c:v>
                </c:pt>
                <c:pt idx="228">
                  <c:v>44078</c:v>
                </c:pt>
                <c:pt idx="229">
                  <c:v>44079</c:v>
                </c:pt>
                <c:pt idx="230">
                  <c:v>44080</c:v>
                </c:pt>
                <c:pt idx="231">
                  <c:v>44081</c:v>
                </c:pt>
                <c:pt idx="232">
                  <c:v>44082</c:v>
                </c:pt>
                <c:pt idx="233">
                  <c:v>44083</c:v>
                </c:pt>
                <c:pt idx="234">
                  <c:v>44084</c:v>
                </c:pt>
                <c:pt idx="235">
                  <c:v>44085</c:v>
                </c:pt>
                <c:pt idx="236">
                  <c:v>44086</c:v>
                </c:pt>
                <c:pt idx="237">
                  <c:v>44087</c:v>
                </c:pt>
                <c:pt idx="238">
                  <c:v>44088</c:v>
                </c:pt>
                <c:pt idx="239">
                  <c:v>44089</c:v>
                </c:pt>
                <c:pt idx="240">
                  <c:v>44090</c:v>
                </c:pt>
                <c:pt idx="241">
                  <c:v>44091</c:v>
                </c:pt>
                <c:pt idx="242">
                  <c:v>44092</c:v>
                </c:pt>
                <c:pt idx="243">
                  <c:v>44093</c:v>
                </c:pt>
                <c:pt idx="244">
                  <c:v>44094</c:v>
                </c:pt>
                <c:pt idx="245">
                  <c:v>44095</c:v>
                </c:pt>
                <c:pt idx="246">
                  <c:v>44096</c:v>
                </c:pt>
                <c:pt idx="247">
                  <c:v>44097</c:v>
                </c:pt>
                <c:pt idx="248">
                  <c:v>44098</c:v>
                </c:pt>
                <c:pt idx="249">
                  <c:v>44099</c:v>
                </c:pt>
                <c:pt idx="250">
                  <c:v>44100</c:v>
                </c:pt>
                <c:pt idx="251">
                  <c:v>44101</c:v>
                </c:pt>
                <c:pt idx="252">
                  <c:v>44102</c:v>
                </c:pt>
                <c:pt idx="253">
                  <c:v>44103</c:v>
                </c:pt>
                <c:pt idx="254">
                  <c:v>44104</c:v>
                </c:pt>
                <c:pt idx="255">
                  <c:v>44105</c:v>
                </c:pt>
                <c:pt idx="256">
                  <c:v>44106</c:v>
                </c:pt>
                <c:pt idx="257">
                  <c:v>44107</c:v>
                </c:pt>
                <c:pt idx="258">
                  <c:v>44108</c:v>
                </c:pt>
                <c:pt idx="259">
                  <c:v>44109</c:v>
                </c:pt>
                <c:pt idx="260">
                  <c:v>44110</c:v>
                </c:pt>
                <c:pt idx="261">
                  <c:v>44111</c:v>
                </c:pt>
                <c:pt idx="262">
                  <c:v>44112</c:v>
                </c:pt>
                <c:pt idx="263">
                  <c:v>44113</c:v>
                </c:pt>
                <c:pt idx="264">
                  <c:v>44114</c:v>
                </c:pt>
                <c:pt idx="265">
                  <c:v>44115</c:v>
                </c:pt>
                <c:pt idx="266">
                  <c:v>44116</c:v>
                </c:pt>
                <c:pt idx="267">
                  <c:v>44117</c:v>
                </c:pt>
                <c:pt idx="268">
                  <c:v>44118</c:v>
                </c:pt>
                <c:pt idx="269">
                  <c:v>44119</c:v>
                </c:pt>
                <c:pt idx="270">
                  <c:v>44120</c:v>
                </c:pt>
                <c:pt idx="271">
                  <c:v>44121</c:v>
                </c:pt>
                <c:pt idx="272">
                  <c:v>44122</c:v>
                </c:pt>
                <c:pt idx="273">
                  <c:v>44123</c:v>
                </c:pt>
                <c:pt idx="274">
                  <c:v>44124</c:v>
                </c:pt>
                <c:pt idx="275">
                  <c:v>44125</c:v>
                </c:pt>
                <c:pt idx="276">
                  <c:v>44126</c:v>
                </c:pt>
                <c:pt idx="277">
                  <c:v>44127</c:v>
                </c:pt>
                <c:pt idx="278">
                  <c:v>44128</c:v>
                </c:pt>
                <c:pt idx="279">
                  <c:v>44129</c:v>
                </c:pt>
                <c:pt idx="280">
                  <c:v>44130</c:v>
                </c:pt>
                <c:pt idx="281">
                  <c:v>44131</c:v>
                </c:pt>
                <c:pt idx="282">
                  <c:v>44132</c:v>
                </c:pt>
                <c:pt idx="283">
                  <c:v>44133</c:v>
                </c:pt>
                <c:pt idx="284">
                  <c:v>44134</c:v>
                </c:pt>
                <c:pt idx="285">
                  <c:v>44135</c:v>
                </c:pt>
                <c:pt idx="286">
                  <c:v>44136</c:v>
                </c:pt>
                <c:pt idx="287">
                  <c:v>44137</c:v>
                </c:pt>
                <c:pt idx="288">
                  <c:v>44138</c:v>
                </c:pt>
                <c:pt idx="289">
                  <c:v>44139</c:v>
                </c:pt>
                <c:pt idx="290">
                  <c:v>44140</c:v>
                </c:pt>
                <c:pt idx="291">
                  <c:v>44141</c:v>
                </c:pt>
                <c:pt idx="292">
                  <c:v>44142</c:v>
                </c:pt>
                <c:pt idx="293">
                  <c:v>44143</c:v>
                </c:pt>
                <c:pt idx="294">
                  <c:v>44144</c:v>
                </c:pt>
                <c:pt idx="295">
                  <c:v>44145</c:v>
                </c:pt>
                <c:pt idx="296">
                  <c:v>44146</c:v>
                </c:pt>
                <c:pt idx="297">
                  <c:v>44147</c:v>
                </c:pt>
                <c:pt idx="298">
                  <c:v>44148</c:v>
                </c:pt>
                <c:pt idx="299">
                  <c:v>44149</c:v>
                </c:pt>
                <c:pt idx="300">
                  <c:v>44150</c:v>
                </c:pt>
                <c:pt idx="301">
                  <c:v>44151</c:v>
                </c:pt>
                <c:pt idx="302">
                  <c:v>44152</c:v>
                </c:pt>
                <c:pt idx="303">
                  <c:v>44153</c:v>
                </c:pt>
                <c:pt idx="304">
                  <c:v>44154</c:v>
                </c:pt>
                <c:pt idx="305">
                  <c:v>44155</c:v>
                </c:pt>
                <c:pt idx="306">
                  <c:v>44156</c:v>
                </c:pt>
                <c:pt idx="307">
                  <c:v>44157</c:v>
                </c:pt>
                <c:pt idx="308">
                  <c:v>44158</c:v>
                </c:pt>
                <c:pt idx="309">
                  <c:v>44159</c:v>
                </c:pt>
                <c:pt idx="310">
                  <c:v>44160</c:v>
                </c:pt>
                <c:pt idx="311">
                  <c:v>44161</c:v>
                </c:pt>
                <c:pt idx="312">
                  <c:v>44162</c:v>
                </c:pt>
                <c:pt idx="313">
                  <c:v>44163</c:v>
                </c:pt>
                <c:pt idx="314">
                  <c:v>44164</c:v>
                </c:pt>
                <c:pt idx="315">
                  <c:v>44165</c:v>
                </c:pt>
                <c:pt idx="316">
                  <c:v>44166</c:v>
                </c:pt>
                <c:pt idx="317">
                  <c:v>44167</c:v>
                </c:pt>
                <c:pt idx="318">
                  <c:v>44168</c:v>
                </c:pt>
                <c:pt idx="319">
                  <c:v>44169</c:v>
                </c:pt>
                <c:pt idx="320">
                  <c:v>44170</c:v>
                </c:pt>
                <c:pt idx="321">
                  <c:v>44171</c:v>
                </c:pt>
                <c:pt idx="322">
                  <c:v>44172</c:v>
                </c:pt>
                <c:pt idx="323">
                  <c:v>44173</c:v>
                </c:pt>
                <c:pt idx="324">
                  <c:v>44174</c:v>
                </c:pt>
                <c:pt idx="325">
                  <c:v>44175</c:v>
                </c:pt>
                <c:pt idx="326">
                  <c:v>44176</c:v>
                </c:pt>
                <c:pt idx="327">
                  <c:v>44177</c:v>
                </c:pt>
                <c:pt idx="328">
                  <c:v>44178</c:v>
                </c:pt>
                <c:pt idx="329">
                  <c:v>44179</c:v>
                </c:pt>
                <c:pt idx="330">
                  <c:v>44180</c:v>
                </c:pt>
                <c:pt idx="331">
                  <c:v>44181</c:v>
                </c:pt>
                <c:pt idx="332">
                  <c:v>44182</c:v>
                </c:pt>
                <c:pt idx="333">
                  <c:v>44183</c:v>
                </c:pt>
                <c:pt idx="334">
                  <c:v>44184</c:v>
                </c:pt>
                <c:pt idx="335">
                  <c:v>44185</c:v>
                </c:pt>
                <c:pt idx="336">
                  <c:v>44186</c:v>
                </c:pt>
                <c:pt idx="337">
                  <c:v>44187</c:v>
                </c:pt>
                <c:pt idx="338">
                  <c:v>44188</c:v>
                </c:pt>
                <c:pt idx="339">
                  <c:v>44189</c:v>
                </c:pt>
                <c:pt idx="340">
                  <c:v>44190</c:v>
                </c:pt>
                <c:pt idx="341">
                  <c:v>44191</c:v>
                </c:pt>
                <c:pt idx="342">
                  <c:v>44192</c:v>
                </c:pt>
                <c:pt idx="343">
                  <c:v>44193</c:v>
                </c:pt>
                <c:pt idx="344">
                  <c:v>44194</c:v>
                </c:pt>
                <c:pt idx="345">
                  <c:v>44195</c:v>
                </c:pt>
                <c:pt idx="346">
                  <c:v>44196</c:v>
                </c:pt>
                <c:pt idx="347">
                  <c:v>44197</c:v>
                </c:pt>
                <c:pt idx="348">
                  <c:v>44198</c:v>
                </c:pt>
                <c:pt idx="349">
                  <c:v>44199</c:v>
                </c:pt>
                <c:pt idx="350">
                  <c:v>44200</c:v>
                </c:pt>
                <c:pt idx="351">
                  <c:v>44201</c:v>
                </c:pt>
                <c:pt idx="352">
                  <c:v>44202</c:v>
                </c:pt>
                <c:pt idx="353">
                  <c:v>44203</c:v>
                </c:pt>
                <c:pt idx="354">
                  <c:v>44204</c:v>
                </c:pt>
                <c:pt idx="355">
                  <c:v>44205</c:v>
                </c:pt>
                <c:pt idx="356">
                  <c:v>44206</c:v>
                </c:pt>
                <c:pt idx="357">
                  <c:v>44207</c:v>
                </c:pt>
                <c:pt idx="358">
                  <c:v>44208</c:v>
                </c:pt>
                <c:pt idx="359">
                  <c:v>44209</c:v>
                </c:pt>
                <c:pt idx="360">
                  <c:v>44210</c:v>
                </c:pt>
                <c:pt idx="361">
                  <c:v>44211</c:v>
                </c:pt>
                <c:pt idx="362">
                  <c:v>44212</c:v>
                </c:pt>
                <c:pt idx="363">
                  <c:v>44213</c:v>
                </c:pt>
                <c:pt idx="364">
                  <c:v>44214</c:v>
                </c:pt>
                <c:pt idx="365">
                  <c:v>44215</c:v>
                </c:pt>
                <c:pt idx="366">
                  <c:v>44216</c:v>
                </c:pt>
                <c:pt idx="367">
                  <c:v>44217</c:v>
                </c:pt>
                <c:pt idx="368">
                  <c:v>44218</c:v>
                </c:pt>
                <c:pt idx="369">
                  <c:v>44219</c:v>
                </c:pt>
                <c:pt idx="370">
                  <c:v>44220</c:v>
                </c:pt>
                <c:pt idx="371">
                  <c:v>44221</c:v>
                </c:pt>
                <c:pt idx="372">
                  <c:v>44222</c:v>
                </c:pt>
                <c:pt idx="373">
                  <c:v>44223</c:v>
                </c:pt>
                <c:pt idx="374">
                  <c:v>44224</c:v>
                </c:pt>
                <c:pt idx="375">
                  <c:v>44225</c:v>
                </c:pt>
                <c:pt idx="376">
                  <c:v>44226</c:v>
                </c:pt>
                <c:pt idx="377">
                  <c:v>44227</c:v>
                </c:pt>
                <c:pt idx="378">
                  <c:v>44228</c:v>
                </c:pt>
                <c:pt idx="379">
                  <c:v>44229</c:v>
                </c:pt>
                <c:pt idx="380">
                  <c:v>44230</c:v>
                </c:pt>
                <c:pt idx="381">
                  <c:v>44231</c:v>
                </c:pt>
                <c:pt idx="382">
                  <c:v>44232</c:v>
                </c:pt>
                <c:pt idx="383">
                  <c:v>44233</c:v>
                </c:pt>
                <c:pt idx="384">
                  <c:v>44234</c:v>
                </c:pt>
                <c:pt idx="385">
                  <c:v>44235</c:v>
                </c:pt>
                <c:pt idx="386">
                  <c:v>44236</c:v>
                </c:pt>
                <c:pt idx="387">
                  <c:v>44237</c:v>
                </c:pt>
                <c:pt idx="388">
                  <c:v>44238</c:v>
                </c:pt>
                <c:pt idx="389">
                  <c:v>44239</c:v>
                </c:pt>
                <c:pt idx="390">
                  <c:v>44240</c:v>
                </c:pt>
                <c:pt idx="391">
                  <c:v>44241</c:v>
                </c:pt>
                <c:pt idx="392">
                  <c:v>44242</c:v>
                </c:pt>
                <c:pt idx="393">
                  <c:v>44243</c:v>
                </c:pt>
                <c:pt idx="394">
                  <c:v>44244</c:v>
                </c:pt>
                <c:pt idx="395">
                  <c:v>44245</c:v>
                </c:pt>
                <c:pt idx="396">
                  <c:v>44246</c:v>
                </c:pt>
                <c:pt idx="397">
                  <c:v>44247</c:v>
                </c:pt>
                <c:pt idx="398">
                  <c:v>44248</c:v>
                </c:pt>
                <c:pt idx="399">
                  <c:v>44249</c:v>
                </c:pt>
                <c:pt idx="400">
                  <c:v>44250</c:v>
                </c:pt>
                <c:pt idx="401">
                  <c:v>44251</c:v>
                </c:pt>
                <c:pt idx="402">
                  <c:v>44252</c:v>
                </c:pt>
                <c:pt idx="403">
                  <c:v>44253</c:v>
                </c:pt>
                <c:pt idx="404">
                  <c:v>44254</c:v>
                </c:pt>
                <c:pt idx="405">
                  <c:v>44255</c:v>
                </c:pt>
                <c:pt idx="406">
                  <c:v>44256</c:v>
                </c:pt>
                <c:pt idx="407">
                  <c:v>44257</c:v>
                </c:pt>
                <c:pt idx="408">
                  <c:v>44258</c:v>
                </c:pt>
                <c:pt idx="409">
                  <c:v>44259</c:v>
                </c:pt>
                <c:pt idx="410">
                  <c:v>44260</c:v>
                </c:pt>
                <c:pt idx="411">
                  <c:v>44261</c:v>
                </c:pt>
                <c:pt idx="412">
                  <c:v>44262</c:v>
                </c:pt>
                <c:pt idx="413">
                  <c:v>44263</c:v>
                </c:pt>
                <c:pt idx="414">
                  <c:v>44264</c:v>
                </c:pt>
                <c:pt idx="415">
                  <c:v>44265</c:v>
                </c:pt>
                <c:pt idx="416">
                  <c:v>44266</c:v>
                </c:pt>
                <c:pt idx="417">
                  <c:v>44267</c:v>
                </c:pt>
                <c:pt idx="418">
                  <c:v>44268</c:v>
                </c:pt>
                <c:pt idx="419">
                  <c:v>44269</c:v>
                </c:pt>
                <c:pt idx="420">
                  <c:v>44270</c:v>
                </c:pt>
                <c:pt idx="421">
                  <c:v>44271</c:v>
                </c:pt>
                <c:pt idx="422">
                  <c:v>44272</c:v>
                </c:pt>
                <c:pt idx="423">
                  <c:v>44273</c:v>
                </c:pt>
                <c:pt idx="424">
                  <c:v>44274</c:v>
                </c:pt>
                <c:pt idx="425">
                  <c:v>44275</c:v>
                </c:pt>
                <c:pt idx="426">
                  <c:v>44276</c:v>
                </c:pt>
                <c:pt idx="427">
                  <c:v>44277</c:v>
                </c:pt>
                <c:pt idx="428">
                  <c:v>44278</c:v>
                </c:pt>
                <c:pt idx="429">
                  <c:v>44279</c:v>
                </c:pt>
                <c:pt idx="430">
                  <c:v>44280</c:v>
                </c:pt>
                <c:pt idx="431">
                  <c:v>44281</c:v>
                </c:pt>
                <c:pt idx="432">
                  <c:v>44282</c:v>
                </c:pt>
                <c:pt idx="433">
                  <c:v>44283</c:v>
                </c:pt>
                <c:pt idx="434">
                  <c:v>44284</c:v>
                </c:pt>
                <c:pt idx="435">
                  <c:v>44285</c:v>
                </c:pt>
                <c:pt idx="436">
                  <c:v>44286</c:v>
                </c:pt>
                <c:pt idx="437">
                  <c:v>44287</c:v>
                </c:pt>
                <c:pt idx="438">
                  <c:v>44288</c:v>
                </c:pt>
                <c:pt idx="439">
                  <c:v>44289</c:v>
                </c:pt>
                <c:pt idx="440">
                  <c:v>44290</c:v>
                </c:pt>
                <c:pt idx="441">
                  <c:v>44291</c:v>
                </c:pt>
                <c:pt idx="442">
                  <c:v>44292</c:v>
                </c:pt>
                <c:pt idx="443">
                  <c:v>44293</c:v>
                </c:pt>
                <c:pt idx="444">
                  <c:v>44294</c:v>
                </c:pt>
                <c:pt idx="445">
                  <c:v>44295</c:v>
                </c:pt>
                <c:pt idx="446">
                  <c:v>44296</c:v>
                </c:pt>
                <c:pt idx="447">
                  <c:v>44297</c:v>
                </c:pt>
                <c:pt idx="448">
                  <c:v>44298</c:v>
                </c:pt>
                <c:pt idx="449">
                  <c:v>44299</c:v>
                </c:pt>
                <c:pt idx="450">
                  <c:v>44300</c:v>
                </c:pt>
                <c:pt idx="451">
                  <c:v>44301</c:v>
                </c:pt>
                <c:pt idx="452">
                  <c:v>44302</c:v>
                </c:pt>
                <c:pt idx="453">
                  <c:v>44303</c:v>
                </c:pt>
                <c:pt idx="454">
                  <c:v>44304</c:v>
                </c:pt>
                <c:pt idx="455">
                  <c:v>44305</c:v>
                </c:pt>
                <c:pt idx="456">
                  <c:v>44306</c:v>
                </c:pt>
                <c:pt idx="457">
                  <c:v>44307</c:v>
                </c:pt>
                <c:pt idx="458">
                  <c:v>44308</c:v>
                </c:pt>
                <c:pt idx="459">
                  <c:v>44309</c:v>
                </c:pt>
                <c:pt idx="460">
                  <c:v>44310</c:v>
                </c:pt>
                <c:pt idx="461">
                  <c:v>44311</c:v>
                </c:pt>
                <c:pt idx="462">
                  <c:v>44312</c:v>
                </c:pt>
                <c:pt idx="463">
                  <c:v>44313</c:v>
                </c:pt>
                <c:pt idx="464">
                  <c:v>44314</c:v>
                </c:pt>
                <c:pt idx="465">
                  <c:v>44315</c:v>
                </c:pt>
                <c:pt idx="466">
                  <c:v>44316</c:v>
                </c:pt>
                <c:pt idx="467">
                  <c:v>44317</c:v>
                </c:pt>
                <c:pt idx="468">
                  <c:v>44318</c:v>
                </c:pt>
                <c:pt idx="469">
                  <c:v>44319</c:v>
                </c:pt>
                <c:pt idx="470">
                  <c:v>44320</c:v>
                </c:pt>
                <c:pt idx="471">
                  <c:v>44321</c:v>
                </c:pt>
                <c:pt idx="472">
                  <c:v>44322</c:v>
                </c:pt>
                <c:pt idx="473">
                  <c:v>44323</c:v>
                </c:pt>
                <c:pt idx="474">
                  <c:v>44324</c:v>
                </c:pt>
                <c:pt idx="475">
                  <c:v>44325</c:v>
                </c:pt>
                <c:pt idx="476">
                  <c:v>44326</c:v>
                </c:pt>
                <c:pt idx="477">
                  <c:v>44327</c:v>
                </c:pt>
                <c:pt idx="478">
                  <c:v>44328</c:v>
                </c:pt>
                <c:pt idx="479">
                  <c:v>44329</c:v>
                </c:pt>
                <c:pt idx="480">
                  <c:v>44330</c:v>
                </c:pt>
                <c:pt idx="481">
                  <c:v>44331</c:v>
                </c:pt>
                <c:pt idx="482">
                  <c:v>44332</c:v>
                </c:pt>
                <c:pt idx="483">
                  <c:v>44333</c:v>
                </c:pt>
                <c:pt idx="484">
                  <c:v>44334</c:v>
                </c:pt>
                <c:pt idx="485">
                  <c:v>44335</c:v>
                </c:pt>
                <c:pt idx="486">
                  <c:v>44336</c:v>
                </c:pt>
                <c:pt idx="487">
                  <c:v>44337</c:v>
                </c:pt>
                <c:pt idx="488">
                  <c:v>44338</c:v>
                </c:pt>
                <c:pt idx="489">
                  <c:v>44339</c:v>
                </c:pt>
                <c:pt idx="490">
                  <c:v>44340</c:v>
                </c:pt>
                <c:pt idx="491">
                  <c:v>44341</c:v>
                </c:pt>
                <c:pt idx="492">
                  <c:v>44342</c:v>
                </c:pt>
                <c:pt idx="493">
                  <c:v>44343</c:v>
                </c:pt>
                <c:pt idx="494">
                  <c:v>44344</c:v>
                </c:pt>
                <c:pt idx="495">
                  <c:v>44345</c:v>
                </c:pt>
                <c:pt idx="496">
                  <c:v>44346</c:v>
                </c:pt>
                <c:pt idx="497">
                  <c:v>44347</c:v>
                </c:pt>
                <c:pt idx="498">
                  <c:v>44348</c:v>
                </c:pt>
                <c:pt idx="499">
                  <c:v>44349</c:v>
                </c:pt>
                <c:pt idx="500">
                  <c:v>44350</c:v>
                </c:pt>
                <c:pt idx="501">
                  <c:v>44351</c:v>
                </c:pt>
                <c:pt idx="502">
                  <c:v>44352</c:v>
                </c:pt>
                <c:pt idx="503">
                  <c:v>44353</c:v>
                </c:pt>
                <c:pt idx="504">
                  <c:v>44354</c:v>
                </c:pt>
                <c:pt idx="505">
                  <c:v>44355</c:v>
                </c:pt>
                <c:pt idx="506">
                  <c:v>44356</c:v>
                </c:pt>
                <c:pt idx="507">
                  <c:v>44357</c:v>
                </c:pt>
                <c:pt idx="508">
                  <c:v>44358</c:v>
                </c:pt>
                <c:pt idx="509">
                  <c:v>44359</c:v>
                </c:pt>
                <c:pt idx="510">
                  <c:v>44360</c:v>
                </c:pt>
                <c:pt idx="511">
                  <c:v>44361</c:v>
                </c:pt>
                <c:pt idx="512">
                  <c:v>44362</c:v>
                </c:pt>
                <c:pt idx="513">
                  <c:v>44363</c:v>
                </c:pt>
                <c:pt idx="514">
                  <c:v>44364</c:v>
                </c:pt>
                <c:pt idx="515">
                  <c:v>44365</c:v>
                </c:pt>
                <c:pt idx="516">
                  <c:v>44366</c:v>
                </c:pt>
                <c:pt idx="517">
                  <c:v>44367</c:v>
                </c:pt>
                <c:pt idx="518">
                  <c:v>44368</c:v>
                </c:pt>
                <c:pt idx="519">
                  <c:v>44369</c:v>
                </c:pt>
                <c:pt idx="520">
                  <c:v>44370</c:v>
                </c:pt>
                <c:pt idx="521">
                  <c:v>44371</c:v>
                </c:pt>
                <c:pt idx="522">
                  <c:v>44372</c:v>
                </c:pt>
                <c:pt idx="523">
                  <c:v>44373</c:v>
                </c:pt>
                <c:pt idx="524">
                  <c:v>44374</c:v>
                </c:pt>
                <c:pt idx="525">
                  <c:v>44375</c:v>
                </c:pt>
                <c:pt idx="526">
                  <c:v>44376</c:v>
                </c:pt>
                <c:pt idx="527">
                  <c:v>44377</c:v>
                </c:pt>
                <c:pt idx="528">
                  <c:v>44378</c:v>
                </c:pt>
                <c:pt idx="529">
                  <c:v>44379</c:v>
                </c:pt>
                <c:pt idx="530">
                  <c:v>44380</c:v>
                </c:pt>
                <c:pt idx="531">
                  <c:v>44381</c:v>
                </c:pt>
                <c:pt idx="532">
                  <c:v>44382</c:v>
                </c:pt>
                <c:pt idx="533">
                  <c:v>44383</c:v>
                </c:pt>
                <c:pt idx="534">
                  <c:v>44384</c:v>
                </c:pt>
                <c:pt idx="535">
                  <c:v>44385</c:v>
                </c:pt>
                <c:pt idx="536">
                  <c:v>44386</c:v>
                </c:pt>
                <c:pt idx="537">
                  <c:v>44387</c:v>
                </c:pt>
                <c:pt idx="538">
                  <c:v>44388</c:v>
                </c:pt>
                <c:pt idx="539">
                  <c:v>44389</c:v>
                </c:pt>
                <c:pt idx="540">
                  <c:v>44390</c:v>
                </c:pt>
                <c:pt idx="541">
                  <c:v>44391</c:v>
                </c:pt>
                <c:pt idx="542">
                  <c:v>44392</c:v>
                </c:pt>
                <c:pt idx="543">
                  <c:v>44393</c:v>
                </c:pt>
                <c:pt idx="544">
                  <c:v>44394</c:v>
                </c:pt>
                <c:pt idx="545">
                  <c:v>44395</c:v>
                </c:pt>
                <c:pt idx="546">
                  <c:v>44396</c:v>
                </c:pt>
                <c:pt idx="547">
                  <c:v>44397</c:v>
                </c:pt>
                <c:pt idx="548">
                  <c:v>44398</c:v>
                </c:pt>
                <c:pt idx="549">
                  <c:v>44399</c:v>
                </c:pt>
                <c:pt idx="550">
                  <c:v>44400</c:v>
                </c:pt>
                <c:pt idx="551">
                  <c:v>44401</c:v>
                </c:pt>
                <c:pt idx="552">
                  <c:v>44402</c:v>
                </c:pt>
                <c:pt idx="553">
                  <c:v>44403</c:v>
                </c:pt>
                <c:pt idx="554">
                  <c:v>44404</c:v>
                </c:pt>
                <c:pt idx="555">
                  <c:v>44405</c:v>
                </c:pt>
                <c:pt idx="556">
                  <c:v>44406</c:v>
                </c:pt>
                <c:pt idx="557">
                  <c:v>44407</c:v>
                </c:pt>
                <c:pt idx="558">
                  <c:v>44408</c:v>
                </c:pt>
                <c:pt idx="559">
                  <c:v>44409</c:v>
                </c:pt>
                <c:pt idx="560">
                  <c:v>44410</c:v>
                </c:pt>
                <c:pt idx="561">
                  <c:v>44411</c:v>
                </c:pt>
                <c:pt idx="562">
                  <c:v>44412</c:v>
                </c:pt>
                <c:pt idx="563">
                  <c:v>44413</c:v>
                </c:pt>
                <c:pt idx="564">
                  <c:v>44414</c:v>
                </c:pt>
                <c:pt idx="565">
                  <c:v>44415</c:v>
                </c:pt>
                <c:pt idx="566">
                  <c:v>44416</c:v>
                </c:pt>
                <c:pt idx="567">
                  <c:v>44417</c:v>
                </c:pt>
                <c:pt idx="568">
                  <c:v>44418</c:v>
                </c:pt>
                <c:pt idx="569">
                  <c:v>44419</c:v>
                </c:pt>
                <c:pt idx="570">
                  <c:v>44420</c:v>
                </c:pt>
                <c:pt idx="571">
                  <c:v>44421</c:v>
                </c:pt>
                <c:pt idx="572">
                  <c:v>44422</c:v>
                </c:pt>
                <c:pt idx="573">
                  <c:v>44423</c:v>
                </c:pt>
                <c:pt idx="574">
                  <c:v>44424</c:v>
                </c:pt>
                <c:pt idx="575">
                  <c:v>44425</c:v>
                </c:pt>
                <c:pt idx="576">
                  <c:v>44426</c:v>
                </c:pt>
                <c:pt idx="577">
                  <c:v>44427</c:v>
                </c:pt>
                <c:pt idx="578">
                  <c:v>44428</c:v>
                </c:pt>
                <c:pt idx="579">
                  <c:v>44429</c:v>
                </c:pt>
                <c:pt idx="580">
                  <c:v>44430</c:v>
                </c:pt>
                <c:pt idx="581">
                  <c:v>44431</c:v>
                </c:pt>
                <c:pt idx="582">
                  <c:v>44432</c:v>
                </c:pt>
                <c:pt idx="583">
                  <c:v>44433</c:v>
                </c:pt>
                <c:pt idx="584">
                  <c:v>44434</c:v>
                </c:pt>
                <c:pt idx="585">
                  <c:v>44435</c:v>
                </c:pt>
                <c:pt idx="586">
                  <c:v>44436</c:v>
                </c:pt>
                <c:pt idx="587">
                  <c:v>44437</c:v>
                </c:pt>
                <c:pt idx="588">
                  <c:v>44438</c:v>
                </c:pt>
                <c:pt idx="589">
                  <c:v>44439</c:v>
                </c:pt>
                <c:pt idx="590">
                  <c:v>44440</c:v>
                </c:pt>
                <c:pt idx="591">
                  <c:v>44441</c:v>
                </c:pt>
                <c:pt idx="592">
                  <c:v>44442</c:v>
                </c:pt>
                <c:pt idx="593">
                  <c:v>44443</c:v>
                </c:pt>
                <c:pt idx="594">
                  <c:v>44444</c:v>
                </c:pt>
                <c:pt idx="595">
                  <c:v>44445</c:v>
                </c:pt>
                <c:pt idx="596">
                  <c:v>44446</c:v>
                </c:pt>
                <c:pt idx="597">
                  <c:v>44447</c:v>
                </c:pt>
                <c:pt idx="598">
                  <c:v>44448</c:v>
                </c:pt>
                <c:pt idx="599">
                  <c:v>44449</c:v>
                </c:pt>
                <c:pt idx="600">
                  <c:v>44450</c:v>
                </c:pt>
                <c:pt idx="601">
                  <c:v>44451</c:v>
                </c:pt>
                <c:pt idx="602">
                  <c:v>44452</c:v>
                </c:pt>
                <c:pt idx="603">
                  <c:v>44453</c:v>
                </c:pt>
                <c:pt idx="604">
                  <c:v>44454</c:v>
                </c:pt>
                <c:pt idx="605">
                  <c:v>44455</c:v>
                </c:pt>
                <c:pt idx="606">
                  <c:v>44456</c:v>
                </c:pt>
                <c:pt idx="607">
                  <c:v>44457</c:v>
                </c:pt>
                <c:pt idx="608">
                  <c:v>44458</c:v>
                </c:pt>
                <c:pt idx="609">
                  <c:v>44459</c:v>
                </c:pt>
                <c:pt idx="610">
                  <c:v>44460</c:v>
                </c:pt>
                <c:pt idx="611">
                  <c:v>44461</c:v>
                </c:pt>
                <c:pt idx="612">
                  <c:v>44462</c:v>
                </c:pt>
                <c:pt idx="613">
                  <c:v>44463</c:v>
                </c:pt>
                <c:pt idx="614">
                  <c:v>44464</c:v>
                </c:pt>
                <c:pt idx="615">
                  <c:v>44465</c:v>
                </c:pt>
                <c:pt idx="616">
                  <c:v>44466</c:v>
                </c:pt>
                <c:pt idx="617">
                  <c:v>44467</c:v>
                </c:pt>
                <c:pt idx="618">
                  <c:v>44468</c:v>
                </c:pt>
                <c:pt idx="619">
                  <c:v>44469</c:v>
                </c:pt>
                <c:pt idx="620">
                  <c:v>44470</c:v>
                </c:pt>
                <c:pt idx="621">
                  <c:v>44471</c:v>
                </c:pt>
                <c:pt idx="622">
                  <c:v>44472</c:v>
                </c:pt>
                <c:pt idx="623">
                  <c:v>44473</c:v>
                </c:pt>
                <c:pt idx="624">
                  <c:v>44474</c:v>
                </c:pt>
                <c:pt idx="625">
                  <c:v>44475</c:v>
                </c:pt>
                <c:pt idx="626">
                  <c:v>44476</c:v>
                </c:pt>
                <c:pt idx="627">
                  <c:v>44477</c:v>
                </c:pt>
                <c:pt idx="628">
                  <c:v>44478</c:v>
                </c:pt>
                <c:pt idx="629">
                  <c:v>44479</c:v>
                </c:pt>
                <c:pt idx="630">
                  <c:v>44480</c:v>
                </c:pt>
                <c:pt idx="631">
                  <c:v>44481</c:v>
                </c:pt>
                <c:pt idx="632">
                  <c:v>44482</c:v>
                </c:pt>
                <c:pt idx="633">
                  <c:v>44483</c:v>
                </c:pt>
                <c:pt idx="634">
                  <c:v>44484</c:v>
                </c:pt>
                <c:pt idx="635">
                  <c:v>44485</c:v>
                </c:pt>
                <c:pt idx="636">
                  <c:v>44486</c:v>
                </c:pt>
                <c:pt idx="637">
                  <c:v>44487</c:v>
                </c:pt>
                <c:pt idx="638">
                  <c:v>44488</c:v>
                </c:pt>
                <c:pt idx="639">
                  <c:v>44489</c:v>
                </c:pt>
                <c:pt idx="640">
                  <c:v>44490</c:v>
                </c:pt>
                <c:pt idx="641">
                  <c:v>44491</c:v>
                </c:pt>
                <c:pt idx="642">
                  <c:v>44492</c:v>
                </c:pt>
                <c:pt idx="643">
                  <c:v>44493</c:v>
                </c:pt>
                <c:pt idx="644">
                  <c:v>44494</c:v>
                </c:pt>
                <c:pt idx="645">
                  <c:v>44495</c:v>
                </c:pt>
                <c:pt idx="646">
                  <c:v>44496</c:v>
                </c:pt>
                <c:pt idx="647">
                  <c:v>44497</c:v>
                </c:pt>
                <c:pt idx="648">
                  <c:v>44498</c:v>
                </c:pt>
                <c:pt idx="649">
                  <c:v>44499</c:v>
                </c:pt>
                <c:pt idx="650">
                  <c:v>44500</c:v>
                </c:pt>
                <c:pt idx="651">
                  <c:v>44501</c:v>
                </c:pt>
                <c:pt idx="652">
                  <c:v>44502</c:v>
                </c:pt>
                <c:pt idx="653">
                  <c:v>44503</c:v>
                </c:pt>
                <c:pt idx="654">
                  <c:v>44504</c:v>
                </c:pt>
                <c:pt idx="655">
                  <c:v>44505</c:v>
                </c:pt>
                <c:pt idx="656">
                  <c:v>44506</c:v>
                </c:pt>
                <c:pt idx="657">
                  <c:v>44507</c:v>
                </c:pt>
                <c:pt idx="658">
                  <c:v>44508</c:v>
                </c:pt>
                <c:pt idx="659">
                  <c:v>44509</c:v>
                </c:pt>
                <c:pt idx="660">
                  <c:v>44510</c:v>
                </c:pt>
                <c:pt idx="661">
                  <c:v>44511</c:v>
                </c:pt>
                <c:pt idx="662">
                  <c:v>44512</c:v>
                </c:pt>
                <c:pt idx="663">
                  <c:v>44513</c:v>
                </c:pt>
                <c:pt idx="664">
                  <c:v>44514</c:v>
                </c:pt>
                <c:pt idx="665">
                  <c:v>44515</c:v>
                </c:pt>
                <c:pt idx="666">
                  <c:v>44516</c:v>
                </c:pt>
                <c:pt idx="667">
                  <c:v>44517</c:v>
                </c:pt>
                <c:pt idx="668">
                  <c:v>44518</c:v>
                </c:pt>
                <c:pt idx="669">
                  <c:v>44519</c:v>
                </c:pt>
                <c:pt idx="670">
                  <c:v>44520</c:v>
                </c:pt>
                <c:pt idx="671">
                  <c:v>44521</c:v>
                </c:pt>
                <c:pt idx="672">
                  <c:v>44522</c:v>
                </c:pt>
                <c:pt idx="673">
                  <c:v>44523</c:v>
                </c:pt>
                <c:pt idx="674">
                  <c:v>44524</c:v>
                </c:pt>
                <c:pt idx="675">
                  <c:v>44525</c:v>
                </c:pt>
                <c:pt idx="676">
                  <c:v>44526</c:v>
                </c:pt>
                <c:pt idx="677">
                  <c:v>44527</c:v>
                </c:pt>
                <c:pt idx="678">
                  <c:v>44528</c:v>
                </c:pt>
                <c:pt idx="679">
                  <c:v>44529</c:v>
                </c:pt>
                <c:pt idx="680">
                  <c:v>44530</c:v>
                </c:pt>
                <c:pt idx="681">
                  <c:v>44531</c:v>
                </c:pt>
                <c:pt idx="682">
                  <c:v>44532</c:v>
                </c:pt>
                <c:pt idx="683">
                  <c:v>44533</c:v>
                </c:pt>
                <c:pt idx="684">
                  <c:v>44534</c:v>
                </c:pt>
                <c:pt idx="685">
                  <c:v>44535</c:v>
                </c:pt>
                <c:pt idx="686">
                  <c:v>44536</c:v>
                </c:pt>
                <c:pt idx="687">
                  <c:v>44537</c:v>
                </c:pt>
                <c:pt idx="688">
                  <c:v>44538</c:v>
                </c:pt>
                <c:pt idx="689">
                  <c:v>44539</c:v>
                </c:pt>
                <c:pt idx="690">
                  <c:v>44540</c:v>
                </c:pt>
                <c:pt idx="691">
                  <c:v>44541</c:v>
                </c:pt>
                <c:pt idx="692">
                  <c:v>44542</c:v>
                </c:pt>
                <c:pt idx="693">
                  <c:v>44543</c:v>
                </c:pt>
                <c:pt idx="694">
                  <c:v>44544</c:v>
                </c:pt>
                <c:pt idx="695">
                  <c:v>44545</c:v>
                </c:pt>
                <c:pt idx="696">
                  <c:v>44546</c:v>
                </c:pt>
                <c:pt idx="697">
                  <c:v>44547</c:v>
                </c:pt>
                <c:pt idx="698">
                  <c:v>44548</c:v>
                </c:pt>
                <c:pt idx="699">
                  <c:v>44549</c:v>
                </c:pt>
                <c:pt idx="700">
                  <c:v>44550</c:v>
                </c:pt>
                <c:pt idx="701">
                  <c:v>44551</c:v>
                </c:pt>
                <c:pt idx="702">
                  <c:v>44552</c:v>
                </c:pt>
                <c:pt idx="703">
                  <c:v>44553</c:v>
                </c:pt>
                <c:pt idx="704">
                  <c:v>44554</c:v>
                </c:pt>
                <c:pt idx="705">
                  <c:v>44555</c:v>
                </c:pt>
                <c:pt idx="706">
                  <c:v>44556</c:v>
                </c:pt>
                <c:pt idx="707">
                  <c:v>44557</c:v>
                </c:pt>
                <c:pt idx="708">
                  <c:v>44558</c:v>
                </c:pt>
                <c:pt idx="709">
                  <c:v>44559</c:v>
                </c:pt>
                <c:pt idx="710">
                  <c:v>44560</c:v>
                </c:pt>
                <c:pt idx="711">
                  <c:v>44561</c:v>
                </c:pt>
                <c:pt idx="712">
                  <c:v>44562</c:v>
                </c:pt>
                <c:pt idx="713">
                  <c:v>44563</c:v>
                </c:pt>
                <c:pt idx="714">
                  <c:v>44564</c:v>
                </c:pt>
                <c:pt idx="715">
                  <c:v>44565</c:v>
                </c:pt>
                <c:pt idx="716">
                  <c:v>44566</c:v>
                </c:pt>
                <c:pt idx="717">
                  <c:v>44567</c:v>
                </c:pt>
                <c:pt idx="718">
                  <c:v>44568</c:v>
                </c:pt>
                <c:pt idx="719">
                  <c:v>44569</c:v>
                </c:pt>
                <c:pt idx="720">
                  <c:v>44570</c:v>
                </c:pt>
                <c:pt idx="721">
                  <c:v>44571</c:v>
                </c:pt>
                <c:pt idx="722">
                  <c:v>44572</c:v>
                </c:pt>
                <c:pt idx="723">
                  <c:v>44573</c:v>
                </c:pt>
                <c:pt idx="724">
                  <c:v>44574</c:v>
                </c:pt>
                <c:pt idx="725">
                  <c:v>44575</c:v>
                </c:pt>
                <c:pt idx="726">
                  <c:v>44576</c:v>
                </c:pt>
                <c:pt idx="727">
                  <c:v>44577</c:v>
                </c:pt>
                <c:pt idx="728">
                  <c:v>44578</c:v>
                </c:pt>
                <c:pt idx="729">
                  <c:v>44579</c:v>
                </c:pt>
                <c:pt idx="730">
                  <c:v>44580</c:v>
                </c:pt>
                <c:pt idx="731">
                  <c:v>44581</c:v>
                </c:pt>
                <c:pt idx="732">
                  <c:v>44582</c:v>
                </c:pt>
                <c:pt idx="733">
                  <c:v>44583</c:v>
                </c:pt>
                <c:pt idx="734">
                  <c:v>44584</c:v>
                </c:pt>
                <c:pt idx="735">
                  <c:v>44585</c:v>
                </c:pt>
                <c:pt idx="736">
                  <c:v>44586</c:v>
                </c:pt>
                <c:pt idx="737">
                  <c:v>44587</c:v>
                </c:pt>
                <c:pt idx="738">
                  <c:v>44588</c:v>
                </c:pt>
                <c:pt idx="739">
                  <c:v>44589</c:v>
                </c:pt>
                <c:pt idx="740">
                  <c:v>44590</c:v>
                </c:pt>
                <c:pt idx="741">
                  <c:v>44591</c:v>
                </c:pt>
                <c:pt idx="742">
                  <c:v>44592</c:v>
                </c:pt>
                <c:pt idx="743">
                  <c:v>44593</c:v>
                </c:pt>
                <c:pt idx="744">
                  <c:v>44594</c:v>
                </c:pt>
                <c:pt idx="745">
                  <c:v>44595</c:v>
                </c:pt>
                <c:pt idx="746">
                  <c:v>44596</c:v>
                </c:pt>
                <c:pt idx="747">
                  <c:v>44597</c:v>
                </c:pt>
                <c:pt idx="748">
                  <c:v>44598</c:v>
                </c:pt>
                <c:pt idx="749">
                  <c:v>44599</c:v>
                </c:pt>
                <c:pt idx="750">
                  <c:v>44600</c:v>
                </c:pt>
                <c:pt idx="751">
                  <c:v>44601</c:v>
                </c:pt>
                <c:pt idx="752">
                  <c:v>44602</c:v>
                </c:pt>
                <c:pt idx="753">
                  <c:v>44603</c:v>
                </c:pt>
                <c:pt idx="754">
                  <c:v>44604</c:v>
                </c:pt>
                <c:pt idx="755">
                  <c:v>44605</c:v>
                </c:pt>
                <c:pt idx="756">
                  <c:v>44606</c:v>
                </c:pt>
                <c:pt idx="757">
                  <c:v>44607</c:v>
                </c:pt>
                <c:pt idx="758">
                  <c:v>44608</c:v>
                </c:pt>
                <c:pt idx="759">
                  <c:v>44609</c:v>
                </c:pt>
                <c:pt idx="760">
                  <c:v>44610</c:v>
                </c:pt>
                <c:pt idx="761">
                  <c:v>44611</c:v>
                </c:pt>
                <c:pt idx="762">
                  <c:v>44612</c:v>
                </c:pt>
                <c:pt idx="763">
                  <c:v>44613</c:v>
                </c:pt>
                <c:pt idx="764">
                  <c:v>44614</c:v>
                </c:pt>
                <c:pt idx="765">
                  <c:v>44615</c:v>
                </c:pt>
                <c:pt idx="766">
                  <c:v>44616</c:v>
                </c:pt>
                <c:pt idx="767">
                  <c:v>44617</c:v>
                </c:pt>
                <c:pt idx="768">
                  <c:v>44618</c:v>
                </c:pt>
                <c:pt idx="769">
                  <c:v>44619</c:v>
                </c:pt>
                <c:pt idx="770">
                  <c:v>44620</c:v>
                </c:pt>
                <c:pt idx="771">
                  <c:v>44621</c:v>
                </c:pt>
                <c:pt idx="772">
                  <c:v>44622</c:v>
                </c:pt>
                <c:pt idx="773">
                  <c:v>44623</c:v>
                </c:pt>
                <c:pt idx="774">
                  <c:v>44624</c:v>
                </c:pt>
                <c:pt idx="775">
                  <c:v>44625</c:v>
                </c:pt>
                <c:pt idx="776">
                  <c:v>44626</c:v>
                </c:pt>
                <c:pt idx="777">
                  <c:v>44627</c:v>
                </c:pt>
                <c:pt idx="778">
                  <c:v>44628</c:v>
                </c:pt>
                <c:pt idx="779">
                  <c:v>44629</c:v>
                </c:pt>
                <c:pt idx="780">
                  <c:v>44630</c:v>
                </c:pt>
                <c:pt idx="781">
                  <c:v>44631</c:v>
                </c:pt>
                <c:pt idx="782">
                  <c:v>44632</c:v>
                </c:pt>
                <c:pt idx="783">
                  <c:v>44633</c:v>
                </c:pt>
                <c:pt idx="784">
                  <c:v>44634</c:v>
                </c:pt>
                <c:pt idx="785">
                  <c:v>44635</c:v>
                </c:pt>
                <c:pt idx="786">
                  <c:v>44636</c:v>
                </c:pt>
                <c:pt idx="787">
                  <c:v>44637</c:v>
                </c:pt>
                <c:pt idx="788">
                  <c:v>44638</c:v>
                </c:pt>
                <c:pt idx="789">
                  <c:v>44639</c:v>
                </c:pt>
                <c:pt idx="790">
                  <c:v>44640</c:v>
                </c:pt>
                <c:pt idx="791">
                  <c:v>44641</c:v>
                </c:pt>
                <c:pt idx="792">
                  <c:v>44642</c:v>
                </c:pt>
                <c:pt idx="793">
                  <c:v>44643</c:v>
                </c:pt>
                <c:pt idx="794">
                  <c:v>44644</c:v>
                </c:pt>
                <c:pt idx="795">
                  <c:v>44645</c:v>
                </c:pt>
                <c:pt idx="796">
                  <c:v>44646</c:v>
                </c:pt>
                <c:pt idx="797">
                  <c:v>44647</c:v>
                </c:pt>
                <c:pt idx="798">
                  <c:v>44648</c:v>
                </c:pt>
                <c:pt idx="799">
                  <c:v>44649</c:v>
                </c:pt>
                <c:pt idx="800">
                  <c:v>44650</c:v>
                </c:pt>
                <c:pt idx="801">
                  <c:v>44651</c:v>
                </c:pt>
                <c:pt idx="802">
                  <c:v>44652</c:v>
                </c:pt>
                <c:pt idx="803">
                  <c:v>44653</c:v>
                </c:pt>
                <c:pt idx="804">
                  <c:v>44654</c:v>
                </c:pt>
                <c:pt idx="805">
                  <c:v>44655</c:v>
                </c:pt>
                <c:pt idx="806">
                  <c:v>44656</c:v>
                </c:pt>
                <c:pt idx="807">
                  <c:v>44657</c:v>
                </c:pt>
                <c:pt idx="808">
                  <c:v>44658</c:v>
                </c:pt>
                <c:pt idx="809">
                  <c:v>44659</c:v>
                </c:pt>
                <c:pt idx="810">
                  <c:v>44660</c:v>
                </c:pt>
                <c:pt idx="811">
                  <c:v>44661</c:v>
                </c:pt>
                <c:pt idx="812">
                  <c:v>44662</c:v>
                </c:pt>
                <c:pt idx="813">
                  <c:v>44663</c:v>
                </c:pt>
                <c:pt idx="814">
                  <c:v>44664</c:v>
                </c:pt>
                <c:pt idx="815">
                  <c:v>44665</c:v>
                </c:pt>
                <c:pt idx="816">
                  <c:v>44666</c:v>
                </c:pt>
                <c:pt idx="817">
                  <c:v>44667</c:v>
                </c:pt>
                <c:pt idx="818">
                  <c:v>44668</c:v>
                </c:pt>
                <c:pt idx="819">
                  <c:v>44669</c:v>
                </c:pt>
                <c:pt idx="820">
                  <c:v>44670</c:v>
                </c:pt>
                <c:pt idx="821">
                  <c:v>44671</c:v>
                </c:pt>
                <c:pt idx="822">
                  <c:v>44672</c:v>
                </c:pt>
                <c:pt idx="823">
                  <c:v>44673</c:v>
                </c:pt>
                <c:pt idx="824">
                  <c:v>44674</c:v>
                </c:pt>
                <c:pt idx="825">
                  <c:v>44675</c:v>
                </c:pt>
                <c:pt idx="826">
                  <c:v>44676</c:v>
                </c:pt>
                <c:pt idx="827">
                  <c:v>44677</c:v>
                </c:pt>
                <c:pt idx="828">
                  <c:v>44678</c:v>
                </c:pt>
                <c:pt idx="829">
                  <c:v>44679</c:v>
                </c:pt>
                <c:pt idx="830">
                  <c:v>44680</c:v>
                </c:pt>
                <c:pt idx="831">
                  <c:v>44681</c:v>
                </c:pt>
                <c:pt idx="832">
                  <c:v>44682</c:v>
                </c:pt>
                <c:pt idx="833">
                  <c:v>44683</c:v>
                </c:pt>
                <c:pt idx="834">
                  <c:v>44684</c:v>
                </c:pt>
                <c:pt idx="835">
                  <c:v>44685</c:v>
                </c:pt>
                <c:pt idx="836">
                  <c:v>44686</c:v>
                </c:pt>
                <c:pt idx="837">
                  <c:v>44687</c:v>
                </c:pt>
                <c:pt idx="838">
                  <c:v>44688</c:v>
                </c:pt>
                <c:pt idx="839">
                  <c:v>44689</c:v>
                </c:pt>
                <c:pt idx="840">
                  <c:v>44690</c:v>
                </c:pt>
                <c:pt idx="841">
                  <c:v>44691</c:v>
                </c:pt>
                <c:pt idx="842">
                  <c:v>44692</c:v>
                </c:pt>
                <c:pt idx="843">
                  <c:v>44693</c:v>
                </c:pt>
                <c:pt idx="844">
                  <c:v>44694</c:v>
                </c:pt>
                <c:pt idx="845">
                  <c:v>44695</c:v>
                </c:pt>
                <c:pt idx="846">
                  <c:v>44696</c:v>
                </c:pt>
                <c:pt idx="847">
                  <c:v>44697</c:v>
                </c:pt>
                <c:pt idx="848">
                  <c:v>44698</c:v>
                </c:pt>
                <c:pt idx="849">
                  <c:v>44699</c:v>
                </c:pt>
                <c:pt idx="850">
                  <c:v>44700</c:v>
                </c:pt>
                <c:pt idx="851">
                  <c:v>44701</c:v>
                </c:pt>
                <c:pt idx="852">
                  <c:v>44702</c:v>
                </c:pt>
                <c:pt idx="853">
                  <c:v>44703</c:v>
                </c:pt>
                <c:pt idx="854">
                  <c:v>44704</c:v>
                </c:pt>
                <c:pt idx="855">
                  <c:v>44705</c:v>
                </c:pt>
                <c:pt idx="856">
                  <c:v>44706</c:v>
                </c:pt>
                <c:pt idx="857">
                  <c:v>44707</c:v>
                </c:pt>
                <c:pt idx="858">
                  <c:v>44708</c:v>
                </c:pt>
                <c:pt idx="859">
                  <c:v>44709</c:v>
                </c:pt>
                <c:pt idx="860">
                  <c:v>44710</c:v>
                </c:pt>
                <c:pt idx="861">
                  <c:v>44711</c:v>
                </c:pt>
                <c:pt idx="862">
                  <c:v>44712</c:v>
                </c:pt>
                <c:pt idx="863">
                  <c:v>44713</c:v>
                </c:pt>
                <c:pt idx="864">
                  <c:v>44714</c:v>
                </c:pt>
                <c:pt idx="865">
                  <c:v>44715</c:v>
                </c:pt>
                <c:pt idx="866">
                  <c:v>44716</c:v>
                </c:pt>
                <c:pt idx="867">
                  <c:v>44717</c:v>
                </c:pt>
                <c:pt idx="868">
                  <c:v>44718</c:v>
                </c:pt>
                <c:pt idx="869">
                  <c:v>44719</c:v>
                </c:pt>
                <c:pt idx="870">
                  <c:v>44720</c:v>
                </c:pt>
                <c:pt idx="871">
                  <c:v>44721</c:v>
                </c:pt>
                <c:pt idx="872">
                  <c:v>44722</c:v>
                </c:pt>
                <c:pt idx="873">
                  <c:v>44723</c:v>
                </c:pt>
                <c:pt idx="874">
                  <c:v>44724</c:v>
                </c:pt>
                <c:pt idx="875">
                  <c:v>44725</c:v>
                </c:pt>
                <c:pt idx="876">
                  <c:v>44726</c:v>
                </c:pt>
                <c:pt idx="877">
                  <c:v>44727</c:v>
                </c:pt>
                <c:pt idx="878">
                  <c:v>44728</c:v>
                </c:pt>
                <c:pt idx="879">
                  <c:v>44729</c:v>
                </c:pt>
                <c:pt idx="880">
                  <c:v>44730</c:v>
                </c:pt>
                <c:pt idx="881">
                  <c:v>44731</c:v>
                </c:pt>
                <c:pt idx="882">
                  <c:v>44732</c:v>
                </c:pt>
                <c:pt idx="883">
                  <c:v>44733</c:v>
                </c:pt>
                <c:pt idx="884">
                  <c:v>44734</c:v>
                </c:pt>
                <c:pt idx="885">
                  <c:v>44735</c:v>
                </c:pt>
                <c:pt idx="886">
                  <c:v>44736</c:v>
                </c:pt>
                <c:pt idx="887">
                  <c:v>44737</c:v>
                </c:pt>
                <c:pt idx="888">
                  <c:v>44738</c:v>
                </c:pt>
                <c:pt idx="889">
                  <c:v>44739</c:v>
                </c:pt>
                <c:pt idx="890">
                  <c:v>44740</c:v>
                </c:pt>
                <c:pt idx="891">
                  <c:v>44741</c:v>
                </c:pt>
                <c:pt idx="892">
                  <c:v>44742</c:v>
                </c:pt>
                <c:pt idx="893">
                  <c:v>44743</c:v>
                </c:pt>
                <c:pt idx="894">
                  <c:v>44744</c:v>
                </c:pt>
                <c:pt idx="895">
                  <c:v>44745</c:v>
                </c:pt>
                <c:pt idx="896">
                  <c:v>44746</c:v>
                </c:pt>
                <c:pt idx="897">
                  <c:v>44747</c:v>
                </c:pt>
                <c:pt idx="898">
                  <c:v>44748</c:v>
                </c:pt>
                <c:pt idx="899">
                  <c:v>44749</c:v>
                </c:pt>
                <c:pt idx="900">
                  <c:v>44750</c:v>
                </c:pt>
                <c:pt idx="901">
                  <c:v>44751</c:v>
                </c:pt>
                <c:pt idx="902">
                  <c:v>44752</c:v>
                </c:pt>
                <c:pt idx="903">
                  <c:v>44753</c:v>
                </c:pt>
                <c:pt idx="904">
                  <c:v>44754</c:v>
                </c:pt>
                <c:pt idx="905">
                  <c:v>44755</c:v>
                </c:pt>
                <c:pt idx="906">
                  <c:v>44756</c:v>
                </c:pt>
                <c:pt idx="907">
                  <c:v>44757</c:v>
                </c:pt>
                <c:pt idx="908">
                  <c:v>44758</c:v>
                </c:pt>
                <c:pt idx="909">
                  <c:v>44759</c:v>
                </c:pt>
                <c:pt idx="910">
                  <c:v>44760</c:v>
                </c:pt>
                <c:pt idx="911">
                  <c:v>44761</c:v>
                </c:pt>
                <c:pt idx="912">
                  <c:v>44762</c:v>
                </c:pt>
                <c:pt idx="913">
                  <c:v>44763</c:v>
                </c:pt>
                <c:pt idx="914">
                  <c:v>44764</c:v>
                </c:pt>
                <c:pt idx="915">
                  <c:v>44765</c:v>
                </c:pt>
                <c:pt idx="916">
                  <c:v>44766</c:v>
                </c:pt>
                <c:pt idx="917">
                  <c:v>44767</c:v>
                </c:pt>
                <c:pt idx="918">
                  <c:v>44768</c:v>
                </c:pt>
                <c:pt idx="919">
                  <c:v>44769</c:v>
                </c:pt>
                <c:pt idx="920">
                  <c:v>44770</c:v>
                </c:pt>
                <c:pt idx="921">
                  <c:v>44771</c:v>
                </c:pt>
                <c:pt idx="922">
                  <c:v>44772</c:v>
                </c:pt>
                <c:pt idx="923">
                  <c:v>44773</c:v>
                </c:pt>
                <c:pt idx="924">
                  <c:v>44774</c:v>
                </c:pt>
                <c:pt idx="925">
                  <c:v>44775</c:v>
                </c:pt>
                <c:pt idx="926">
                  <c:v>44776</c:v>
                </c:pt>
                <c:pt idx="927">
                  <c:v>44777</c:v>
                </c:pt>
                <c:pt idx="928">
                  <c:v>44778</c:v>
                </c:pt>
                <c:pt idx="929">
                  <c:v>44779</c:v>
                </c:pt>
                <c:pt idx="930">
                  <c:v>44780</c:v>
                </c:pt>
                <c:pt idx="931">
                  <c:v>44781</c:v>
                </c:pt>
                <c:pt idx="932">
                  <c:v>44782</c:v>
                </c:pt>
                <c:pt idx="933">
                  <c:v>44783</c:v>
                </c:pt>
                <c:pt idx="934">
                  <c:v>44784</c:v>
                </c:pt>
                <c:pt idx="935">
                  <c:v>44785</c:v>
                </c:pt>
                <c:pt idx="936">
                  <c:v>44786</c:v>
                </c:pt>
                <c:pt idx="937">
                  <c:v>44787</c:v>
                </c:pt>
                <c:pt idx="938">
                  <c:v>44788</c:v>
                </c:pt>
                <c:pt idx="939">
                  <c:v>44789</c:v>
                </c:pt>
                <c:pt idx="940">
                  <c:v>44790</c:v>
                </c:pt>
                <c:pt idx="941">
                  <c:v>44791</c:v>
                </c:pt>
                <c:pt idx="942">
                  <c:v>44792</c:v>
                </c:pt>
                <c:pt idx="943">
                  <c:v>44793</c:v>
                </c:pt>
                <c:pt idx="944">
                  <c:v>44794</c:v>
                </c:pt>
                <c:pt idx="945">
                  <c:v>44795</c:v>
                </c:pt>
                <c:pt idx="946">
                  <c:v>44796</c:v>
                </c:pt>
                <c:pt idx="947">
                  <c:v>44797</c:v>
                </c:pt>
                <c:pt idx="948">
                  <c:v>44798</c:v>
                </c:pt>
                <c:pt idx="949">
                  <c:v>44799</c:v>
                </c:pt>
                <c:pt idx="950">
                  <c:v>44800</c:v>
                </c:pt>
                <c:pt idx="951">
                  <c:v>44801</c:v>
                </c:pt>
                <c:pt idx="952">
                  <c:v>44802</c:v>
                </c:pt>
                <c:pt idx="953">
                  <c:v>44803</c:v>
                </c:pt>
                <c:pt idx="954">
                  <c:v>44804</c:v>
                </c:pt>
                <c:pt idx="955">
                  <c:v>44805</c:v>
                </c:pt>
                <c:pt idx="956">
                  <c:v>44806</c:v>
                </c:pt>
                <c:pt idx="957">
                  <c:v>44807</c:v>
                </c:pt>
                <c:pt idx="958">
                  <c:v>44808</c:v>
                </c:pt>
                <c:pt idx="959">
                  <c:v>44809</c:v>
                </c:pt>
                <c:pt idx="960">
                  <c:v>44810</c:v>
                </c:pt>
                <c:pt idx="961">
                  <c:v>44811</c:v>
                </c:pt>
                <c:pt idx="962">
                  <c:v>44812</c:v>
                </c:pt>
                <c:pt idx="963">
                  <c:v>44813</c:v>
                </c:pt>
                <c:pt idx="964">
                  <c:v>44814</c:v>
                </c:pt>
                <c:pt idx="965">
                  <c:v>44815</c:v>
                </c:pt>
                <c:pt idx="966">
                  <c:v>44816</c:v>
                </c:pt>
                <c:pt idx="967">
                  <c:v>44817</c:v>
                </c:pt>
                <c:pt idx="968">
                  <c:v>44818</c:v>
                </c:pt>
                <c:pt idx="969">
                  <c:v>44819</c:v>
                </c:pt>
                <c:pt idx="970">
                  <c:v>44820</c:v>
                </c:pt>
                <c:pt idx="971">
                  <c:v>44821</c:v>
                </c:pt>
                <c:pt idx="972">
                  <c:v>44822</c:v>
                </c:pt>
                <c:pt idx="973">
                  <c:v>44823</c:v>
                </c:pt>
                <c:pt idx="974">
                  <c:v>44824</c:v>
                </c:pt>
                <c:pt idx="975">
                  <c:v>44825</c:v>
                </c:pt>
                <c:pt idx="976">
                  <c:v>44826</c:v>
                </c:pt>
                <c:pt idx="977">
                  <c:v>44827</c:v>
                </c:pt>
                <c:pt idx="978">
                  <c:v>44828</c:v>
                </c:pt>
                <c:pt idx="979">
                  <c:v>44829</c:v>
                </c:pt>
                <c:pt idx="980">
                  <c:v>44830</c:v>
                </c:pt>
                <c:pt idx="981">
                  <c:v>44831</c:v>
                </c:pt>
                <c:pt idx="982">
                  <c:v>44832</c:v>
                </c:pt>
                <c:pt idx="983">
                  <c:v>44833</c:v>
                </c:pt>
                <c:pt idx="984">
                  <c:v>44834</c:v>
                </c:pt>
                <c:pt idx="985">
                  <c:v>44835</c:v>
                </c:pt>
                <c:pt idx="986">
                  <c:v>44836</c:v>
                </c:pt>
                <c:pt idx="987">
                  <c:v>44837</c:v>
                </c:pt>
                <c:pt idx="988">
                  <c:v>44838</c:v>
                </c:pt>
                <c:pt idx="989">
                  <c:v>44839</c:v>
                </c:pt>
                <c:pt idx="990">
                  <c:v>44840</c:v>
                </c:pt>
                <c:pt idx="991">
                  <c:v>44841</c:v>
                </c:pt>
                <c:pt idx="992">
                  <c:v>44842</c:v>
                </c:pt>
                <c:pt idx="993">
                  <c:v>44843</c:v>
                </c:pt>
                <c:pt idx="994">
                  <c:v>44844</c:v>
                </c:pt>
                <c:pt idx="995">
                  <c:v>44845</c:v>
                </c:pt>
                <c:pt idx="996">
                  <c:v>44846</c:v>
                </c:pt>
                <c:pt idx="997">
                  <c:v>44847</c:v>
                </c:pt>
                <c:pt idx="998">
                  <c:v>44848</c:v>
                </c:pt>
                <c:pt idx="999">
                  <c:v>44849</c:v>
                </c:pt>
                <c:pt idx="1000">
                  <c:v>44850</c:v>
                </c:pt>
                <c:pt idx="1001">
                  <c:v>44851</c:v>
                </c:pt>
                <c:pt idx="1002">
                  <c:v>44852</c:v>
                </c:pt>
                <c:pt idx="1003">
                  <c:v>44853</c:v>
                </c:pt>
                <c:pt idx="1004">
                  <c:v>44854</c:v>
                </c:pt>
                <c:pt idx="1005">
                  <c:v>44855</c:v>
                </c:pt>
                <c:pt idx="1006">
                  <c:v>44856</c:v>
                </c:pt>
                <c:pt idx="1007">
                  <c:v>44857</c:v>
                </c:pt>
                <c:pt idx="1008">
                  <c:v>44858</c:v>
                </c:pt>
                <c:pt idx="1009">
                  <c:v>44859</c:v>
                </c:pt>
                <c:pt idx="1010">
                  <c:v>44860</c:v>
                </c:pt>
                <c:pt idx="1011">
                  <c:v>44861</c:v>
                </c:pt>
                <c:pt idx="1012">
                  <c:v>44862</c:v>
                </c:pt>
                <c:pt idx="1013">
                  <c:v>44863</c:v>
                </c:pt>
                <c:pt idx="1014">
                  <c:v>44864</c:v>
                </c:pt>
                <c:pt idx="1015">
                  <c:v>44865</c:v>
                </c:pt>
                <c:pt idx="1016">
                  <c:v>44866</c:v>
                </c:pt>
                <c:pt idx="1017">
                  <c:v>44867</c:v>
                </c:pt>
                <c:pt idx="1018">
                  <c:v>44868</c:v>
                </c:pt>
                <c:pt idx="1019">
                  <c:v>44869</c:v>
                </c:pt>
                <c:pt idx="1020">
                  <c:v>44870</c:v>
                </c:pt>
                <c:pt idx="1021">
                  <c:v>44871</c:v>
                </c:pt>
                <c:pt idx="1022">
                  <c:v>44872</c:v>
                </c:pt>
                <c:pt idx="1023">
                  <c:v>44873</c:v>
                </c:pt>
                <c:pt idx="1024">
                  <c:v>44874</c:v>
                </c:pt>
                <c:pt idx="1025">
                  <c:v>44875</c:v>
                </c:pt>
                <c:pt idx="1026">
                  <c:v>44876</c:v>
                </c:pt>
                <c:pt idx="1027">
                  <c:v>44877</c:v>
                </c:pt>
                <c:pt idx="1028">
                  <c:v>44878</c:v>
                </c:pt>
                <c:pt idx="1029">
                  <c:v>44879</c:v>
                </c:pt>
                <c:pt idx="1030">
                  <c:v>44880</c:v>
                </c:pt>
                <c:pt idx="1031">
                  <c:v>44881</c:v>
                </c:pt>
                <c:pt idx="1032">
                  <c:v>44882</c:v>
                </c:pt>
                <c:pt idx="1033">
                  <c:v>44883</c:v>
                </c:pt>
                <c:pt idx="1034">
                  <c:v>44884</c:v>
                </c:pt>
                <c:pt idx="1035">
                  <c:v>44885</c:v>
                </c:pt>
                <c:pt idx="1036">
                  <c:v>44886</c:v>
                </c:pt>
                <c:pt idx="1037">
                  <c:v>44887</c:v>
                </c:pt>
                <c:pt idx="1038">
                  <c:v>44888</c:v>
                </c:pt>
                <c:pt idx="1039">
                  <c:v>44889</c:v>
                </c:pt>
                <c:pt idx="1040">
                  <c:v>44890</c:v>
                </c:pt>
                <c:pt idx="1041">
                  <c:v>44891</c:v>
                </c:pt>
                <c:pt idx="1042">
                  <c:v>44892</c:v>
                </c:pt>
                <c:pt idx="1043">
                  <c:v>44893</c:v>
                </c:pt>
                <c:pt idx="1044">
                  <c:v>44894</c:v>
                </c:pt>
                <c:pt idx="1045">
                  <c:v>44895</c:v>
                </c:pt>
                <c:pt idx="1046">
                  <c:v>44896</c:v>
                </c:pt>
                <c:pt idx="1047">
                  <c:v>44897</c:v>
                </c:pt>
                <c:pt idx="1048">
                  <c:v>44898</c:v>
                </c:pt>
                <c:pt idx="1049">
                  <c:v>44899</c:v>
                </c:pt>
                <c:pt idx="1050">
                  <c:v>44900</c:v>
                </c:pt>
                <c:pt idx="1051">
                  <c:v>44901</c:v>
                </c:pt>
                <c:pt idx="1052">
                  <c:v>44902</c:v>
                </c:pt>
                <c:pt idx="1053">
                  <c:v>44903</c:v>
                </c:pt>
                <c:pt idx="1054">
                  <c:v>44904</c:v>
                </c:pt>
                <c:pt idx="1055">
                  <c:v>44905</c:v>
                </c:pt>
                <c:pt idx="1056">
                  <c:v>44906</c:v>
                </c:pt>
                <c:pt idx="1057">
                  <c:v>44907</c:v>
                </c:pt>
                <c:pt idx="1058">
                  <c:v>44908</c:v>
                </c:pt>
                <c:pt idx="1059">
                  <c:v>44909</c:v>
                </c:pt>
                <c:pt idx="1060">
                  <c:v>44910</c:v>
                </c:pt>
                <c:pt idx="1061">
                  <c:v>44911</c:v>
                </c:pt>
                <c:pt idx="1062">
                  <c:v>44912</c:v>
                </c:pt>
                <c:pt idx="1063">
                  <c:v>44913</c:v>
                </c:pt>
                <c:pt idx="1064">
                  <c:v>44914</c:v>
                </c:pt>
                <c:pt idx="1065">
                  <c:v>44915</c:v>
                </c:pt>
                <c:pt idx="1066">
                  <c:v>44916</c:v>
                </c:pt>
                <c:pt idx="1067">
                  <c:v>44917</c:v>
                </c:pt>
                <c:pt idx="1068">
                  <c:v>44918</c:v>
                </c:pt>
                <c:pt idx="1069">
                  <c:v>44919</c:v>
                </c:pt>
                <c:pt idx="1070">
                  <c:v>44920</c:v>
                </c:pt>
                <c:pt idx="1071">
                  <c:v>44921</c:v>
                </c:pt>
                <c:pt idx="1072">
                  <c:v>44922</c:v>
                </c:pt>
                <c:pt idx="1073">
                  <c:v>44923</c:v>
                </c:pt>
                <c:pt idx="1074">
                  <c:v>44924</c:v>
                </c:pt>
                <c:pt idx="1075">
                  <c:v>44925</c:v>
                </c:pt>
                <c:pt idx="1076">
                  <c:v>44926</c:v>
                </c:pt>
                <c:pt idx="1077">
                  <c:v>44927</c:v>
                </c:pt>
                <c:pt idx="1078">
                  <c:v>44928</c:v>
                </c:pt>
                <c:pt idx="1079">
                  <c:v>44929</c:v>
                </c:pt>
                <c:pt idx="1080">
                  <c:v>44930</c:v>
                </c:pt>
                <c:pt idx="1081">
                  <c:v>44931</c:v>
                </c:pt>
                <c:pt idx="1082">
                  <c:v>44932</c:v>
                </c:pt>
                <c:pt idx="1083">
                  <c:v>44933</c:v>
                </c:pt>
                <c:pt idx="1084">
                  <c:v>44934</c:v>
                </c:pt>
                <c:pt idx="1085">
                  <c:v>44935</c:v>
                </c:pt>
                <c:pt idx="1086">
                  <c:v>44936</c:v>
                </c:pt>
                <c:pt idx="1087">
                  <c:v>44937</c:v>
                </c:pt>
                <c:pt idx="1088">
                  <c:v>44938</c:v>
                </c:pt>
                <c:pt idx="1089">
                  <c:v>44939</c:v>
                </c:pt>
                <c:pt idx="1090">
                  <c:v>44940</c:v>
                </c:pt>
                <c:pt idx="1091">
                  <c:v>44941</c:v>
                </c:pt>
                <c:pt idx="1092">
                  <c:v>44942</c:v>
                </c:pt>
                <c:pt idx="1093">
                  <c:v>44943</c:v>
                </c:pt>
                <c:pt idx="1094">
                  <c:v>44944</c:v>
                </c:pt>
                <c:pt idx="1095">
                  <c:v>44945</c:v>
                </c:pt>
                <c:pt idx="1096">
                  <c:v>44946</c:v>
                </c:pt>
                <c:pt idx="1097">
                  <c:v>44947</c:v>
                </c:pt>
                <c:pt idx="1098">
                  <c:v>44948</c:v>
                </c:pt>
                <c:pt idx="1099">
                  <c:v>44949</c:v>
                </c:pt>
                <c:pt idx="1100">
                  <c:v>44950</c:v>
                </c:pt>
                <c:pt idx="1101">
                  <c:v>44951</c:v>
                </c:pt>
                <c:pt idx="1102">
                  <c:v>44952</c:v>
                </c:pt>
                <c:pt idx="1103">
                  <c:v>44953</c:v>
                </c:pt>
                <c:pt idx="1104">
                  <c:v>44954</c:v>
                </c:pt>
                <c:pt idx="1105">
                  <c:v>44955</c:v>
                </c:pt>
                <c:pt idx="1106">
                  <c:v>44956</c:v>
                </c:pt>
                <c:pt idx="1107">
                  <c:v>44957</c:v>
                </c:pt>
                <c:pt idx="1108">
                  <c:v>44958</c:v>
                </c:pt>
                <c:pt idx="1109">
                  <c:v>44959</c:v>
                </c:pt>
                <c:pt idx="1110">
                  <c:v>44960</c:v>
                </c:pt>
                <c:pt idx="1111">
                  <c:v>44961</c:v>
                </c:pt>
                <c:pt idx="1112">
                  <c:v>44962</c:v>
                </c:pt>
                <c:pt idx="1113">
                  <c:v>44963</c:v>
                </c:pt>
                <c:pt idx="1114">
                  <c:v>44964</c:v>
                </c:pt>
                <c:pt idx="1115">
                  <c:v>44965</c:v>
                </c:pt>
                <c:pt idx="1116">
                  <c:v>44966</c:v>
                </c:pt>
                <c:pt idx="1117">
                  <c:v>44967</c:v>
                </c:pt>
                <c:pt idx="1118">
                  <c:v>44968</c:v>
                </c:pt>
                <c:pt idx="1119">
                  <c:v>44969</c:v>
                </c:pt>
                <c:pt idx="1120">
                  <c:v>44970</c:v>
                </c:pt>
                <c:pt idx="1121">
                  <c:v>44971</c:v>
                </c:pt>
                <c:pt idx="1122">
                  <c:v>44972</c:v>
                </c:pt>
                <c:pt idx="1123">
                  <c:v>44973</c:v>
                </c:pt>
                <c:pt idx="1124">
                  <c:v>44974</c:v>
                </c:pt>
                <c:pt idx="1125">
                  <c:v>44975</c:v>
                </c:pt>
                <c:pt idx="1126">
                  <c:v>44976</c:v>
                </c:pt>
                <c:pt idx="1127">
                  <c:v>44977</c:v>
                </c:pt>
                <c:pt idx="1128">
                  <c:v>44978</c:v>
                </c:pt>
                <c:pt idx="1129">
                  <c:v>44979</c:v>
                </c:pt>
                <c:pt idx="1130">
                  <c:v>44980</c:v>
                </c:pt>
                <c:pt idx="1131">
                  <c:v>44981</c:v>
                </c:pt>
                <c:pt idx="1132">
                  <c:v>44982</c:v>
                </c:pt>
                <c:pt idx="1133">
                  <c:v>44983</c:v>
                </c:pt>
                <c:pt idx="1134">
                  <c:v>44984</c:v>
                </c:pt>
                <c:pt idx="1135">
                  <c:v>44985</c:v>
                </c:pt>
                <c:pt idx="1136">
                  <c:v>44986</c:v>
                </c:pt>
                <c:pt idx="1137">
                  <c:v>44987</c:v>
                </c:pt>
                <c:pt idx="1138">
                  <c:v>44988</c:v>
                </c:pt>
                <c:pt idx="1139">
                  <c:v>44989</c:v>
                </c:pt>
                <c:pt idx="1140">
                  <c:v>44990</c:v>
                </c:pt>
                <c:pt idx="1141">
                  <c:v>44991</c:v>
                </c:pt>
                <c:pt idx="1142">
                  <c:v>44992</c:v>
                </c:pt>
                <c:pt idx="1143">
                  <c:v>44993</c:v>
                </c:pt>
                <c:pt idx="1144">
                  <c:v>44994</c:v>
                </c:pt>
                <c:pt idx="1145">
                  <c:v>44995</c:v>
                </c:pt>
                <c:pt idx="1146">
                  <c:v>44996</c:v>
                </c:pt>
                <c:pt idx="1147">
                  <c:v>44997</c:v>
                </c:pt>
                <c:pt idx="1148">
                  <c:v>44998</c:v>
                </c:pt>
                <c:pt idx="1149">
                  <c:v>44999</c:v>
                </c:pt>
                <c:pt idx="1150">
                  <c:v>45000</c:v>
                </c:pt>
                <c:pt idx="1151">
                  <c:v>45001</c:v>
                </c:pt>
                <c:pt idx="1152">
                  <c:v>45002</c:v>
                </c:pt>
                <c:pt idx="1153">
                  <c:v>45003</c:v>
                </c:pt>
                <c:pt idx="1154">
                  <c:v>45004</c:v>
                </c:pt>
                <c:pt idx="1155">
                  <c:v>45005</c:v>
                </c:pt>
                <c:pt idx="1156">
                  <c:v>45006</c:v>
                </c:pt>
                <c:pt idx="1157">
                  <c:v>45007</c:v>
                </c:pt>
                <c:pt idx="1158">
                  <c:v>45008</c:v>
                </c:pt>
                <c:pt idx="1159">
                  <c:v>45009</c:v>
                </c:pt>
                <c:pt idx="1160">
                  <c:v>45010</c:v>
                </c:pt>
                <c:pt idx="1161">
                  <c:v>45011</c:v>
                </c:pt>
                <c:pt idx="1162">
                  <c:v>45012</c:v>
                </c:pt>
                <c:pt idx="1163">
                  <c:v>45013</c:v>
                </c:pt>
                <c:pt idx="1164">
                  <c:v>45014</c:v>
                </c:pt>
                <c:pt idx="1165">
                  <c:v>45015</c:v>
                </c:pt>
                <c:pt idx="1166">
                  <c:v>45016</c:v>
                </c:pt>
                <c:pt idx="1167">
                  <c:v>45017</c:v>
                </c:pt>
                <c:pt idx="1168">
                  <c:v>45018</c:v>
                </c:pt>
                <c:pt idx="1169">
                  <c:v>45019</c:v>
                </c:pt>
                <c:pt idx="1170">
                  <c:v>45020</c:v>
                </c:pt>
                <c:pt idx="1171">
                  <c:v>45021</c:v>
                </c:pt>
                <c:pt idx="1172">
                  <c:v>45022</c:v>
                </c:pt>
                <c:pt idx="1173">
                  <c:v>45023</c:v>
                </c:pt>
                <c:pt idx="1174">
                  <c:v>45024</c:v>
                </c:pt>
                <c:pt idx="1175">
                  <c:v>45025</c:v>
                </c:pt>
                <c:pt idx="1176">
                  <c:v>45026</c:v>
                </c:pt>
                <c:pt idx="1177">
                  <c:v>45027</c:v>
                </c:pt>
                <c:pt idx="1178">
                  <c:v>45028</c:v>
                </c:pt>
                <c:pt idx="1179">
                  <c:v>45029</c:v>
                </c:pt>
                <c:pt idx="1180">
                  <c:v>45030</c:v>
                </c:pt>
                <c:pt idx="1181">
                  <c:v>45031</c:v>
                </c:pt>
                <c:pt idx="1182">
                  <c:v>45032</c:v>
                </c:pt>
                <c:pt idx="1183">
                  <c:v>45033</c:v>
                </c:pt>
                <c:pt idx="1184">
                  <c:v>45034</c:v>
                </c:pt>
                <c:pt idx="1185">
                  <c:v>45035</c:v>
                </c:pt>
                <c:pt idx="1186">
                  <c:v>45036</c:v>
                </c:pt>
              </c:numCache>
            </c:numRef>
          </c:cat>
          <c:val>
            <c:numRef>
              <c:f>'발생별(국내발생+해외유입), 사망'!$B$7:$B$1193</c:f>
              <c:numCache>
                <c:formatCode>#,##0_ </c:formatCode>
                <c:ptCount val="1187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3</c:v>
                </c:pt>
                <c:pt idx="11">
                  <c:v>4</c:v>
                </c:pt>
                <c:pt idx="12">
                  <c:v>1</c:v>
                </c:pt>
                <c:pt idx="13">
                  <c:v>3</c:v>
                </c:pt>
                <c:pt idx="14">
                  <c:v>0</c:v>
                </c:pt>
                <c:pt idx="15">
                  <c:v>1</c:v>
                </c:pt>
                <c:pt idx="16">
                  <c:v>5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  <c:pt idx="20">
                  <c:v>3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</c:v>
                </c:pt>
                <c:pt idx="28">
                  <c:v>0</c:v>
                </c:pt>
                <c:pt idx="29">
                  <c:v>2</c:v>
                </c:pt>
                <c:pt idx="30">
                  <c:v>34</c:v>
                </c:pt>
                <c:pt idx="31">
                  <c:v>16</c:v>
                </c:pt>
                <c:pt idx="32">
                  <c:v>74</c:v>
                </c:pt>
                <c:pt idx="33">
                  <c:v>190</c:v>
                </c:pt>
                <c:pt idx="34">
                  <c:v>210</c:v>
                </c:pt>
                <c:pt idx="35">
                  <c:v>207</c:v>
                </c:pt>
                <c:pt idx="36">
                  <c:v>130</c:v>
                </c:pt>
                <c:pt idx="37">
                  <c:v>253</c:v>
                </c:pt>
                <c:pt idx="38">
                  <c:v>449</c:v>
                </c:pt>
                <c:pt idx="39">
                  <c:v>427</c:v>
                </c:pt>
                <c:pt idx="40">
                  <c:v>909</c:v>
                </c:pt>
                <c:pt idx="41">
                  <c:v>595</c:v>
                </c:pt>
                <c:pt idx="42">
                  <c:v>686</c:v>
                </c:pt>
                <c:pt idx="43">
                  <c:v>600</c:v>
                </c:pt>
                <c:pt idx="44">
                  <c:v>516</c:v>
                </c:pt>
                <c:pt idx="45">
                  <c:v>438</c:v>
                </c:pt>
                <c:pt idx="46">
                  <c:v>518</c:v>
                </c:pt>
                <c:pt idx="47">
                  <c:v>483</c:v>
                </c:pt>
                <c:pt idx="48">
                  <c:v>367</c:v>
                </c:pt>
                <c:pt idx="49">
                  <c:v>248</c:v>
                </c:pt>
                <c:pt idx="50">
                  <c:v>131</c:v>
                </c:pt>
                <c:pt idx="51">
                  <c:v>242</c:v>
                </c:pt>
                <c:pt idx="52">
                  <c:v>114</c:v>
                </c:pt>
                <c:pt idx="53">
                  <c:v>110</c:v>
                </c:pt>
                <c:pt idx="54">
                  <c:v>107</c:v>
                </c:pt>
                <c:pt idx="55">
                  <c:v>76</c:v>
                </c:pt>
                <c:pt idx="56">
                  <c:v>74</c:v>
                </c:pt>
                <c:pt idx="57">
                  <c:v>84</c:v>
                </c:pt>
                <c:pt idx="58">
                  <c:v>93</c:v>
                </c:pt>
                <c:pt idx="59">
                  <c:v>152</c:v>
                </c:pt>
                <c:pt idx="60">
                  <c:v>87</c:v>
                </c:pt>
                <c:pt idx="61">
                  <c:v>147</c:v>
                </c:pt>
                <c:pt idx="62">
                  <c:v>98</c:v>
                </c:pt>
                <c:pt idx="63">
                  <c:v>64</c:v>
                </c:pt>
                <c:pt idx="64">
                  <c:v>76</c:v>
                </c:pt>
                <c:pt idx="65">
                  <c:v>100</c:v>
                </c:pt>
                <c:pt idx="66">
                  <c:v>104</c:v>
                </c:pt>
                <c:pt idx="67">
                  <c:v>91</c:v>
                </c:pt>
                <c:pt idx="68">
                  <c:v>146</c:v>
                </c:pt>
                <c:pt idx="69">
                  <c:v>105</c:v>
                </c:pt>
                <c:pt idx="70">
                  <c:v>78</c:v>
                </c:pt>
                <c:pt idx="71">
                  <c:v>125</c:v>
                </c:pt>
                <c:pt idx="72">
                  <c:v>101</c:v>
                </c:pt>
                <c:pt idx="73">
                  <c:v>89</c:v>
                </c:pt>
                <c:pt idx="74">
                  <c:v>86</c:v>
                </c:pt>
                <c:pt idx="75">
                  <c:v>94</c:v>
                </c:pt>
                <c:pt idx="76">
                  <c:v>81</c:v>
                </c:pt>
                <c:pt idx="77">
                  <c:v>47</c:v>
                </c:pt>
                <c:pt idx="78">
                  <c:v>47</c:v>
                </c:pt>
                <c:pt idx="79">
                  <c:v>53</c:v>
                </c:pt>
                <c:pt idx="80">
                  <c:v>39</c:v>
                </c:pt>
                <c:pt idx="81">
                  <c:v>27</c:v>
                </c:pt>
                <c:pt idx="82">
                  <c:v>30</c:v>
                </c:pt>
                <c:pt idx="83">
                  <c:v>32</c:v>
                </c:pt>
                <c:pt idx="84">
                  <c:v>25</c:v>
                </c:pt>
                <c:pt idx="85">
                  <c:v>27</c:v>
                </c:pt>
                <c:pt idx="86">
                  <c:v>27</c:v>
                </c:pt>
                <c:pt idx="87">
                  <c:v>22</c:v>
                </c:pt>
                <c:pt idx="88">
                  <c:v>22</c:v>
                </c:pt>
                <c:pt idx="89">
                  <c:v>18</c:v>
                </c:pt>
                <c:pt idx="90">
                  <c:v>8</c:v>
                </c:pt>
                <c:pt idx="91">
                  <c:v>13</c:v>
                </c:pt>
                <c:pt idx="92">
                  <c:v>9</c:v>
                </c:pt>
                <c:pt idx="93">
                  <c:v>11</c:v>
                </c:pt>
                <c:pt idx="94">
                  <c:v>8</c:v>
                </c:pt>
                <c:pt idx="95">
                  <c:v>6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14</c:v>
                </c:pt>
                <c:pt idx="100">
                  <c:v>9</c:v>
                </c:pt>
                <c:pt idx="101">
                  <c:v>4</c:v>
                </c:pt>
                <c:pt idx="102">
                  <c:v>9</c:v>
                </c:pt>
                <c:pt idx="103">
                  <c:v>6</c:v>
                </c:pt>
                <c:pt idx="104">
                  <c:v>13</c:v>
                </c:pt>
                <c:pt idx="105">
                  <c:v>8</c:v>
                </c:pt>
                <c:pt idx="106">
                  <c:v>3</c:v>
                </c:pt>
                <c:pt idx="107">
                  <c:v>2</c:v>
                </c:pt>
                <c:pt idx="108">
                  <c:v>4</c:v>
                </c:pt>
                <c:pt idx="109">
                  <c:v>12</c:v>
                </c:pt>
                <c:pt idx="110">
                  <c:v>18</c:v>
                </c:pt>
                <c:pt idx="111">
                  <c:v>34</c:v>
                </c:pt>
                <c:pt idx="112">
                  <c:v>35</c:v>
                </c:pt>
                <c:pt idx="113">
                  <c:v>27</c:v>
                </c:pt>
                <c:pt idx="114">
                  <c:v>26</c:v>
                </c:pt>
                <c:pt idx="115">
                  <c:v>29</c:v>
                </c:pt>
                <c:pt idx="116">
                  <c:v>27</c:v>
                </c:pt>
                <c:pt idx="117">
                  <c:v>19</c:v>
                </c:pt>
                <c:pt idx="118">
                  <c:v>13</c:v>
                </c:pt>
                <c:pt idx="119">
                  <c:v>15</c:v>
                </c:pt>
                <c:pt idx="120">
                  <c:v>13</c:v>
                </c:pt>
                <c:pt idx="121">
                  <c:v>32</c:v>
                </c:pt>
                <c:pt idx="122">
                  <c:v>12</c:v>
                </c:pt>
                <c:pt idx="123">
                  <c:v>20</c:v>
                </c:pt>
                <c:pt idx="124">
                  <c:v>23</c:v>
                </c:pt>
                <c:pt idx="125">
                  <c:v>25</c:v>
                </c:pt>
                <c:pt idx="126">
                  <c:v>16</c:v>
                </c:pt>
                <c:pt idx="127">
                  <c:v>19</c:v>
                </c:pt>
                <c:pt idx="128">
                  <c:v>40</c:v>
                </c:pt>
                <c:pt idx="129">
                  <c:v>79</c:v>
                </c:pt>
                <c:pt idx="130">
                  <c:v>58</c:v>
                </c:pt>
                <c:pt idx="131">
                  <c:v>39</c:v>
                </c:pt>
                <c:pt idx="132">
                  <c:v>27</c:v>
                </c:pt>
                <c:pt idx="133">
                  <c:v>35</c:v>
                </c:pt>
                <c:pt idx="134">
                  <c:v>38</c:v>
                </c:pt>
                <c:pt idx="135">
                  <c:v>49</c:v>
                </c:pt>
                <c:pt idx="136">
                  <c:v>39</c:v>
                </c:pt>
                <c:pt idx="137">
                  <c:v>39</c:v>
                </c:pt>
                <c:pt idx="138">
                  <c:v>51</c:v>
                </c:pt>
                <c:pt idx="139">
                  <c:v>57</c:v>
                </c:pt>
                <c:pt idx="140">
                  <c:v>37</c:v>
                </c:pt>
                <c:pt idx="141">
                  <c:v>38</c:v>
                </c:pt>
                <c:pt idx="142">
                  <c:v>50</c:v>
                </c:pt>
                <c:pt idx="143">
                  <c:v>45</c:v>
                </c:pt>
                <c:pt idx="144">
                  <c:v>56</c:v>
                </c:pt>
                <c:pt idx="145">
                  <c:v>48</c:v>
                </c:pt>
                <c:pt idx="146">
                  <c:v>34</c:v>
                </c:pt>
                <c:pt idx="147">
                  <c:v>37</c:v>
                </c:pt>
                <c:pt idx="148">
                  <c:v>34</c:v>
                </c:pt>
                <c:pt idx="149">
                  <c:v>43</c:v>
                </c:pt>
                <c:pt idx="150">
                  <c:v>59</c:v>
                </c:pt>
                <c:pt idx="151">
                  <c:v>49</c:v>
                </c:pt>
                <c:pt idx="152">
                  <c:v>67</c:v>
                </c:pt>
                <c:pt idx="153">
                  <c:v>48</c:v>
                </c:pt>
                <c:pt idx="154">
                  <c:v>17</c:v>
                </c:pt>
                <c:pt idx="155">
                  <c:v>46</c:v>
                </c:pt>
                <c:pt idx="156">
                  <c:v>51</c:v>
                </c:pt>
                <c:pt idx="157">
                  <c:v>28</c:v>
                </c:pt>
                <c:pt idx="158">
                  <c:v>39</c:v>
                </c:pt>
                <c:pt idx="159">
                  <c:v>51</c:v>
                </c:pt>
                <c:pt idx="160">
                  <c:v>62</c:v>
                </c:pt>
                <c:pt idx="161">
                  <c:v>42</c:v>
                </c:pt>
                <c:pt idx="162">
                  <c:v>42</c:v>
                </c:pt>
                <c:pt idx="163">
                  <c:v>51</c:v>
                </c:pt>
                <c:pt idx="164">
                  <c:v>54</c:v>
                </c:pt>
                <c:pt idx="165">
                  <c:v>61</c:v>
                </c:pt>
                <c:pt idx="166">
                  <c:v>63</c:v>
                </c:pt>
                <c:pt idx="167">
                  <c:v>61</c:v>
                </c:pt>
                <c:pt idx="168">
                  <c:v>48</c:v>
                </c:pt>
                <c:pt idx="169">
                  <c:v>44</c:v>
                </c:pt>
                <c:pt idx="170">
                  <c:v>62</c:v>
                </c:pt>
                <c:pt idx="171">
                  <c:v>50</c:v>
                </c:pt>
                <c:pt idx="172">
                  <c:v>45</c:v>
                </c:pt>
                <c:pt idx="173">
                  <c:v>35</c:v>
                </c:pt>
                <c:pt idx="174">
                  <c:v>44</c:v>
                </c:pt>
                <c:pt idx="175">
                  <c:v>62</c:v>
                </c:pt>
                <c:pt idx="176">
                  <c:v>33</c:v>
                </c:pt>
                <c:pt idx="177">
                  <c:v>39</c:v>
                </c:pt>
                <c:pt idx="178">
                  <c:v>61</c:v>
                </c:pt>
                <c:pt idx="179">
                  <c:v>60</c:v>
                </c:pt>
                <c:pt idx="180">
                  <c:v>39</c:v>
                </c:pt>
                <c:pt idx="181">
                  <c:v>34</c:v>
                </c:pt>
                <c:pt idx="182">
                  <c:v>26</c:v>
                </c:pt>
                <c:pt idx="183">
                  <c:v>45</c:v>
                </c:pt>
                <c:pt idx="184">
                  <c:v>63</c:v>
                </c:pt>
                <c:pt idx="185">
                  <c:v>59</c:v>
                </c:pt>
                <c:pt idx="186">
                  <c:v>41</c:v>
                </c:pt>
                <c:pt idx="187">
                  <c:v>113</c:v>
                </c:pt>
                <c:pt idx="188">
                  <c:v>58</c:v>
                </c:pt>
                <c:pt idx="189">
                  <c:v>25</c:v>
                </c:pt>
                <c:pt idx="190">
                  <c:v>28</c:v>
                </c:pt>
                <c:pt idx="191">
                  <c:v>48</c:v>
                </c:pt>
                <c:pt idx="192">
                  <c:v>18</c:v>
                </c:pt>
                <c:pt idx="193">
                  <c:v>36</c:v>
                </c:pt>
                <c:pt idx="194">
                  <c:v>31</c:v>
                </c:pt>
                <c:pt idx="195">
                  <c:v>30</c:v>
                </c:pt>
                <c:pt idx="196">
                  <c:v>23</c:v>
                </c:pt>
                <c:pt idx="197">
                  <c:v>34</c:v>
                </c:pt>
                <c:pt idx="198">
                  <c:v>33</c:v>
                </c:pt>
                <c:pt idx="199">
                  <c:v>43</c:v>
                </c:pt>
                <c:pt idx="200">
                  <c:v>20</c:v>
                </c:pt>
                <c:pt idx="201">
                  <c:v>43</c:v>
                </c:pt>
                <c:pt idx="202">
                  <c:v>36</c:v>
                </c:pt>
                <c:pt idx="203">
                  <c:v>28</c:v>
                </c:pt>
                <c:pt idx="204">
                  <c:v>34</c:v>
                </c:pt>
                <c:pt idx="205">
                  <c:v>54</c:v>
                </c:pt>
                <c:pt idx="206">
                  <c:v>56</c:v>
                </c:pt>
                <c:pt idx="207">
                  <c:v>103</c:v>
                </c:pt>
                <c:pt idx="208">
                  <c:v>166</c:v>
                </c:pt>
                <c:pt idx="209">
                  <c:v>279</c:v>
                </c:pt>
                <c:pt idx="210">
                  <c:v>197</c:v>
                </c:pt>
                <c:pt idx="211">
                  <c:v>246</c:v>
                </c:pt>
                <c:pt idx="212">
                  <c:v>297</c:v>
                </c:pt>
                <c:pt idx="213">
                  <c:v>288</c:v>
                </c:pt>
                <c:pt idx="214">
                  <c:v>324</c:v>
                </c:pt>
                <c:pt idx="215">
                  <c:v>332</c:v>
                </c:pt>
                <c:pt idx="216">
                  <c:v>396</c:v>
                </c:pt>
                <c:pt idx="217">
                  <c:v>266</c:v>
                </c:pt>
                <c:pt idx="218">
                  <c:v>280</c:v>
                </c:pt>
                <c:pt idx="219">
                  <c:v>320</c:v>
                </c:pt>
                <c:pt idx="220">
                  <c:v>441</c:v>
                </c:pt>
                <c:pt idx="221">
                  <c:v>371</c:v>
                </c:pt>
                <c:pt idx="222">
                  <c:v>323</c:v>
                </c:pt>
                <c:pt idx="223">
                  <c:v>299</c:v>
                </c:pt>
                <c:pt idx="224">
                  <c:v>248</c:v>
                </c:pt>
                <c:pt idx="225">
                  <c:v>235</c:v>
                </c:pt>
                <c:pt idx="226">
                  <c:v>267</c:v>
                </c:pt>
                <c:pt idx="227">
                  <c:v>195</c:v>
                </c:pt>
                <c:pt idx="228">
                  <c:v>198</c:v>
                </c:pt>
                <c:pt idx="229">
                  <c:v>168</c:v>
                </c:pt>
                <c:pt idx="230">
                  <c:v>167</c:v>
                </c:pt>
                <c:pt idx="231">
                  <c:v>119</c:v>
                </c:pt>
                <c:pt idx="232">
                  <c:v>136</c:v>
                </c:pt>
                <c:pt idx="233">
                  <c:v>156</c:v>
                </c:pt>
                <c:pt idx="234">
                  <c:v>155</c:v>
                </c:pt>
                <c:pt idx="235">
                  <c:v>176</c:v>
                </c:pt>
                <c:pt idx="236">
                  <c:v>136</c:v>
                </c:pt>
                <c:pt idx="237">
                  <c:v>121</c:v>
                </c:pt>
                <c:pt idx="238">
                  <c:v>109</c:v>
                </c:pt>
                <c:pt idx="239">
                  <c:v>106</c:v>
                </c:pt>
                <c:pt idx="240">
                  <c:v>113</c:v>
                </c:pt>
                <c:pt idx="241">
                  <c:v>153</c:v>
                </c:pt>
                <c:pt idx="242">
                  <c:v>126</c:v>
                </c:pt>
                <c:pt idx="243">
                  <c:v>110</c:v>
                </c:pt>
                <c:pt idx="244">
                  <c:v>82</c:v>
                </c:pt>
                <c:pt idx="245">
                  <c:v>70</c:v>
                </c:pt>
                <c:pt idx="246">
                  <c:v>61</c:v>
                </c:pt>
                <c:pt idx="247">
                  <c:v>110</c:v>
                </c:pt>
                <c:pt idx="248">
                  <c:v>125</c:v>
                </c:pt>
                <c:pt idx="249">
                  <c:v>114</c:v>
                </c:pt>
                <c:pt idx="250">
                  <c:v>61</c:v>
                </c:pt>
                <c:pt idx="251">
                  <c:v>95</c:v>
                </c:pt>
                <c:pt idx="252">
                  <c:v>50</c:v>
                </c:pt>
                <c:pt idx="253">
                  <c:v>38</c:v>
                </c:pt>
                <c:pt idx="254">
                  <c:v>113</c:v>
                </c:pt>
                <c:pt idx="255">
                  <c:v>77</c:v>
                </c:pt>
                <c:pt idx="256">
                  <c:v>63</c:v>
                </c:pt>
                <c:pt idx="257">
                  <c:v>75</c:v>
                </c:pt>
                <c:pt idx="258">
                  <c:v>64</c:v>
                </c:pt>
                <c:pt idx="259">
                  <c:v>73</c:v>
                </c:pt>
                <c:pt idx="260">
                  <c:v>75</c:v>
                </c:pt>
                <c:pt idx="261">
                  <c:v>114</c:v>
                </c:pt>
                <c:pt idx="262">
                  <c:v>69</c:v>
                </c:pt>
                <c:pt idx="263">
                  <c:v>54</c:v>
                </c:pt>
                <c:pt idx="264">
                  <c:v>72</c:v>
                </c:pt>
                <c:pt idx="265">
                  <c:v>58</c:v>
                </c:pt>
                <c:pt idx="266">
                  <c:v>98</c:v>
                </c:pt>
                <c:pt idx="267">
                  <c:v>91</c:v>
                </c:pt>
                <c:pt idx="268">
                  <c:v>84</c:v>
                </c:pt>
                <c:pt idx="269">
                  <c:v>110</c:v>
                </c:pt>
                <c:pt idx="270">
                  <c:v>47</c:v>
                </c:pt>
                <c:pt idx="271">
                  <c:v>73</c:v>
                </c:pt>
                <c:pt idx="272">
                  <c:v>91</c:v>
                </c:pt>
                <c:pt idx="273">
                  <c:v>76</c:v>
                </c:pt>
                <c:pt idx="274">
                  <c:v>58</c:v>
                </c:pt>
                <c:pt idx="275">
                  <c:v>89</c:v>
                </c:pt>
                <c:pt idx="276">
                  <c:v>121</c:v>
                </c:pt>
                <c:pt idx="277">
                  <c:v>155</c:v>
                </c:pt>
                <c:pt idx="278">
                  <c:v>77</c:v>
                </c:pt>
                <c:pt idx="279">
                  <c:v>61</c:v>
                </c:pt>
                <c:pt idx="280">
                  <c:v>119</c:v>
                </c:pt>
                <c:pt idx="281">
                  <c:v>88</c:v>
                </c:pt>
                <c:pt idx="282">
                  <c:v>103</c:v>
                </c:pt>
                <c:pt idx="283">
                  <c:v>125</c:v>
                </c:pt>
                <c:pt idx="284">
                  <c:v>113</c:v>
                </c:pt>
                <c:pt idx="285">
                  <c:v>127</c:v>
                </c:pt>
                <c:pt idx="286">
                  <c:v>124</c:v>
                </c:pt>
                <c:pt idx="287">
                  <c:v>97</c:v>
                </c:pt>
                <c:pt idx="288">
                  <c:v>75</c:v>
                </c:pt>
                <c:pt idx="289">
                  <c:v>117</c:v>
                </c:pt>
                <c:pt idx="290">
                  <c:v>125</c:v>
                </c:pt>
                <c:pt idx="291">
                  <c:v>145</c:v>
                </c:pt>
                <c:pt idx="292">
                  <c:v>89</c:v>
                </c:pt>
                <c:pt idx="293">
                  <c:v>143</c:v>
                </c:pt>
                <c:pt idx="294">
                  <c:v>126</c:v>
                </c:pt>
                <c:pt idx="295">
                  <c:v>100</c:v>
                </c:pt>
                <c:pt idx="296">
                  <c:v>145</c:v>
                </c:pt>
                <c:pt idx="297">
                  <c:v>143</c:v>
                </c:pt>
                <c:pt idx="298">
                  <c:v>191</c:v>
                </c:pt>
                <c:pt idx="299">
                  <c:v>205</c:v>
                </c:pt>
                <c:pt idx="300">
                  <c:v>208</c:v>
                </c:pt>
                <c:pt idx="301">
                  <c:v>222</c:v>
                </c:pt>
                <c:pt idx="302">
                  <c:v>230</c:v>
                </c:pt>
                <c:pt idx="303">
                  <c:v>285</c:v>
                </c:pt>
                <c:pt idx="304">
                  <c:v>325</c:v>
                </c:pt>
                <c:pt idx="305">
                  <c:v>348</c:v>
                </c:pt>
                <c:pt idx="306">
                  <c:v>386</c:v>
                </c:pt>
                <c:pt idx="307">
                  <c:v>330</c:v>
                </c:pt>
                <c:pt idx="308">
                  <c:v>271</c:v>
                </c:pt>
                <c:pt idx="309">
                  <c:v>349</c:v>
                </c:pt>
                <c:pt idx="310">
                  <c:v>382</c:v>
                </c:pt>
                <c:pt idx="311">
                  <c:v>581</c:v>
                </c:pt>
                <c:pt idx="312">
                  <c:v>555</c:v>
                </c:pt>
                <c:pt idx="313">
                  <c:v>503</c:v>
                </c:pt>
                <c:pt idx="314">
                  <c:v>450</c:v>
                </c:pt>
                <c:pt idx="315">
                  <c:v>438</c:v>
                </c:pt>
                <c:pt idx="316">
                  <c:v>451</c:v>
                </c:pt>
                <c:pt idx="317">
                  <c:v>511</c:v>
                </c:pt>
                <c:pt idx="318">
                  <c:v>540</c:v>
                </c:pt>
                <c:pt idx="319">
                  <c:v>628</c:v>
                </c:pt>
                <c:pt idx="320">
                  <c:v>577</c:v>
                </c:pt>
                <c:pt idx="321">
                  <c:v>631</c:v>
                </c:pt>
                <c:pt idx="322">
                  <c:v>615</c:v>
                </c:pt>
                <c:pt idx="323">
                  <c:v>587</c:v>
                </c:pt>
                <c:pt idx="324">
                  <c:v>670</c:v>
                </c:pt>
                <c:pt idx="325">
                  <c:v>680</c:v>
                </c:pt>
                <c:pt idx="326">
                  <c:v>689</c:v>
                </c:pt>
                <c:pt idx="327">
                  <c:v>950</c:v>
                </c:pt>
                <c:pt idx="328">
                  <c:v>1030</c:v>
                </c:pt>
                <c:pt idx="329">
                  <c:v>718</c:v>
                </c:pt>
                <c:pt idx="330">
                  <c:v>880</c:v>
                </c:pt>
                <c:pt idx="331">
                  <c:v>1078</c:v>
                </c:pt>
                <c:pt idx="332">
                  <c:v>1014</c:v>
                </c:pt>
                <c:pt idx="333">
                  <c:v>1064</c:v>
                </c:pt>
                <c:pt idx="334">
                  <c:v>1045</c:v>
                </c:pt>
                <c:pt idx="335">
                  <c:v>1096</c:v>
                </c:pt>
                <c:pt idx="336">
                  <c:v>924</c:v>
                </c:pt>
                <c:pt idx="337">
                  <c:v>866</c:v>
                </c:pt>
                <c:pt idx="338">
                  <c:v>1090</c:v>
                </c:pt>
                <c:pt idx="339">
                  <c:v>985</c:v>
                </c:pt>
                <c:pt idx="340">
                  <c:v>1240</c:v>
                </c:pt>
                <c:pt idx="341">
                  <c:v>1131</c:v>
                </c:pt>
                <c:pt idx="342">
                  <c:v>970</c:v>
                </c:pt>
                <c:pt idx="343">
                  <c:v>806</c:v>
                </c:pt>
                <c:pt idx="344">
                  <c:v>1044</c:v>
                </c:pt>
                <c:pt idx="345">
                  <c:v>1050</c:v>
                </c:pt>
                <c:pt idx="346">
                  <c:v>967</c:v>
                </c:pt>
                <c:pt idx="347">
                  <c:v>1027</c:v>
                </c:pt>
                <c:pt idx="348">
                  <c:v>820</c:v>
                </c:pt>
                <c:pt idx="349">
                  <c:v>657</c:v>
                </c:pt>
                <c:pt idx="350">
                  <c:v>1020</c:v>
                </c:pt>
                <c:pt idx="351">
                  <c:v>714</c:v>
                </c:pt>
                <c:pt idx="352">
                  <c:v>838</c:v>
                </c:pt>
                <c:pt idx="353">
                  <c:v>869</c:v>
                </c:pt>
                <c:pt idx="354">
                  <c:v>674</c:v>
                </c:pt>
                <c:pt idx="355">
                  <c:v>641</c:v>
                </c:pt>
                <c:pt idx="356">
                  <c:v>657</c:v>
                </c:pt>
                <c:pt idx="357">
                  <c:v>451</c:v>
                </c:pt>
                <c:pt idx="358">
                  <c:v>537</c:v>
                </c:pt>
                <c:pt idx="359">
                  <c:v>561</c:v>
                </c:pt>
                <c:pt idx="360">
                  <c:v>524</c:v>
                </c:pt>
                <c:pt idx="361">
                  <c:v>512</c:v>
                </c:pt>
                <c:pt idx="362">
                  <c:v>580</c:v>
                </c:pt>
                <c:pt idx="363">
                  <c:v>520</c:v>
                </c:pt>
                <c:pt idx="364">
                  <c:v>389</c:v>
                </c:pt>
                <c:pt idx="365">
                  <c:v>386</c:v>
                </c:pt>
                <c:pt idx="366">
                  <c:v>404</c:v>
                </c:pt>
                <c:pt idx="367">
                  <c:v>400</c:v>
                </c:pt>
                <c:pt idx="368">
                  <c:v>346</c:v>
                </c:pt>
                <c:pt idx="369">
                  <c:v>431</c:v>
                </c:pt>
                <c:pt idx="370">
                  <c:v>392</c:v>
                </c:pt>
                <c:pt idx="371">
                  <c:v>437</c:v>
                </c:pt>
                <c:pt idx="372">
                  <c:v>349</c:v>
                </c:pt>
                <c:pt idx="373">
                  <c:v>559</c:v>
                </c:pt>
                <c:pt idx="374">
                  <c:v>497</c:v>
                </c:pt>
                <c:pt idx="375">
                  <c:v>469</c:v>
                </c:pt>
                <c:pt idx="376">
                  <c:v>456</c:v>
                </c:pt>
                <c:pt idx="377">
                  <c:v>354</c:v>
                </c:pt>
                <c:pt idx="378">
                  <c:v>305</c:v>
                </c:pt>
                <c:pt idx="379">
                  <c:v>336</c:v>
                </c:pt>
                <c:pt idx="380">
                  <c:v>467</c:v>
                </c:pt>
                <c:pt idx="381">
                  <c:v>451</c:v>
                </c:pt>
                <c:pt idx="382">
                  <c:v>370</c:v>
                </c:pt>
                <c:pt idx="383">
                  <c:v>390</c:v>
                </c:pt>
                <c:pt idx="384">
                  <c:v>371</c:v>
                </c:pt>
                <c:pt idx="385">
                  <c:v>288</c:v>
                </c:pt>
                <c:pt idx="386">
                  <c:v>303</c:v>
                </c:pt>
                <c:pt idx="387">
                  <c:v>444</c:v>
                </c:pt>
                <c:pt idx="388">
                  <c:v>504</c:v>
                </c:pt>
                <c:pt idx="389">
                  <c:v>403</c:v>
                </c:pt>
                <c:pt idx="390">
                  <c:v>362</c:v>
                </c:pt>
                <c:pt idx="391">
                  <c:v>326</c:v>
                </c:pt>
                <c:pt idx="392">
                  <c:v>343</c:v>
                </c:pt>
                <c:pt idx="393">
                  <c:v>457</c:v>
                </c:pt>
                <c:pt idx="394">
                  <c:v>621</c:v>
                </c:pt>
                <c:pt idx="395">
                  <c:v>621</c:v>
                </c:pt>
                <c:pt idx="396">
                  <c:v>561</c:v>
                </c:pt>
                <c:pt idx="397">
                  <c:v>448</c:v>
                </c:pt>
                <c:pt idx="398">
                  <c:v>416</c:v>
                </c:pt>
                <c:pt idx="399">
                  <c:v>332</c:v>
                </c:pt>
                <c:pt idx="400">
                  <c:v>356</c:v>
                </c:pt>
                <c:pt idx="401">
                  <c:v>440</c:v>
                </c:pt>
                <c:pt idx="402">
                  <c:v>395</c:v>
                </c:pt>
                <c:pt idx="403">
                  <c:v>387</c:v>
                </c:pt>
                <c:pt idx="404">
                  <c:v>415</c:v>
                </c:pt>
                <c:pt idx="405">
                  <c:v>355</c:v>
                </c:pt>
                <c:pt idx="406">
                  <c:v>355</c:v>
                </c:pt>
                <c:pt idx="407">
                  <c:v>344</c:v>
                </c:pt>
                <c:pt idx="408">
                  <c:v>444</c:v>
                </c:pt>
                <c:pt idx="409">
                  <c:v>424</c:v>
                </c:pt>
                <c:pt idx="410">
                  <c:v>398</c:v>
                </c:pt>
                <c:pt idx="411">
                  <c:v>418</c:v>
                </c:pt>
                <c:pt idx="412">
                  <c:v>416</c:v>
                </c:pt>
                <c:pt idx="413">
                  <c:v>346</c:v>
                </c:pt>
                <c:pt idx="414">
                  <c:v>446</c:v>
                </c:pt>
                <c:pt idx="415">
                  <c:v>470</c:v>
                </c:pt>
                <c:pt idx="416">
                  <c:v>465</c:v>
                </c:pt>
                <c:pt idx="417">
                  <c:v>488</c:v>
                </c:pt>
                <c:pt idx="418">
                  <c:v>490</c:v>
                </c:pt>
                <c:pt idx="419">
                  <c:v>459</c:v>
                </c:pt>
                <c:pt idx="420">
                  <c:v>379</c:v>
                </c:pt>
                <c:pt idx="421">
                  <c:v>363</c:v>
                </c:pt>
                <c:pt idx="422">
                  <c:v>469</c:v>
                </c:pt>
                <c:pt idx="423">
                  <c:v>445</c:v>
                </c:pt>
                <c:pt idx="424">
                  <c:v>463</c:v>
                </c:pt>
                <c:pt idx="425">
                  <c:v>447</c:v>
                </c:pt>
                <c:pt idx="426">
                  <c:v>456</c:v>
                </c:pt>
                <c:pt idx="427">
                  <c:v>415</c:v>
                </c:pt>
                <c:pt idx="428">
                  <c:v>346</c:v>
                </c:pt>
                <c:pt idx="429">
                  <c:v>428</c:v>
                </c:pt>
                <c:pt idx="430">
                  <c:v>430</c:v>
                </c:pt>
                <c:pt idx="431">
                  <c:v>489</c:v>
                </c:pt>
                <c:pt idx="432">
                  <c:v>505</c:v>
                </c:pt>
                <c:pt idx="433">
                  <c:v>481</c:v>
                </c:pt>
                <c:pt idx="434">
                  <c:v>382</c:v>
                </c:pt>
                <c:pt idx="435">
                  <c:v>447</c:v>
                </c:pt>
                <c:pt idx="436">
                  <c:v>506</c:v>
                </c:pt>
                <c:pt idx="437">
                  <c:v>551</c:v>
                </c:pt>
                <c:pt idx="438">
                  <c:v>557</c:v>
                </c:pt>
                <c:pt idx="439">
                  <c:v>543</c:v>
                </c:pt>
                <c:pt idx="440">
                  <c:v>543</c:v>
                </c:pt>
                <c:pt idx="441">
                  <c:v>473</c:v>
                </c:pt>
                <c:pt idx="442">
                  <c:v>477</c:v>
                </c:pt>
                <c:pt idx="443">
                  <c:v>668</c:v>
                </c:pt>
                <c:pt idx="444">
                  <c:v>700</c:v>
                </c:pt>
                <c:pt idx="445">
                  <c:v>671</c:v>
                </c:pt>
                <c:pt idx="446">
                  <c:v>677</c:v>
                </c:pt>
                <c:pt idx="447">
                  <c:v>614</c:v>
                </c:pt>
                <c:pt idx="448">
                  <c:v>587</c:v>
                </c:pt>
                <c:pt idx="449">
                  <c:v>542</c:v>
                </c:pt>
                <c:pt idx="450">
                  <c:v>731</c:v>
                </c:pt>
                <c:pt idx="451">
                  <c:v>698</c:v>
                </c:pt>
                <c:pt idx="452">
                  <c:v>673</c:v>
                </c:pt>
                <c:pt idx="453">
                  <c:v>658</c:v>
                </c:pt>
                <c:pt idx="454">
                  <c:v>671</c:v>
                </c:pt>
                <c:pt idx="455">
                  <c:v>532</c:v>
                </c:pt>
                <c:pt idx="456">
                  <c:v>549</c:v>
                </c:pt>
                <c:pt idx="457">
                  <c:v>731</c:v>
                </c:pt>
                <c:pt idx="458">
                  <c:v>735</c:v>
                </c:pt>
                <c:pt idx="459">
                  <c:v>797</c:v>
                </c:pt>
                <c:pt idx="460">
                  <c:v>785</c:v>
                </c:pt>
                <c:pt idx="461">
                  <c:v>644</c:v>
                </c:pt>
                <c:pt idx="462">
                  <c:v>499</c:v>
                </c:pt>
                <c:pt idx="463">
                  <c:v>512</c:v>
                </c:pt>
                <c:pt idx="464">
                  <c:v>769</c:v>
                </c:pt>
                <c:pt idx="465">
                  <c:v>679</c:v>
                </c:pt>
                <c:pt idx="466">
                  <c:v>661</c:v>
                </c:pt>
                <c:pt idx="467">
                  <c:v>626</c:v>
                </c:pt>
                <c:pt idx="468">
                  <c:v>606</c:v>
                </c:pt>
                <c:pt idx="469">
                  <c:v>488</c:v>
                </c:pt>
                <c:pt idx="470">
                  <c:v>541</c:v>
                </c:pt>
                <c:pt idx="471">
                  <c:v>676</c:v>
                </c:pt>
                <c:pt idx="472">
                  <c:v>574</c:v>
                </c:pt>
                <c:pt idx="473">
                  <c:v>525</c:v>
                </c:pt>
                <c:pt idx="474">
                  <c:v>701</c:v>
                </c:pt>
                <c:pt idx="475">
                  <c:v>564</c:v>
                </c:pt>
                <c:pt idx="476">
                  <c:v>463</c:v>
                </c:pt>
                <c:pt idx="477">
                  <c:v>510</c:v>
                </c:pt>
                <c:pt idx="478">
                  <c:v>634</c:v>
                </c:pt>
                <c:pt idx="479">
                  <c:v>715</c:v>
                </c:pt>
                <c:pt idx="480">
                  <c:v>747</c:v>
                </c:pt>
                <c:pt idx="481">
                  <c:v>681</c:v>
                </c:pt>
                <c:pt idx="482">
                  <c:v>610</c:v>
                </c:pt>
                <c:pt idx="483">
                  <c:v>619</c:v>
                </c:pt>
                <c:pt idx="484">
                  <c:v>528</c:v>
                </c:pt>
                <c:pt idx="485">
                  <c:v>654</c:v>
                </c:pt>
                <c:pt idx="486">
                  <c:v>646</c:v>
                </c:pt>
                <c:pt idx="487">
                  <c:v>561</c:v>
                </c:pt>
                <c:pt idx="488">
                  <c:v>666</c:v>
                </c:pt>
                <c:pt idx="489">
                  <c:v>585</c:v>
                </c:pt>
                <c:pt idx="490">
                  <c:v>530</c:v>
                </c:pt>
                <c:pt idx="491">
                  <c:v>516</c:v>
                </c:pt>
                <c:pt idx="492">
                  <c:v>705</c:v>
                </c:pt>
                <c:pt idx="493">
                  <c:v>629</c:v>
                </c:pt>
                <c:pt idx="494">
                  <c:v>587</c:v>
                </c:pt>
                <c:pt idx="495">
                  <c:v>533</c:v>
                </c:pt>
                <c:pt idx="496">
                  <c:v>480</c:v>
                </c:pt>
                <c:pt idx="497">
                  <c:v>430</c:v>
                </c:pt>
                <c:pt idx="498">
                  <c:v>459</c:v>
                </c:pt>
                <c:pt idx="499">
                  <c:v>677</c:v>
                </c:pt>
                <c:pt idx="500">
                  <c:v>681</c:v>
                </c:pt>
                <c:pt idx="501">
                  <c:v>695</c:v>
                </c:pt>
                <c:pt idx="502">
                  <c:v>744</c:v>
                </c:pt>
                <c:pt idx="503">
                  <c:v>556</c:v>
                </c:pt>
                <c:pt idx="504">
                  <c:v>485</c:v>
                </c:pt>
                <c:pt idx="505">
                  <c:v>454</c:v>
                </c:pt>
                <c:pt idx="506">
                  <c:v>602</c:v>
                </c:pt>
                <c:pt idx="507">
                  <c:v>610</c:v>
                </c:pt>
                <c:pt idx="508">
                  <c:v>556</c:v>
                </c:pt>
                <c:pt idx="509">
                  <c:v>565</c:v>
                </c:pt>
                <c:pt idx="510">
                  <c:v>452</c:v>
                </c:pt>
                <c:pt idx="511">
                  <c:v>399</c:v>
                </c:pt>
                <c:pt idx="512">
                  <c:v>373</c:v>
                </c:pt>
                <c:pt idx="513">
                  <c:v>545</c:v>
                </c:pt>
                <c:pt idx="514">
                  <c:v>540</c:v>
                </c:pt>
                <c:pt idx="515">
                  <c:v>507</c:v>
                </c:pt>
                <c:pt idx="516">
                  <c:v>482</c:v>
                </c:pt>
                <c:pt idx="517">
                  <c:v>429</c:v>
                </c:pt>
                <c:pt idx="518">
                  <c:v>357</c:v>
                </c:pt>
                <c:pt idx="519">
                  <c:v>394</c:v>
                </c:pt>
                <c:pt idx="520">
                  <c:v>645</c:v>
                </c:pt>
                <c:pt idx="521">
                  <c:v>610</c:v>
                </c:pt>
                <c:pt idx="522">
                  <c:v>634</c:v>
                </c:pt>
                <c:pt idx="523">
                  <c:v>668</c:v>
                </c:pt>
                <c:pt idx="524">
                  <c:v>614</c:v>
                </c:pt>
                <c:pt idx="525">
                  <c:v>501</c:v>
                </c:pt>
                <c:pt idx="526">
                  <c:v>595</c:v>
                </c:pt>
                <c:pt idx="527">
                  <c:v>794</c:v>
                </c:pt>
                <c:pt idx="528">
                  <c:v>761</c:v>
                </c:pt>
                <c:pt idx="529">
                  <c:v>825</c:v>
                </c:pt>
                <c:pt idx="530">
                  <c:v>794</c:v>
                </c:pt>
                <c:pt idx="531">
                  <c:v>743</c:v>
                </c:pt>
                <c:pt idx="532">
                  <c:v>711</c:v>
                </c:pt>
                <c:pt idx="533">
                  <c:v>746</c:v>
                </c:pt>
                <c:pt idx="534">
                  <c:v>1211</c:v>
                </c:pt>
                <c:pt idx="535">
                  <c:v>1275</c:v>
                </c:pt>
                <c:pt idx="536">
                  <c:v>1316</c:v>
                </c:pt>
                <c:pt idx="537">
                  <c:v>1378</c:v>
                </c:pt>
                <c:pt idx="538">
                  <c:v>1324</c:v>
                </c:pt>
                <c:pt idx="539">
                  <c:v>1100</c:v>
                </c:pt>
                <c:pt idx="540">
                  <c:v>1150</c:v>
                </c:pt>
                <c:pt idx="541">
                  <c:v>1613</c:v>
                </c:pt>
                <c:pt idx="542">
                  <c:v>1599</c:v>
                </c:pt>
                <c:pt idx="543">
                  <c:v>1535</c:v>
                </c:pt>
                <c:pt idx="544">
                  <c:v>1449</c:v>
                </c:pt>
                <c:pt idx="545">
                  <c:v>1453</c:v>
                </c:pt>
                <c:pt idx="546">
                  <c:v>1251</c:v>
                </c:pt>
                <c:pt idx="547">
                  <c:v>1278</c:v>
                </c:pt>
                <c:pt idx="548">
                  <c:v>1781</c:v>
                </c:pt>
                <c:pt idx="549">
                  <c:v>1841</c:v>
                </c:pt>
                <c:pt idx="550">
                  <c:v>1629</c:v>
                </c:pt>
                <c:pt idx="551">
                  <c:v>1627</c:v>
                </c:pt>
                <c:pt idx="552">
                  <c:v>1487</c:v>
                </c:pt>
                <c:pt idx="553">
                  <c:v>1318</c:v>
                </c:pt>
                <c:pt idx="554">
                  <c:v>1363</c:v>
                </c:pt>
                <c:pt idx="555">
                  <c:v>1895</c:v>
                </c:pt>
                <c:pt idx="556">
                  <c:v>1673</c:v>
                </c:pt>
                <c:pt idx="557">
                  <c:v>1710</c:v>
                </c:pt>
                <c:pt idx="558">
                  <c:v>1538</c:v>
                </c:pt>
                <c:pt idx="559">
                  <c:v>1442</c:v>
                </c:pt>
                <c:pt idx="560">
                  <c:v>1218</c:v>
                </c:pt>
                <c:pt idx="561">
                  <c:v>1200</c:v>
                </c:pt>
                <c:pt idx="562">
                  <c:v>1725</c:v>
                </c:pt>
                <c:pt idx="563">
                  <c:v>1775</c:v>
                </c:pt>
                <c:pt idx="564">
                  <c:v>1704</c:v>
                </c:pt>
                <c:pt idx="565">
                  <c:v>1823</c:v>
                </c:pt>
                <c:pt idx="566">
                  <c:v>1727</c:v>
                </c:pt>
                <c:pt idx="567">
                  <c:v>1491</c:v>
                </c:pt>
                <c:pt idx="568">
                  <c:v>1537</c:v>
                </c:pt>
                <c:pt idx="569">
                  <c:v>2221</c:v>
                </c:pt>
                <c:pt idx="570">
                  <c:v>1987</c:v>
                </c:pt>
                <c:pt idx="571">
                  <c:v>1989</c:v>
                </c:pt>
                <c:pt idx="572">
                  <c:v>1928</c:v>
                </c:pt>
                <c:pt idx="573">
                  <c:v>1816</c:v>
                </c:pt>
                <c:pt idx="574">
                  <c:v>1554</c:v>
                </c:pt>
                <c:pt idx="575">
                  <c:v>1372</c:v>
                </c:pt>
                <c:pt idx="576">
                  <c:v>1803</c:v>
                </c:pt>
                <c:pt idx="577">
                  <c:v>2152</c:v>
                </c:pt>
                <c:pt idx="578">
                  <c:v>2049</c:v>
                </c:pt>
                <c:pt idx="579">
                  <c:v>1876</c:v>
                </c:pt>
                <c:pt idx="580">
                  <c:v>1626</c:v>
                </c:pt>
                <c:pt idx="581">
                  <c:v>1417</c:v>
                </c:pt>
                <c:pt idx="582">
                  <c:v>1507</c:v>
                </c:pt>
                <c:pt idx="583">
                  <c:v>2154</c:v>
                </c:pt>
                <c:pt idx="584">
                  <c:v>1882</c:v>
                </c:pt>
                <c:pt idx="585">
                  <c:v>1837</c:v>
                </c:pt>
                <c:pt idx="586">
                  <c:v>1791</c:v>
                </c:pt>
                <c:pt idx="587">
                  <c:v>1619</c:v>
                </c:pt>
                <c:pt idx="588">
                  <c:v>1485</c:v>
                </c:pt>
                <c:pt idx="589">
                  <c:v>1369</c:v>
                </c:pt>
                <c:pt idx="590">
                  <c:v>2024</c:v>
                </c:pt>
                <c:pt idx="591">
                  <c:v>1959</c:v>
                </c:pt>
                <c:pt idx="592">
                  <c:v>1708</c:v>
                </c:pt>
                <c:pt idx="593">
                  <c:v>1803</c:v>
                </c:pt>
                <c:pt idx="594">
                  <c:v>1490</c:v>
                </c:pt>
                <c:pt idx="595">
                  <c:v>1375</c:v>
                </c:pt>
                <c:pt idx="596">
                  <c:v>1597</c:v>
                </c:pt>
                <c:pt idx="597">
                  <c:v>2048</c:v>
                </c:pt>
                <c:pt idx="598">
                  <c:v>2049</c:v>
                </c:pt>
                <c:pt idx="599">
                  <c:v>1892</c:v>
                </c:pt>
                <c:pt idx="600">
                  <c:v>1864</c:v>
                </c:pt>
                <c:pt idx="601">
                  <c:v>1755</c:v>
                </c:pt>
                <c:pt idx="602">
                  <c:v>1433</c:v>
                </c:pt>
                <c:pt idx="603">
                  <c:v>1495</c:v>
                </c:pt>
                <c:pt idx="604">
                  <c:v>2077</c:v>
                </c:pt>
                <c:pt idx="605">
                  <c:v>1942</c:v>
                </c:pt>
                <c:pt idx="606">
                  <c:v>2007</c:v>
                </c:pt>
                <c:pt idx="607">
                  <c:v>2087</c:v>
                </c:pt>
                <c:pt idx="608">
                  <c:v>1909</c:v>
                </c:pt>
                <c:pt idx="609">
                  <c:v>1603</c:v>
                </c:pt>
                <c:pt idx="610">
                  <c:v>1729</c:v>
                </c:pt>
                <c:pt idx="611">
                  <c:v>1720</c:v>
                </c:pt>
                <c:pt idx="612">
                  <c:v>1715</c:v>
                </c:pt>
                <c:pt idx="613">
                  <c:v>2429</c:v>
                </c:pt>
                <c:pt idx="614">
                  <c:v>3268</c:v>
                </c:pt>
                <c:pt idx="615">
                  <c:v>2768</c:v>
                </c:pt>
                <c:pt idx="616">
                  <c:v>2381</c:v>
                </c:pt>
                <c:pt idx="617">
                  <c:v>2287</c:v>
                </c:pt>
                <c:pt idx="618">
                  <c:v>2881</c:v>
                </c:pt>
                <c:pt idx="619">
                  <c:v>2561</c:v>
                </c:pt>
                <c:pt idx="620">
                  <c:v>2483</c:v>
                </c:pt>
                <c:pt idx="621">
                  <c:v>2247</c:v>
                </c:pt>
                <c:pt idx="622">
                  <c:v>2084</c:v>
                </c:pt>
                <c:pt idx="623">
                  <c:v>1670</c:v>
                </c:pt>
                <c:pt idx="624">
                  <c:v>1574</c:v>
                </c:pt>
                <c:pt idx="625">
                  <c:v>2027</c:v>
                </c:pt>
                <c:pt idx="626">
                  <c:v>2425</c:v>
                </c:pt>
                <c:pt idx="627">
                  <c:v>2171</c:v>
                </c:pt>
                <c:pt idx="628">
                  <c:v>1953</c:v>
                </c:pt>
                <c:pt idx="629">
                  <c:v>1594</c:v>
                </c:pt>
                <c:pt idx="630">
                  <c:v>1297</c:v>
                </c:pt>
                <c:pt idx="631">
                  <c:v>1346</c:v>
                </c:pt>
                <c:pt idx="632">
                  <c:v>1582</c:v>
                </c:pt>
                <c:pt idx="633">
                  <c:v>1938</c:v>
                </c:pt>
                <c:pt idx="634">
                  <c:v>1683</c:v>
                </c:pt>
                <c:pt idx="635">
                  <c:v>1616</c:v>
                </c:pt>
                <c:pt idx="636">
                  <c:v>1420</c:v>
                </c:pt>
                <c:pt idx="637">
                  <c:v>1049</c:v>
                </c:pt>
                <c:pt idx="638">
                  <c:v>1073</c:v>
                </c:pt>
                <c:pt idx="639">
                  <c:v>1571</c:v>
                </c:pt>
                <c:pt idx="640">
                  <c:v>1441</c:v>
                </c:pt>
                <c:pt idx="641">
                  <c:v>1437</c:v>
                </c:pt>
                <c:pt idx="642">
                  <c:v>1508</c:v>
                </c:pt>
                <c:pt idx="643">
                  <c:v>1422</c:v>
                </c:pt>
                <c:pt idx="644">
                  <c:v>1190</c:v>
                </c:pt>
                <c:pt idx="645">
                  <c:v>1265</c:v>
                </c:pt>
                <c:pt idx="646">
                  <c:v>1952</c:v>
                </c:pt>
                <c:pt idx="647">
                  <c:v>2110</c:v>
                </c:pt>
                <c:pt idx="648">
                  <c:v>2122</c:v>
                </c:pt>
                <c:pt idx="649">
                  <c:v>2102</c:v>
                </c:pt>
                <c:pt idx="650">
                  <c:v>2061</c:v>
                </c:pt>
                <c:pt idx="651">
                  <c:v>1684</c:v>
                </c:pt>
                <c:pt idx="652">
                  <c:v>1589</c:v>
                </c:pt>
                <c:pt idx="653">
                  <c:v>2665</c:v>
                </c:pt>
                <c:pt idx="654">
                  <c:v>2482</c:v>
                </c:pt>
                <c:pt idx="655">
                  <c:v>2342</c:v>
                </c:pt>
                <c:pt idx="656">
                  <c:v>2246</c:v>
                </c:pt>
                <c:pt idx="657">
                  <c:v>2224</c:v>
                </c:pt>
                <c:pt idx="658">
                  <c:v>1758</c:v>
                </c:pt>
                <c:pt idx="659">
                  <c:v>1715</c:v>
                </c:pt>
                <c:pt idx="660">
                  <c:v>2424</c:v>
                </c:pt>
                <c:pt idx="661">
                  <c:v>2519</c:v>
                </c:pt>
                <c:pt idx="662">
                  <c:v>2368</c:v>
                </c:pt>
                <c:pt idx="663">
                  <c:v>2324</c:v>
                </c:pt>
                <c:pt idx="664">
                  <c:v>2417</c:v>
                </c:pt>
                <c:pt idx="665">
                  <c:v>2003</c:v>
                </c:pt>
                <c:pt idx="666">
                  <c:v>2124</c:v>
                </c:pt>
                <c:pt idx="667">
                  <c:v>3184</c:v>
                </c:pt>
                <c:pt idx="668">
                  <c:v>3292</c:v>
                </c:pt>
                <c:pt idx="669">
                  <c:v>3033</c:v>
                </c:pt>
                <c:pt idx="670">
                  <c:v>3203</c:v>
                </c:pt>
                <c:pt idx="671">
                  <c:v>3119</c:v>
                </c:pt>
                <c:pt idx="672">
                  <c:v>2826</c:v>
                </c:pt>
                <c:pt idx="673">
                  <c:v>2697</c:v>
                </c:pt>
                <c:pt idx="674">
                  <c:v>4115</c:v>
                </c:pt>
                <c:pt idx="675">
                  <c:v>3937</c:v>
                </c:pt>
                <c:pt idx="676">
                  <c:v>3895</c:v>
                </c:pt>
                <c:pt idx="677">
                  <c:v>4067</c:v>
                </c:pt>
                <c:pt idx="678">
                  <c:v>3925</c:v>
                </c:pt>
                <c:pt idx="679">
                  <c:v>3307</c:v>
                </c:pt>
                <c:pt idx="680">
                  <c:v>3032</c:v>
                </c:pt>
                <c:pt idx="681">
                  <c:v>5120</c:v>
                </c:pt>
                <c:pt idx="682">
                  <c:v>5262</c:v>
                </c:pt>
                <c:pt idx="683">
                  <c:v>4943</c:v>
                </c:pt>
                <c:pt idx="684">
                  <c:v>5352</c:v>
                </c:pt>
                <c:pt idx="685">
                  <c:v>5124</c:v>
                </c:pt>
                <c:pt idx="686">
                  <c:v>4324</c:v>
                </c:pt>
                <c:pt idx="687">
                  <c:v>4952</c:v>
                </c:pt>
                <c:pt idx="688">
                  <c:v>7173</c:v>
                </c:pt>
                <c:pt idx="689">
                  <c:v>7101</c:v>
                </c:pt>
                <c:pt idx="690">
                  <c:v>7020</c:v>
                </c:pt>
                <c:pt idx="691">
                  <c:v>6972</c:v>
                </c:pt>
                <c:pt idx="692">
                  <c:v>6683</c:v>
                </c:pt>
                <c:pt idx="693">
                  <c:v>5816</c:v>
                </c:pt>
                <c:pt idx="694">
                  <c:v>5565</c:v>
                </c:pt>
                <c:pt idx="695">
                  <c:v>7848</c:v>
                </c:pt>
                <c:pt idx="696">
                  <c:v>7618</c:v>
                </c:pt>
                <c:pt idx="697">
                  <c:v>7434</c:v>
                </c:pt>
                <c:pt idx="698">
                  <c:v>7309</c:v>
                </c:pt>
                <c:pt idx="699">
                  <c:v>6232</c:v>
                </c:pt>
                <c:pt idx="700">
                  <c:v>5315</c:v>
                </c:pt>
                <c:pt idx="701">
                  <c:v>5194</c:v>
                </c:pt>
                <c:pt idx="702">
                  <c:v>7454</c:v>
                </c:pt>
                <c:pt idx="703">
                  <c:v>6914</c:v>
                </c:pt>
                <c:pt idx="704">
                  <c:v>6232</c:v>
                </c:pt>
                <c:pt idx="705">
                  <c:v>5838</c:v>
                </c:pt>
                <c:pt idx="706">
                  <c:v>5415</c:v>
                </c:pt>
                <c:pt idx="707">
                  <c:v>4204</c:v>
                </c:pt>
                <c:pt idx="708">
                  <c:v>3864</c:v>
                </c:pt>
                <c:pt idx="709">
                  <c:v>5405</c:v>
                </c:pt>
                <c:pt idx="710">
                  <c:v>5034</c:v>
                </c:pt>
                <c:pt idx="711">
                  <c:v>4872</c:v>
                </c:pt>
                <c:pt idx="712">
                  <c:v>4414</c:v>
                </c:pt>
                <c:pt idx="713">
                  <c:v>3830</c:v>
                </c:pt>
                <c:pt idx="714">
                  <c:v>3124</c:v>
                </c:pt>
                <c:pt idx="715">
                  <c:v>3020</c:v>
                </c:pt>
                <c:pt idx="716">
                  <c:v>4441</c:v>
                </c:pt>
                <c:pt idx="717">
                  <c:v>4120</c:v>
                </c:pt>
                <c:pt idx="718">
                  <c:v>3711</c:v>
                </c:pt>
                <c:pt idx="719">
                  <c:v>3503</c:v>
                </c:pt>
                <c:pt idx="720">
                  <c:v>3369</c:v>
                </c:pt>
                <c:pt idx="721">
                  <c:v>3004</c:v>
                </c:pt>
                <c:pt idx="722">
                  <c:v>3094</c:v>
                </c:pt>
                <c:pt idx="723">
                  <c:v>4382</c:v>
                </c:pt>
                <c:pt idx="724">
                  <c:v>4160</c:v>
                </c:pt>
                <c:pt idx="725">
                  <c:v>4537</c:v>
                </c:pt>
                <c:pt idx="726">
                  <c:v>4418</c:v>
                </c:pt>
                <c:pt idx="727">
                  <c:v>4186</c:v>
                </c:pt>
                <c:pt idx="728">
                  <c:v>3853</c:v>
                </c:pt>
                <c:pt idx="729">
                  <c:v>4067</c:v>
                </c:pt>
                <c:pt idx="730">
                  <c:v>5804</c:v>
                </c:pt>
                <c:pt idx="731">
                  <c:v>6599</c:v>
                </c:pt>
                <c:pt idx="732">
                  <c:v>6763</c:v>
                </c:pt>
                <c:pt idx="733">
                  <c:v>6999</c:v>
                </c:pt>
                <c:pt idx="734">
                  <c:v>7624</c:v>
                </c:pt>
                <c:pt idx="735">
                  <c:v>7510</c:v>
                </c:pt>
                <c:pt idx="736">
                  <c:v>8568</c:v>
                </c:pt>
                <c:pt idx="737">
                  <c:v>13002</c:v>
                </c:pt>
                <c:pt idx="738">
                  <c:v>14514</c:v>
                </c:pt>
                <c:pt idx="739">
                  <c:v>16088</c:v>
                </c:pt>
                <c:pt idx="740">
                  <c:v>17504</c:v>
                </c:pt>
                <c:pt idx="741">
                  <c:v>17520</c:v>
                </c:pt>
                <c:pt idx="742">
                  <c:v>17071</c:v>
                </c:pt>
                <c:pt idx="743">
                  <c:v>18332</c:v>
                </c:pt>
                <c:pt idx="744">
                  <c:v>20265</c:v>
                </c:pt>
                <c:pt idx="745">
                  <c:v>22836</c:v>
                </c:pt>
                <c:pt idx="746">
                  <c:v>27432</c:v>
                </c:pt>
                <c:pt idx="747">
                  <c:v>36319</c:v>
                </c:pt>
                <c:pt idx="748">
                  <c:v>38683</c:v>
                </c:pt>
                <c:pt idx="749">
                  <c:v>35268</c:v>
                </c:pt>
                <c:pt idx="750">
                  <c:v>36708</c:v>
                </c:pt>
                <c:pt idx="751">
                  <c:v>49537</c:v>
                </c:pt>
                <c:pt idx="752">
                  <c:v>54114</c:v>
                </c:pt>
                <c:pt idx="753">
                  <c:v>53884</c:v>
                </c:pt>
                <c:pt idx="754">
                  <c:v>54931</c:v>
                </c:pt>
                <c:pt idx="755">
                  <c:v>56397</c:v>
                </c:pt>
                <c:pt idx="756">
                  <c:v>54553</c:v>
                </c:pt>
                <c:pt idx="757">
                  <c:v>57163</c:v>
                </c:pt>
                <c:pt idx="758">
                  <c:v>90433</c:v>
                </c:pt>
                <c:pt idx="759">
                  <c:v>93119</c:v>
                </c:pt>
                <c:pt idx="760">
                  <c:v>109802</c:v>
                </c:pt>
                <c:pt idx="761">
                  <c:v>102191</c:v>
                </c:pt>
                <c:pt idx="762">
                  <c:v>104815</c:v>
                </c:pt>
                <c:pt idx="763">
                  <c:v>95347</c:v>
                </c:pt>
                <c:pt idx="764">
                  <c:v>99555</c:v>
                </c:pt>
                <c:pt idx="765">
                  <c:v>171426</c:v>
                </c:pt>
                <c:pt idx="766">
                  <c:v>169994</c:v>
                </c:pt>
                <c:pt idx="767">
                  <c:v>165879</c:v>
                </c:pt>
                <c:pt idx="768">
                  <c:v>166188</c:v>
                </c:pt>
                <c:pt idx="769">
                  <c:v>163550</c:v>
                </c:pt>
                <c:pt idx="770">
                  <c:v>139619</c:v>
                </c:pt>
                <c:pt idx="771">
                  <c:v>138978</c:v>
                </c:pt>
                <c:pt idx="772">
                  <c:v>219214</c:v>
                </c:pt>
                <c:pt idx="773">
                  <c:v>198794</c:v>
                </c:pt>
                <c:pt idx="774">
                  <c:v>266839</c:v>
                </c:pt>
                <c:pt idx="775">
                  <c:v>254316</c:v>
                </c:pt>
                <c:pt idx="776">
                  <c:v>243611</c:v>
                </c:pt>
                <c:pt idx="777">
                  <c:v>210693</c:v>
                </c:pt>
                <c:pt idx="778">
                  <c:v>202694</c:v>
                </c:pt>
                <c:pt idx="779">
                  <c:v>342420</c:v>
                </c:pt>
                <c:pt idx="780">
                  <c:v>327514</c:v>
                </c:pt>
                <c:pt idx="781">
                  <c:v>282966</c:v>
                </c:pt>
                <c:pt idx="782">
                  <c:v>383632</c:v>
                </c:pt>
                <c:pt idx="783">
                  <c:v>350150</c:v>
                </c:pt>
                <c:pt idx="784">
                  <c:v>309763</c:v>
                </c:pt>
                <c:pt idx="785">
                  <c:v>362249</c:v>
                </c:pt>
                <c:pt idx="786">
                  <c:v>400520</c:v>
                </c:pt>
                <c:pt idx="787">
                  <c:v>621127</c:v>
                </c:pt>
                <c:pt idx="788">
                  <c:v>406823</c:v>
                </c:pt>
                <c:pt idx="789">
                  <c:v>381362</c:v>
                </c:pt>
                <c:pt idx="790">
                  <c:v>334585</c:v>
                </c:pt>
                <c:pt idx="791">
                  <c:v>209111</c:v>
                </c:pt>
                <c:pt idx="792">
                  <c:v>353874</c:v>
                </c:pt>
                <c:pt idx="793">
                  <c:v>490750</c:v>
                </c:pt>
                <c:pt idx="794">
                  <c:v>395514</c:v>
                </c:pt>
                <c:pt idx="795">
                  <c:v>339450</c:v>
                </c:pt>
                <c:pt idx="796">
                  <c:v>335507</c:v>
                </c:pt>
                <c:pt idx="797">
                  <c:v>318051</c:v>
                </c:pt>
                <c:pt idx="798">
                  <c:v>187164</c:v>
                </c:pt>
                <c:pt idx="799">
                  <c:v>347464</c:v>
                </c:pt>
                <c:pt idx="800">
                  <c:v>424553</c:v>
                </c:pt>
                <c:pt idx="801">
                  <c:v>320680</c:v>
                </c:pt>
                <c:pt idx="802">
                  <c:v>280232</c:v>
                </c:pt>
                <c:pt idx="803">
                  <c:v>264143</c:v>
                </c:pt>
                <c:pt idx="804">
                  <c:v>234249</c:v>
                </c:pt>
                <c:pt idx="805">
                  <c:v>127161</c:v>
                </c:pt>
                <c:pt idx="806">
                  <c:v>266092</c:v>
                </c:pt>
                <c:pt idx="807">
                  <c:v>286256</c:v>
                </c:pt>
                <c:pt idx="808">
                  <c:v>224782</c:v>
                </c:pt>
                <c:pt idx="809">
                  <c:v>205307</c:v>
                </c:pt>
                <c:pt idx="810">
                  <c:v>185532</c:v>
                </c:pt>
                <c:pt idx="811">
                  <c:v>164451</c:v>
                </c:pt>
                <c:pt idx="812">
                  <c:v>90908</c:v>
                </c:pt>
                <c:pt idx="813">
                  <c:v>210722</c:v>
                </c:pt>
                <c:pt idx="814">
                  <c:v>195385</c:v>
                </c:pt>
                <c:pt idx="815">
                  <c:v>148420</c:v>
                </c:pt>
                <c:pt idx="816">
                  <c:v>125820</c:v>
                </c:pt>
                <c:pt idx="817">
                  <c:v>107891</c:v>
                </c:pt>
                <c:pt idx="818">
                  <c:v>92970</c:v>
                </c:pt>
                <c:pt idx="819">
                  <c:v>47724</c:v>
                </c:pt>
                <c:pt idx="820">
                  <c:v>118471</c:v>
                </c:pt>
                <c:pt idx="821">
                  <c:v>111290</c:v>
                </c:pt>
                <c:pt idx="822">
                  <c:v>90846</c:v>
                </c:pt>
                <c:pt idx="823">
                  <c:v>81041</c:v>
                </c:pt>
                <c:pt idx="824">
                  <c:v>75420</c:v>
                </c:pt>
                <c:pt idx="825">
                  <c:v>64692</c:v>
                </c:pt>
                <c:pt idx="826">
                  <c:v>34361</c:v>
                </c:pt>
                <c:pt idx="827">
                  <c:v>80338</c:v>
                </c:pt>
                <c:pt idx="828">
                  <c:v>76761</c:v>
                </c:pt>
                <c:pt idx="829">
                  <c:v>57452</c:v>
                </c:pt>
                <c:pt idx="830">
                  <c:v>50554</c:v>
                </c:pt>
                <c:pt idx="831">
                  <c:v>43273</c:v>
                </c:pt>
                <c:pt idx="832">
                  <c:v>37757</c:v>
                </c:pt>
                <c:pt idx="833">
                  <c:v>20072</c:v>
                </c:pt>
                <c:pt idx="834">
                  <c:v>51115</c:v>
                </c:pt>
                <c:pt idx="835">
                  <c:v>49050</c:v>
                </c:pt>
                <c:pt idx="836">
                  <c:v>42285</c:v>
                </c:pt>
                <c:pt idx="837">
                  <c:v>26699</c:v>
                </c:pt>
                <c:pt idx="838">
                  <c:v>39590</c:v>
                </c:pt>
                <c:pt idx="839">
                  <c:v>40046</c:v>
                </c:pt>
                <c:pt idx="840">
                  <c:v>20585</c:v>
                </c:pt>
                <c:pt idx="841">
                  <c:v>49919</c:v>
                </c:pt>
                <c:pt idx="842">
                  <c:v>43908</c:v>
                </c:pt>
                <c:pt idx="843">
                  <c:v>35894</c:v>
                </c:pt>
                <c:pt idx="844">
                  <c:v>32437</c:v>
                </c:pt>
                <c:pt idx="845">
                  <c:v>29576</c:v>
                </c:pt>
                <c:pt idx="846">
                  <c:v>25423</c:v>
                </c:pt>
                <c:pt idx="847">
                  <c:v>13288</c:v>
                </c:pt>
                <c:pt idx="848">
                  <c:v>35104</c:v>
                </c:pt>
                <c:pt idx="849">
                  <c:v>31338</c:v>
                </c:pt>
                <c:pt idx="850">
                  <c:v>28122</c:v>
                </c:pt>
                <c:pt idx="851">
                  <c:v>25119</c:v>
                </c:pt>
                <c:pt idx="852">
                  <c:v>23454</c:v>
                </c:pt>
                <c:pt idx="853">
                  <c:v>19287</c:v>
                </c:pt>
                <c:pt idx="854">
                  <c:v>9971</c:v>
                </c:pt>
                <c:pt idx="855">
                  <c:v>26338</c:v>
                </c:pt>
                <c:pt idx="856">
                  <c:v>23945</c:v>
                </c:pt>
                <c:pt idx="857">
                  <c:v>18805</c:v>
                </c:pt>
                <c:pt idx="858">
                  <c:v>16574</c:v>
                </c:pt>
                <c:pt idx="859">
                  <c:v>14392</c:v>
                </c:pt>
                <c:pt idx="860">
                  <c:v>12646</c:v>
                </c:pt>
                <c:pt idx="861">
                  <c:v>6133</c:v>
                </c:pt>
                <c:pt idx="862">
                  <c:v>17182</c:v>
                </c:pt>
                <c:pt idx="863">
                  <c:v>15787</c:v>
                </c:pt>
                <c:pt idx="864">
                  <c:v>9886</c:v>
                </c:pt>
                <c:pt idx="865">
                  <c:v>12534</c:v>
                </c:pt>
                <c:pt idx="866">
                  <c:v>12034</c:v>
                </c:pt>
                <c:pt idx="867">
                  <c:v>9828</c:v>
                </c:pt>
                <c:pt idx="868">
                  <c:v>5015</c:v>
                </c:pt>
                <c:pt idx="869">
                  <c:v>6171</c:v>
                </c:pt>
                <c:pt idx="870">
                  <c:v>13352</c:v>
                </c:pt>
                <c:pt idx="871">
                  <c:v>12149</c:v>
                </c:pt>
                <c:pt idx="872">
                  <c:v>9307</c:v>
                </c:pt>
                <c:pt idx="873">
                  <c:v>8435</c:v>
                </c:pt>
                <c:pt idx="874">
                  <c:v>7375</c:v>
                </c:pt>
                <c:pt idx="875">
                  <c:v>3817</c:v>
                </c:pt>
                <c:pt idx="876">
                  <c:v>9768</c:v>
                </c:pt>
                <c:pt idx="877">
                  <c:v>9426</c:v>
                </c:pt>
                <c:pt idx="878">
                  <c:v>7979</c:v>
                </c:pt>
                <c:pt idx="879">
                  <c:v>7191</c:v>
                </c:pt>
                <c:pt idx="880">
                  <c:v>6821</c:v>
                </c:pt>
                <c:pt idx="881">
                  <c:v>6063</c:v>
                </c:pt>
                <c:pt idx="882">
                  <c:v>3531</c:v>
                </c:pt>
                <c:pt idx="883">
                  <c:v>9299</c:v>
                </c:pt>
                <c:pt idx="884">
                  <c:v>8974</c:v>
                </c:pt>
                <c:pt idx="885">
                  <c:v>7491</c:v>
                </c:pt>
                <c:pt idx="886">
                  <c:v>7218</c:v>
                </c:pt>
                <c:pt idx="887">
                  <c:v>6778</c:v>
                </c:pt>
                <c:pt idx="888">
                  <c:v>6236</c:v>
                </c:pt>
                <c:pt idx="889">
                  <c:v>3419</c:v>
                </c:pt>
                <c:pt idx="890">
                  <c:v>9889</c:v>
                </c:pt>
                <c:pt idx="891">
                  <c:v>10447</c:v>
                </c:pt>
                <c:pt idx="892">
                  <c:v>9587</c:v>
                </c:pt>
                <c:pt idx="893">
                  <c:v>9514</c:v>
                </c:pt>
                <c:pt idx="894">
                  <c:v>10708</c:v>
                </c:pt>
                <c:pt idx="895">
                  <c:v>10036</c:v>
                </c:pt>
                <c:pt idx="896">
                  <c:v>6241</c:v>
                </c:pt>
                <c:pt idx="897">
                  <c:v>18125</c:v>
                </c:pt>
                <c:pt idx="898">
                  <c:v>19352</c:v>
                </c:pt>
                <c:pt idx="899">
                  <c:v>18494</c:v>
                </c:pt>
                <c:pt idx="900">
                  <c:v>19293</c:v>
                </c:pt>
                <c:pt idx="901">
                  <c:v>20259</c:v>
                </c:pt>
                <c:pt idx="902">
                  <c:v>20383</c:v>
                </c:pt>
                <c:pt idx="903">
                  <c:v>12671</c:v>
                </c:pt>
                <c:pt idx="904">
                  <c:v>37332</c:v>
                </c:pt>
                <c:pt idx="905">
                  <c:v>40240</c:v>
                </c:pt>
                <c:pt idx="906">
                  <c:v>39154</c:v>
                </c:pt>
                <c:pt idx="907">
                  <c:v>38856</c:v>
                </c:pt>
                <c:pt idx="908">
                  <c:v>41290</c:v>
                </c:pt>
                <c:pt idx="909">
                  <c:v>40312</c:v>
                </c:pt>
                <c:pt idx="910">
                  <c:v>26273</c:v>
                </c:pt>
                <c:pt idx="911">
                  <c:v>73536</c:v>
                </c:pt>
                <c:pt idx="912">
                  <c:v>76350</c:v>
                </c:pt>
                <c:pt idx="913">
                  <c:v>71128</c:v>
                </c:pt>
                <c:pt idx="914">
                  <c:v>68587</c:v>
                </c:pt>
                <c:pt idx="915">
                  <c:v>68523</c:v>
                </c:pt>
                <c:pt idx="916">
                  <c:v>65363</c:v>
                </c:pt>
                <c:pt idx="917">
                  <c:v>35848</c:v>
                </c:pt>
                <c:pt idx="918">
                  <c:v>99211</c:v>
                </c:pt>
                <c:pt idx="919">
                  <c:v>100220</c:v>
                </c:pt>
                <c:pt idx="920">
                  <c:v>88335</c:v>
                </c:pt>
                <c:pt idx="921">
                  <c:v>85271</c:v>
                </c:pt>
                <c:pt idx="922">
                  <c:v>81931</c:v>
                </c:pt>
                <c:pt idx="923">
                  <c:v>73552</c:v>
                </c:pt>
                <c:pt idx="924">
                  <c:v>44635</c:v>
                </c:pt>
                <c:pt idx="925">
                  <c:v>111743</c:v>
                </c:pt>
                <c:pt idx="926">
                  <c:v>119861</c:v>
                </c:pt>
                <c:pt idx="927">
                  <c:v>107844</c:v>
                </c:pt>
                <c:pt idx="928">
                  <c:v>112825</c:v>
                </c:pt>
                <c:pt idx="929">
                  <c:v>110622</c:v>
                </c:pt>
                <c:pt idx="930">
                  <c:v>105454</c:v>
                </c:pt>
                <c:pt idx="931">
                  <c:v>55242</c:v>
                </c:pt>
                <c:pt idx="932">
                  <c:v>149847</c:v>
                </c:pt>
                <c:pt idx="933">
                  <c:v>151719</c:v>
                </c:pt>
                <c:pt idx="934">
                  <c:v>137160</c:v>
                </c:pt>
                <c:pt idx="935">
                  <c:v>128652</c:v>
                </c:pt>
                <c:pt idx="936">
                  <c:v>124536</c:v>
                </c:pt>
                <c:pt idx="937">
                  <c:v>119524</c:v>
                </c:pt>
                <c:pt idx="938">
                  <c:v>62045</c:v>
                </c:pt>
                <c:pt idx="939">
                  <c:v>84091</c:v>
                </c:pt>
                <c:pt idx="940">
                  <c:v>180743</c:v>
                </c:pt>
                <c:pt idx="941">
                  <c:v>178501</c:v>
                </c:pt>
                <c:pt idx="942">
                  <c:v>138766</c:v>
                </c:pt>
                <c:pt idx="943">
                  <c:v>129350</c:v>
                </c:pt>
                <c:pt idx="944">
                  <c:v>110903</c:v>
                </c:pt>
                <c:pt idx="945">
                  <c:v>59014</c:v>
                </c:pt>
                <c:pt idx="946">
                  <c:v>150198</c:v>
                </c:pt>
                <c:pt idx="947">
                  <c:v>139289</c:v>
                </c:pt>
                <c:pt idx="948">
                  <c:v>113343</c:v>
                </c:pt>
                <c:pt idx="949">
                  <c:v>101109</c:v>
                </c:pt>
                <c:pt idx="950">
                  <c:v>95565</c:v>
                </c:pt>
                <c:pt idx="951">
                  <c:v>85230</c:v>
                </c:pt>
                <c:pt idx="952">
                  <c:v>43109</c:v>
                </c:pt>
                <c:pt idx="953">
                  <c:v>115610</c:v>
                </c:pt>
                <c:pt idx="954">
                  <c:v>103912</c:v>
                </c:pt>
                <c:pt idx="955">
                  <c:v>81553</c:v>
                </c:pt>
                <c:pt idx="956">
                  <c:v>89552</c:v>
                </c:pt>
                <c:pt idx="957">
                  <c:v>79708</c:v>
                </c:pt>
                <c:pt idx="958">
                  <c:v>72111</c:v>
                </c:pt>
                <c:pt idx="959">
                  <c:v>37524</c:v>
                </c:pt>
                <c:pt idx="960">
                  <c:v>99813</c:v>
                </c:pt>
                <c:pt idx="961">
                  <c:v>85504</c:v>
                </c:pt>
                <c:pt idx="962">
                  <c:v>72620</c:v>
                </c:pt>
                <c:pt idx="963">
                  <c:v>69391</c:v>
                </c:pt>
                <c:pt idx="964">
                  <c:v>42693</c:v>
                </c:pt>
                <c:pt idx="965">
                  <c:v>28192</c:v>
                </c:pt>
                <c:pt idx="966">
                  <c:v>36917</c:v>
                </c:pt>
                <c:pt idx="967">
                  <c:v>57276</c:v>
                </c:pt>
                <c:pt idx="968">
                  <c:v>93949</c:v>
                </c:pt>
                <c:pt idx="969">
                  <c:v>71443</c:v>
                </c:pt>
                <c:pt idx="970">
                  <c:v>51847</c:v>
                </c:pt>
                <c:pt idx="971">
                  <c:v>43430</c:v>
                </c:pt>
                <c:pt idx="972">
                  <c:v>34735</c:v>
                </c:pt>
                <c:pt idx="973">
                  <c:v>19382</c:v>
                </c:pt>
                <c:pt idx="974">
                  <c:v>47888</c:v>
                </c:pt>
                <c:pt idx="975">
                  <c:v>41264</c:v>
                </c:pt>
                <c:pt idx="976">
                  <c:v>32989</c:v>
                </c:pt>
                <c:pt idx="977">
                  <c:v>29091</c:v>
                </c:pt>
                <c:pt idx="978">
                  <c:v>29329</c:v>
                </c:pt>
                <c:pt idx="979">
                  <c:v>25766</c:v>
                </c:pt>
                <c:pt idx="980">
                  <c:v>14152</c:v>
                </c:pt>
                <c:pt idx="981">
                  <c:v>39401</c:v>
                </c:pt>
                <c:pt idx="982">
                  <c:v>36131</c:v>
                </c:pt>
                <c:pt idx="983">
                  <c:v>30857</c:v>
                </c:pt>
                <c:pt idx="984">
                  <c:v>28487</c:v>
                </c:pt>
                <c:pt idx="985">
                  <c:v>26946</c:v>
                </c:pt>
                <c:pt idx="986">
                  <c:v>23575</c:v>
                </c:pt>
                <c:pt idx="987">
                  <c:v>12141</c:v>
                </c:pt>
                <c:pt idx="988">
                  <c:v>16413</c:v>
                </c:pt>
                <c:pt idx="989">
                  <c:v>34724</c:v>
                </c:pt>
                <c:pt idx="990">
                  <c:v>28634</c:v>
                </c:pt>
                <c:pt idx="991">
                  <c:v>22286</c:v>
                </c:pt>
                <c:pt idx="992">
                  <c:v>19421</c:v>
                </c:pt>
                <c:pt idx="993">
                  <c:v>17646</c:v>
                </c:pt>
                <c:pt idx="994">
                  <c:v>8973</c:v>
                </c:pt>
                <c:pt idx="995">
                  <c:v>15465</c:v>
                </c:pt>
                <c:pt idx="996">
                  <c:v>30516</c:v>
                </c:pt>
                <c:pt idx="997">
                  <c:v>26935</c:v>
                </c:pt>
                <c:pt idx="998">
                  <c:v>23572</c:v>
                </c:pt>
                <c:pt idx="999">
                  <c:v>22829</c:v>
                </c:pt>
                <c:pt idx="1000">
                  <c:v>21454</c:v>
                </c:pt>
                <c:pt idx="1001">
                  <c:v>11024</c:v>
                </c:pt>
                <c:pt idx="1002">
                  <c:v>33218</c:v>
                </c:pt>
                <c:pt idx="1003">
                  <c:v>29492</c:v>
                </c:pt>
                <c:pt idx="1004">
                  <c:v>25375</c:v>
                </c:pt>
                <c:pt idx="1005">
                  <c:v>24730</c:v>
                </c:pt>
                <c:pt idx="1006">
                  <c:v>26892</c:v>
                </c:pt>
                <c:pt idx="1007">
                  <c:v>26234</c:v>
                </c:pt>
                <c:pt idx="1008">
                  <c:v>14296</c:v>
                </c:pt>
                <c:pt idx="1009">
                  <c:v>43737</c:v>
                </c:pt>
                <c:pt idx="1010">
                  <c:v>40816</c:v>
                </c:pt>
                <c:pt idx="1011">
                  <c:v>34972</c:v>
                </c:pt>
                <c:pt idx="1012">
                  <c:v>35913</c:v>
                </c:pt>
                <c:pt idx="1013">
                  <c:v>37310</c:v>
                </c:pt>
                <c:pt idx="1014">
                  <c:v>34491</c:v>
                </c:pt>
                <c:pt idx="1015">
                  <c:v>18502</c:v>
                </c:pt>
                <c:pt idx="1016">
                  <c:v>58359</c:v>
                </c:pt>
                <c:pt idx="1017">
                  <c:v>54733</c:v>
                </c:pt>
                <c:pt idx="1018">
                  <c:v>46879</c:v>
                </c:pt>
                <c:pt idx="1019">
                  <c:v>43434</c:v>
                </c:pt>
                <c:pt idx="1020">
                  <c:v>40890</c:v>
                </c:pt>
                <c:pt idx="1021">
                  <c:v>36665</c:v>
                </c:pt>
                <c:pt idx="1022">
                  <c:v>18665</c:v>
                </c:pt>
                <c:pt idx="1023">
                  <c:v>62259</c:v>
                </c:pt>
                <c:pt idx="1024">
                  <c:v>62466</c:v>
                </c:pt>
                <c:pt idx="1025">
                  <c:v>55347</c:v>
                </c:pt>
                <c:pt idx="1026">
                  <c:v>54496</c:v>
                </c:pt>
                <c:pt idx="1027">
                  <c:v>54307</c:v>
                </c:pt>
                <c:pt idx="1028">
                  <c:v>48442</c:v>
                </c:pt>
                <c:pt idx="1029">
                  <c:v>23747</c:v>
                </c:pt>
                <c:pt idx="1030">
                  <c:v>72863</c:v>
                </c:pt>
                <c:pt idx="1031">
                  <c:v>66567</c:v>
                </c:pt>
                <c:pt idx="1032">
                  <c:v>55415</c:v>
                </c:pt>
                <c:pt idx="1033">
                  <c:v>49397</c:v>
                </c:pt>
                <c:pt idx="1034">
                  <c:v>50564</c:v>
                </c:pt>
                <c:pt idx="1035">
                  <c:v>45995</c:v>
                </c:pt>
                <c:pt idx="1036">
                  <c:v>23075</c:v>
                </c:pt>
                <c:pt idx="1037">
                  <c:v>72857</c:v>
                </c:pt>
                <c:pt idx="1038">
                  <c:v>70300</c:v>
                </c:pt>
                <c:pt idx="1039">
                  <c:v>59069</c:v>
                </c:pt>
                <c:pt idx="1040">
                  <c:v>53683</c:v>
                </c:pt>
                <c:pt idx="1041">
                  <c:v>52776</c:v>
                </c:pt>
                <c:pt idx="1042">
                  <c:v>47008</c:v>
                </c:pt>
                <c:pt idx="1043">
                  <c:v>22312</c:v>
                </c:pt>
                <c:pt idx="1044">
                  <c:v>71460</c:v>
                </c:pt>
                <c:pt idx="1045">
                  <c:v>67393</c:v>
                </c:pt>
                <c:pt idx="1046">
                  <c:v>57060</c:v>
                </c:pt>
                <c:pt idx="1047">
                  <c:v>52975</c:v>
                </c:pt>
                <c:pt idx="1048">
                  <c:v>52850</c:v>
                </c:pt>
                <c:pt idx="1049">
                  <c:v>46547</c:v>
                </c:pt>
                <c:pt idx="1050">
                  <c:v>23152</c:v>
                </c:pt>
                <c:pt idx="1051">
                  <c:v>77584</c:v>
                </c:pt>
                <c:pt idx="1052">
                  <c:v>74692</c:v>
                </c:pt>
                <c:pt idx="1053">
                  <c:v>65237</c:v>
                </c:pt>
                <c:pt idx="1054">
                  <c:v>62713</c:v>
                </c:pt>
                <c:pt idx="1055">
                  <c:v>62723</c:v>
                </c:pt>
                <c:pt idx="1056">
                  <c:v>54297</c:v>
                </c:pt>
                <c:pt idx="1057">
                  <c:v>25657</c:v>
                </c:pt>
                <c:pt idx="1058">
                  <c:v>86826</c:v>
                </c:pt>
                <c:pt idx="1059">
                  <c:v>84548</c:v>
                </c:pt>
                <c:pt idx="1060">
                  <c:v>70141</c:v>
                </c:pt>
                <c:pt idx="1061">
                  <c:v>66941</c:v>
                </c:pt>
                <c:pt idx="1062">
                  <c:v>66914</c:v>
                </c:pt>
                <c:pt idx="1063">
                  <c:v>58838</c:v>
                </c:pt>
                <c:pt idx="1064">
                  <c:v>26608</c:v>
                </c:pt>
                <c:pt idx="1065">
                  <c:v>87531</c:v>
                </c:pt>
                <c:pt idx="1066">
                  <c:v>88154</c:v>
                </c:pt>
                <c:pt idx="1067">
                  <c:v>75724</c:v>
                </c:pt>
                <c:pt idx="1068">
                  <c:v>68153</c:v>
                </c:pt>
                <c:pt idx="1069">
                  <c:v>66190</c:v>
                </c:pt>
                <c:pt idx="1070">
                  <c:v>58413</c:v>
                </c:pt>
                <c:pt idx="1071">
                  <c:v>25531</c:v>
                </c:pt>
                <c:pt idx="1072">
                  <c:v>87578</c:v>
                </c:pt>
                <c:pt idx="1073">
                  <c:v>87498</c:v>
                </c:pt>
                <c:pt idx="1074">
                  <c:v>71413</c:v>
                </c:pt>
                <c:pt idx="1075">
                  <c:v>65207</c:v>
                </c:pt>
                <c:pt idx="1076">
                  <c:v>63104</c:v>
                </c:pt>
                <c:pt idx="1077">
                  <c:v>57527</c:v>
                </c:pt>
                <c:pt idx="1078">
                  <c:v>22735</c:v>
                </c:pt>
                <c:pt idx="1079">
                  <c:v>81056</c:v>
                </c:pt>
                <c:pt idx="1080">
                  <c:v>78543</c:v>
                </c:pt>
                <c:pt idx="1081">
                  <c:v>64078</c:v>
                </c:pt>
                <c:pt idx="1082">
                  <c:v>56922</c:v>
                </c:pt>
                <c:pt idx="1083">
                  <c:v>53771</c:v>
                </c:pt>
                <c:pt idx="1084">
                  <c:v>46738</c:v>
                </c:pt>
                <c:pt idx="1085">
                  <c:v>19082</c:v>
                </c:pt>
                <c:pt idx="1086">
                  <c:v>60019</c:v>
                </c:pt>
                <c:pt idx="1087">
                  <c:v>54317</c:v>
                </c:pt>
                <c:pt idx="1088">
                  <c:v>43921</c:v>
                </c:pt>
                <c:pt idx="1089">
                  <c:v>39701</c:v>
                </c:pt>
                <c:pt idx="1090">
                  <c:v>36678</c:v>
                </c:pt>
                <c:pt idx="1091">
                  <c:v>32554</c:v>
                </c:pt>
                <c:pt idx="1092">
                  <c:v>14127</c:v>
                </c:pt>
                <c:pt idx="1093">
                  <c:v>40171</c:v>
                </c:pt>
                <c:pt idx="1094">
                  <c:v>36883</c:v>
                </c:pt>
                <c:pt idx="1095">
                  <c:v>29800</c:v>
                </c:pt>
                <c:pt idx="1096">
                  <c:v>27376</c:v>
                </c:pt>
                <c:pt idx="1097">
                  <c:v>27638</c:v>
                </c:pt>
                <c:pt idx="1098">
                  <c:v>16612</c:v>
                </c:pt>
                <c:pt idx="1099">
                  <c:v>9211</c:v>
                </c:pt>
                <c:pt idx="1100">
                  <c:v>12247</c:v>
                </c:pt>
                <c:pt idx="1101">
                  <c:v>19552</c:v>
                </c:pt>
                <c:pt idx="1102">
                  <c:v>35071</c:v>
                </c:pt>
                <c:pt idx="1103">
                  <c:v>31695</c:v>
                </c:pt>
                <c:pt idx="1104">
                  <c:v>23591</c:v>
                </c:pt>
                <c:pt idx="1105">
                  <c:v>18858</c:v>
                </c:pt>
                <c:pt idx="1106">
                  <c:v>7413</c:v>
                </c:pt>
                <c:pt idx="1107">
                  <c:v>19611</c:v>
                </c:pt>
                <c:pt idx="1108">
                  <c:v>20412</c:v>
                </c:pt>
                <c:pt idx="1109">
                  <c:v>16849</c:v>
                </c:pt>
                <c:pt idx="1110">
                  <c:v>14851</c:v>
                </c:pt>
                <c:pt idx="1111">
                  <c:v>14612</c:v>
                </c:pt>
                <c:pt idx="1112">
                  <c:v>14005</c:v>
                </c:pt>
                <c:pt idx="1113">
                  <c:v>5847</c:v>
                </c:pt>
                <c:pt idx="1114">
                  <c:v>16109</c:v>
                </c:pt>
                <c:pt idx="1115">
                  <c:v>17920</c:v>
                </c:pt>
                <c:pt idx="1116">
                  <c:v>14659</c:v>
                </c:pt>
                <c:pt idx="1117">
                  <c:v>13498</c:v>
                </c:pt>
                <c:pt idx="1118">
                  <c:v>12799</c:v>
                </c:pt>
                <c:pt idx="1119">
                  <c:v>12040</c:v>
                </c:pt>
                <c:pt idx="1120">
                  <c:v>5166</c:v>
                </c:pt>
                <c:pt idx="1121">
                  <c:v>14362</c:v>
                </c:pt>
                <c:pt idx="1122">
                  <c:v>14948</c:v>
                </c:pt>
                <c:pt idx="1123">
                  <c:v>12511</c:v>
                </c:pt>
                <c:pt idx="1124">
                  <c:v>11430</c:v>
                </c:pt>
                <c:pt idx="1125">
                  <c:v>10714</c:v>
                </c:pt>
                <c:pt idx="1126">
                  <c:v>10269</c:v>
                </c:pt>
                <c:pt idx="1127">
                  <c:v>4318</c:v>
                </c:pt>
                <c:pt idx="1128">
                  <c:v>11868</c:v>
                </c:pt>
                <c:pt idx="1129">
                  <c:v>13068</c:v>
                </c:pt>
                <c:pt idx="1130">
                  <c:v>10840</c:v>
                </c:pt>
                <c:pt idx="1131">
                  <c:v>10038</c:v>
                </c:pt>
                <c:pt idx="1132">
                  <c:v>10051</c:v>
                </c:pt>
                <c:pt idx="1133">
                  <c:v>9205</c:v>
                </c:pt>
                <c:pt idx="1134">
                  <c:v>4020</c:v>
                </c:pt>
                <c:pt idx="1135">
                  <c:v>10807</c:v>
                </c:pt>
                <c:pt idx="1136">
                  <c:v>12286</c:v>
                </c:pt>
                <c:pt idx="1137">
                  <c:v>7549</c:v>
                </c:pt>
                <c:pt idx="1138">
                  <c:v>10403</c:v>
                </c:pt>
                <c:pt idx="1139">
                  <c:v>11242</c:v>
                </c:pt>
                <c:pt idx="1140">
                  <c:v>9808</c:v>
                </c:pt>
                <c:pt idx="1141">
                  <c:v>4294</c:v>
                </c:pt>
                <c:pt idx="1142">
                  <c:v>12273</c:v>
                </c:pt>
                <c:pt idx="1143">
                  <c:v>12787</c:v>
                </c:pt>
                <c:pt idx="1144">
                  <c:v>10882</c:v>
                </c:pt>
                <c:pt idx="1145">
                  <c:v>10328</c:v>
                </c:pt>
                <c:pt idx="1146">
                  <c:v>10000</c:v>
                </c:pt>
                <c:pt idx="1147">
                  <c:v>9331</c:v>
                </c:pt>
                <c:pt idx="1148">
                  <c:v>4196</c:v>
                </c:pt>
                <c:pt idx="1149">
                  <c:v>11397</c:v>
                </c:pt>
                <c:pt idx="1150">
                  <c:v>11893</c:v>
                </c:pt>
                <c:pt idx="1151">
                  <c:v>9929</c:v>
                </c:pt>
                <c:pt idx="1152">
                  <c:v>9062</c:v>
                </c:pt>
                <c:pt idx="1153">
                  <c:v>9247</c:v>
                </c:pt>
                <c:pt idx="1154">
                  <c:v>8801</c:v>
                </c:pt>
                <c:pt idx="1155">
                  <c:v>3924</c:v>
                </c:pt>
                <c:pt idx="1156">
                  <c:v>12009</c:v>
                </c:pt>
                <c:pt idx="1157">
                  <c:v>13073</c:v>
                </c:pt>
                <c:pt idx="1158">
                  <c:v>11395</c:v>
                </c:pt>
                <c:pt idx="1159">
                  <c:v>10276</c:v>
                </c:pt>
                <c:pt idx="1160">
                  <c:v>10446</c:v>
                </c:pt>
                <c:pt idx="1161">
                  <c:v>9354</c:v>
                </c:pt>
                <c:pt idx="1162">
                  <c:v>4200</c:v>
                </c:pt>
                <c:pt idx="1163">
                  <c:v>12123</c:v>
                </c:pt>
                <c:pt idx="1164">
                  <c:v>13127</c:v>
                </c:pt>
                <c:pt idx="1165">
                  <c:v>11028</c:v>
                </c:pt>
                <c:pt idx="1166">
                  <c:v>10360</c:v>
                </c:pt>
                <c:pt idx="1167">
                  <c:v>10519</c:v>
                </c:pt>
                <c:pt idx="1168">
                  <c:v>9687</c:v>
                </c:pt>
                <c:pt idx="1169">
                  <c:v>4349</c:v>
                </c:pt>
                <c:pt idx="1170">
                  <c:v>13364</c:v>
                </c:pt>
                <c:pt idx="1171">
                  <c:v>14456</c:v>
                </c:pt>
                <c:pt idx="1172">
                  <c:v>12074</c:v>
                </c:pt>
                <c:pt idx="1173">
                  <c:v>10724</c:v>
                </c:pt>
                <c:pt idx="1174">
                  <c:v>10362</c:v>
                </c:pt>
                <c:pt idx="1175">
                  <c:v>9540</c:v>
                </c:pt>
                <c:pt idx="1176">
                  <c:v>3996</c:v>
                </c:pt>
                <c:pt idx="1177">
                  <c:v>12437</c:v>
                </c:pt>
                <c:pt idx="1178">
                  <c:v>13919</c:v>
                </c:pt>
                <c:pt idx="1179">
                  <c:v>11590</c:v>
                </c:pt>
                <c:pt idx="1180">
                  <c:v>11661</c:v>
                </c:pt>
                <c:pt idx="1181">
                  <c:v>11675</c:v>
                </c:pt>
                <c:pt idx="1182">
                  <c:v>9288</c:v>
                </c:pt>
                <c:pt idx="1183">
                  <c:v>4940</c:v>
                </c:pt>
                <c:pt idx="1184">
                  <c:v>15164</c:v>
                </c:pt>
                <c:pt idx="1185">
                  <c:v>16499</c:v>
                </c:pt>
                <c:pt idx="1186">
                  <c:v>14088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B9-4969-AD63-44998C42F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1615583"/>
        <c:axId val="1791617247"/>
      </c:barChart>
      <c:dateAx>
        <c:axId val="1791615583"/>
        <c:scaling>
          <c:orientation val="minMax"/>
          <c:max val="45036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617247"/>
        <c:crosses val="autoZero"/>
        <c:auto val="1"/>
        <c:lblOffset val="100"/>
        <c:baseTimeUnit val="days"/>
      </c:dateAx>
      <c:valAx>
        <c:axId val="1791617247"/>
        <c:scaling>
          <c:orientation val="minMax"/>
        </c:scaling>
        <c:delete val="0"/>
        <c:axPos val="l"/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61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0.891</cdr:x>
      <cdr:y>0.53427</cdr:y>
    </cdr:from>
    <cdr:to>
      <cdr:x>1</cdr:x>
      <cdr:y>0.68066</cdr:y>
    </cdr:to>
    <cdr:sp macro="" textlink="">
      <cdr:nvSpPr>
        <cdr:cNvPr id="2" name="TextBox 20">
          <a:extLst xmlns:a="http://schemas.openxmlformats.org/drawingml/2006/main">
            <a:ext uri="{FF2B5EF4-FFF2-40B4-BE49-F238E27FC236}">
              <a16:creationId xmlns:a16="http://schemas.microsoft.com/office/drawing/2014/main" id="{3E6DBEB4-CAB6-988B-5FA1-D73DC494CFC7}"/>
            </a:ext>
          </a:extLst>
        </cdr:cNvPr>
        <cdr:cNvSpPr txBox="1"/>
      </cdr:nvSpPr>
      <cdr:spPr>
        <a:xfrm xmlns:a="http://schemas.openxmlformats.org/drawingml/2006/main">
          <a:off x="10049903" y="2808220"/>
          <a:ext cx="1229449" cy="76944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1100" b="1" dirty="0">
              <a:latin typeface="Times New Roman" panose="02020603050405020304" pitchFamily="18" charset="0"/>
              <a:cs typeface="Times New Roman" panose="02020603050405020304" pitchFamily="18" charset="0"/>
            </a:rPr>
            <a:t>3rd</a:t>
          </a:r>
          <a:r>
            <a:rPr lang="ko-KR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ko-KR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Community-based seroprevalence survey</a:t>
          </a:r>
          <a:endParaRPr lang="ko-KR" altLang="en-US" sz="11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0.9523</cdr:x>
      <cdr:y>0.67157</cdr:y>
    </cdr:from>
    <cdr:to>
      <cdr:x>1</cdr:x>
      <cdr:y>0.72427</cdr:y>
    </cdr:to>
    <cdr:sp macro="" textlink="">
      <cdr:nvSpPr>
        <cdr:cNvPr id="3" name="화살표: 아래쪽 2">
          <a:extLst xmlns:a="http://schemas.openxmlformats.org/drawingml/2006/main">
            <a:ext uri="{FF2B5EF4-FFF2-40B4-BE49-F238E27FC236}">
              <a16:creationId xmlns:a16="http://schemas.microsoft.com/office/drawing/2014/main" id="{676DB179-ABA6-73C0-755D-D4DB7385C50E}"/>
            </a:ext>
          </a:extLst>
        </cdr:cNvPr>
        <cdr:cNvSpPr/>
      </cdr:nvSpPr>
      <cdr:spPr>
        <a:xfrm xmlns:a="http://schemas.openxmlformats.org/drawingml/2006/main">
          <a:off x="10741327" y="3529871"/>
          <a:ext cx="538025" cy="277000"/>
        </a:xfrm>
        <a:prstGeom xmlns:a="http://schemas.openxmlformats.org/drawingml/2006/main" prst="downArrow">
          <a:avLst>
            <a:gd name="adj1" fmla="val 38235"/>
            <a:gd name="adj2" fmla="val 53269"/>
          </a:avLst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EB922-D209-4F51-8B26-C7EAC15D384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F6E53-3759-4B5F-8AF3-F309AAB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46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 of December 2022, South Korea achieved a vaccination coverage of 86.43% for at least one dose 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It's important to note that the immune system's protection against COVID-19 is not solely dependent on S antibodies. Other components of the immune system, including T cells, also play crucial roles in responding to infection and providing long-term immunity. Continuous research is essential for a deeper understanding of the protective mechanisms against SARS-CoV-2 and for optimizing vaccination strategies.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F6E53-3759-4B5F-8AF3-F309AABB64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03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more time one by one and slow </a:t>
            </a:r>
          </a:p>
          <a:p>
            <a:r>
              <a:rPr lang="en-US" dirty="0"/>
              <a:t>Younger group infected have higher variation, why younger infected population…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F6E53-3759-4B5F-8AF3-F309AABB64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0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F6E53-3759-4B5F-8AF3-F309AABB64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1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S protein is a structural protein on the surface of the virus that facilitates its entry into human cells. Vaccines that target the S protein are designed to elicit an immune response specifically against this protein. Here’s how the S antibody level is associated with protection against COVID-19 infection: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F6E53-3759-4B5F-8AF3-F309AABB64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30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F6E53-3759-4B5F-8AF3-F309AABB64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70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say what is antibody, two type of antibodies. N+ means infection before. S+ means infection/vaccinated.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F6E53-3759-4B5F-8AF3-F309AABB64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58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Hybrid immunity 54%, vaccine induced 44% </a:t>
            </a:r>
            <a:br>
              <a:rPr lang="en-US" dirty="0"/>
            </a:br>
            <a:r>
              <a:rPr lang="en-US" dirty="0"/>
              <a:t>among those who have hybrid infection that means infected, among them…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F6E53-3759-4B5F-8AF3-F309AABB64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25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couple of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F6E53-3759-4B5F-8AF3-F309AABB64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93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F6E53-3759-4B5F-8AF3-F309AABB64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two survey, measure S antibody level at 1</a:t>
            </a:r>
            <a:r>
              <a:rPr lang="en-US" baseline="30000" dirty="0"/>
              <a:t>st</a:t>
            </a:r>
            <a:r>
              <a:rPr lang="en-US" dirty="0"/>
              <a:t> survey. measured infection at 2</a:t>
            </a:r>
            <a:r>
              <a:rPr lang="en-US" baseline="30000" dirty="0"/>
              <a:t>nd</a:t>
            </a:r>
            <a:r>
              <a:rPr lang="en-US" dirty="0"/>
              <a:t> survey. S antibody at 1</a:t>
            </a:r>
            <a:r>
              <a:rPr lang="en-US" baseline="30000" dirty="0"/>
              <a:t>st</a:t>
            </a:r>
            <a:r>
              <a:rPr lang="en-US" dirty="0"/>
              <a:t> survey explained the infection in the future.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F6E53-3759-4B5F-8AF3-F309AABB64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64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F6E53-3759-4B5F-8AF3-F309AABB64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5403-78B8-DB1D-B238-6EC6455BF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C145D-3C70-FE4A-8E85-212AEC791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292FA-8F19-28B2-6FE4-36E6C38E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B689F-4088-F60F-BBF3-D76BE847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424E1-45DF-AA17-B92E-483A1DE1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BC1B-3E6A-4502-7B4B-A7BAF13A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07836-3B9A-058B-ADA9-B110C0C83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A71E9-C0D2-7E8E-0598-6375F3B1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94FBB-2677-3F5F-5DB0-725B80A1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7E37-8AB8-271E-C9F3-9530CB1C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9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358FF-09D0-FE24-759F-A1BF86D78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CA4DA-3507-6688-0EFE-C75960E31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7223C-8C57-9B9D-4096-CE1EB631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06C3-4C92-DAC7-91BE-512CABD0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E90A-DE7E-BC29-3620-E933EE6A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2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CADE-905D-AE10-AC86-3D556F2B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5B3D-0DFF-92BB-5250-64AE70EB0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95763-978D-58BA-77A6-BD67949B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06FA6-B5CD-43F2-4A8C-86320117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6673C-6ECB-6F07-9AC2-60C0121A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3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4ADC-3A7B-3A6D-BB8E-89E98D9AE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35B97-140D-EB66-5582-3F6EB2CCA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48486-F1B9-6DED-5139-DAD4331E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91D-D161-6575-D799-F5E7D753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A9E9B-E037-F1D5-583C-75CF24BD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7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A6B8-CB37-AA8F-5EF6-C9EF4428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17D7D-248C-51E3-C218-ECA608BE4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156C4-101C-939C-D4BF-5EE8BDD8D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AAA3D-E7A9-3929-B550-F0C0D8B7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6419B-4D6C-3F37-0F8A-4F5933F3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563A2-E981-5EDD-9BD6-8F37BE0B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8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06DF-42B5-01BD-1F43-9655CB62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A25E0-D26E-5356-2E60-47D13063D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311AC-BC6D-5FED-8982-C92A1A9B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F697B-4BBB-8281-810B-3B3CDDD63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2A012-84D2-BB16-EE8C-A8B43C1C7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A1EDB-7DC5-013E-5736-E750771F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62202-D667-F88F-04B1-00E39656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3D284-727C-E014-6F9D-0BF04694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3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8D27-4E6F-3FA9-AE42-0BDCBEA9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DF960-53FF-B056-573E-063E8BEB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14149-0D08-8565-831A-670C026D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463E9-F821-A4B6-291D-82129ED3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1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B3E9D-0024-30DD-57A5-D9076DEE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4D41B-2688-BB61-59DF-573E22DD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F4639-1E3D-E3AD-D7FB-1F7B4876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6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2668-297D-0C4A-B689-51E34166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D0564-5BBE-F244-6D75-E0CDA0877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5D4BE-CCB6-8B81-A02A-11A61A374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CBA6F-4617-F462-C266-71DF2001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59790-BF75-334A-B8C4-A7980A19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56B05-06FC-579A-E93C-3505BF7C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2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03CA-91B6-64BF-2DE7-950DB8BC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AFBC5-5A1D-DD01-9D1D-0E7ECEF3F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1C4B6-B3FF-FC93-4F18-2D27E3440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7805F-DFE9-B293-BB09-03AF0690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C3457-CDA4-DF38-909A-F8057463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57327-791E-A079-E8D7-1D133D61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D4065-B10E-B3D6-A5B0-89C4E0C7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04A1D-03FE-A886-2116-C82C4B182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F532C-098D-625C-77E2-6BA8455AE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16363-8F46-4F7D-B4E0-980A6CD0B79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1A2C2-7FF0-E692-BABC-987CF7AFE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B6FAD-3A9D-D36E-0787-6AF7B3B40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5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8-021-96171-4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62" y="1525619"/>
            <a:ext cx="10980683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between S antibody levels to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infection status and symptom level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nationwide community surveillance data in South Korea</a:t>
            </a:r>
            <a:endParaRPr lang="en-US" altLang="ko-K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A7507-ACE1-72BC-9EDA-BAA2CAC87478}"/>
              </a:ext>
            </a:extLst>
          </p:cNvPr>
          <p:cNvSpPr txBox="1"/>
          <p:nvPr/>
        </p:nvSpPr>
        <p:spPr>
          <a:xfrm>
            <a:off x="4946488" y="3683653"/>
            <a:ext cx="22990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Zhang, Franky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Jo, Youngji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36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A81848-4607-91CD-5E85-3CDDCE8F5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11" y="675876"/>
            <a:ext cx="8599986" cy="527599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A3D421E-AA62-B5FC-D78A-5E9313C3408D}"/>
              </a:ext>
            </a:extLst>
          </p:cNvPr>
          <p:cNvCxnSpPr>
            <a:cxnSpLocks/>
          </p:cNvCxnSpPr>
          <p:nvPr/>
        </p:nvCxnSpPr>
        <p:spPr>
          <a:xfrm>
            <a:off x="351679" y="570619"/>
            <a:ext cx="1022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68307B3-EF75-3FDB-5FAB-65AEE85DD39B}"/>
              </a:ext>
            </a:extLst>
          </p:cNvPr>
          <p:cNvSpPr txBox="1"/>
          <p:nvPr/>
        </p:nvSpPr>
        <p:spPr>
          <a:xfrm>
            <a:off x="351679" y="293620"/>
            <a:ext cx="896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Figure2b: Line plot of S antibody levels versus latest immunological gap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9DB290-EA72-D7D4-1EA4-4247FCC67714}"/>
              </a:ext>
            </a:extLst>
          </p:cNvPr>
          <p:cNvSpPr txBox="1"/>
          <p:nvPr/>
        </p:nvSpPr>
        <p:spPr>
          <a:xfrm>
            <a:off x="1239720" y="5918049"/>
            <a:ext cx="86932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Whatever the most recent immunological gap, the average S antibody level of objects without infection is obviously </a:t>
            </a:r>
          </a:p>
          <a:p>
            <a:r>
              <a:rPr lang="en-US" sz="1400" i="1" dirty="0"/>
              <a:t>higher than those with infection; Additionally, as the most recent immunological gap goes on, the median S antibody </a:t>
            </a:r>
          </a:p>
          <a:p>
            <a:r>
              <a:rPr lang="en-US" sz="1400" i="1" dirty="0"/>
              <a:t>level goes down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C5F9A-BD91-A916-6544-4D42A0C15ECE}"/>
              </a:ext>
            </a:extLst>
          </p:cNvPr>
          <p:cNvSpPr/>
          <p:nvPr/>
        </p:nvSpPr>
        <p:spPr>
          <a:xfrm>
            <a:off x="770561" y="4372431"/>
            <a:ext cx="552065" cy="24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7666E-C2C8-8C0C-4BA1-51FF4FD58A98}"/>
              </a:ext>
            </a:extLst>
          </p:cNvPr>
          <p:cNvSpPr txBox="1"/>
          <p:nvPr/>
        </p:nvSpPr>
        <p:spPr>
          <a:xfrm>
            <a:off x="951042" y="4344796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3.0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CB9D35-2ABD-C42E-4A6F-1DAEB197A8D5}"/>
              </a:ext>
            </a:extLst>
          </p:cNvPr>
          <p:cNvSpPr/>
          <p:nvPr/>
        </p:nvSpPr>
        <p:spPr>
          <a:xfrm>
            <a:off x="951042" y="3341509"/>
            <a:ext cx="371584" cy="24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37EAF-8E9A-B388-BE9D-DC22B9EB210D}"/>
              </a:ext>
            </a:extLst>
          </p:cNvPr>
          <p:cNvSpPr txBox="1"/>
          <p:nvPr/>
        </p:nvSpPr>
        <p:spPr>
          <a:xfrm>
            <a:off x="951042" y="3313874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3.5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4DF064-1047-8EC8-6042-5C4C663E1070}"/>
              </a:ext>
            </a:extLst>
          </p:cNvPr>
          <p:cNvSpPr/>
          <p:nvPr/>
        </p:nvSpPr>
        <p:spPr>
          <a:xfrm>
            <a:off x="770561" y="2158269"/>
            <a:ext cx="552065" cy="24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4931CC-3D67-B92B-B0EF-67C7D18A5FD5}"/>
              </a:ext>
            </a:extLst>
          </p:cNvPr>
          <p:cNvSpPr txBox="1"/>
          <p:nvPr/>
        </p:nvSpPr>
        <p:spPr>
          <a:xfrm>
            <a:off x="951042" y="2130634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4.0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DE9FCC-8CBC-F60E-2F15-B95AA94A29CE}"/>
              </a:ext>
            </a:extLst>
          </p:cNvPr>
          <p:cNvSpPr/>
          <p:nvPr/>
        </p:nvSpPr>
        <p:spPr>
          <a:xfrm>
            <a:off x="770561" y="1135992"/>
            <a:ext cx="552065" cy="24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50CBA9-46A9-0761-2BD4-7ADB7DAF494C}"/>
              </a:ext>
            </a:extLst>
          </p:cNvPr>
          <p:cNvSpPr txBox="1"/>
          <p:nvPr/>
        </p:nvSpPr>
        <p:spPr>
          <a:xfrm>
            <a:off x="951042" y="1108357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4.5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53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99D286-5A45-0895-F48A-FD64BF6E27FD}"/>
              </a:ext>
            </a:extLst>
          </p:cNvPr>
          <p:cNvCxnSpPr>
            <a:cxnSpLocks/>
          </p:cNvCxnSpPr>
          <p:nvPr/>
        </p:nvCxnSpPr>
        <p:spPr>
          <a:xfrm>
            <a:off x="351679" y="570619"/>
            <a:ext cx="1022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156D7D-72AF-7810-C7E7-40FFA99B36E8}"/>
              </a:ext>
            </a:extLst>
          </p:cNvPr>
          <p:cNvSpPr txBox="1"/>
          <p:nvPr/>
        </p:nvSpPr>
        <p:spPr>
          <a:xfrm>
            <a:off x="351679" y="293620"/>
            <a:ext cx="9853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Figure2c: Line plot of S antibody levels versus latest immunological gap, grid wrapped by hybrid induced(A) and vaccine induced group(C)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AB272-D67E-219B-C02E-0F3B253CB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78" y="570619"/>
            <a:ext cx="10227581" cy="58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3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809B098-C191-F586-0D88-E48D54F36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2" y="657148"/>
            <a:ext cx="8637980" cy="51514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0FA657-80E0-66A5-AB90-31DCF74A0EDC}"/>
              </a:ext>
            </a:extLst>
          </p:cNvPr>
          <p:cNvSpPr txBox="1"/>
          <p:nvPr/>
        </p:nvSpPr>
        <p:spPr>
          <a:xfrm>
            <a:off x="1014493" y="5764161"/>
            <a:ext cx="8718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Whatever the age group, the average S antibody level of objects with infection between 1</a:t>
            </a:r>
            <a:r>
              <a:rPr lang="en-US" sz="1400" i="1" baseline="30000" dirty="0"/>
              <a:t>st</a:t>
            </a:r>
            <a:r>
              <a:rPr lang="en-US" sz="1400" i="1" dirty="0"/>
              <a:t> and 2</a:t>
            </a:r>
            <a:r>
              <a:rPr lang="en-US" sz="1400" i="1" baseline="30000" dirty="0"/>
              <a:t>nd</a:t>
            </a:r>
            <a:r>
              <a:rPr lang="en-US" sz="1400" i="1" dirty="0"/>
              <a:t> survey is obviously</a:t>
            </a:r>
          </a:p>
          <a:p>
            <a:r>
              <a:rPr lang="en-US" sz="1400" i="1" dirty="0"/>
              <a:t>lower than  those without infection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12FBAEE-28BF-C4C2-98E9-F48B1C687D3D}"/>
              </a:ext>
            </a:extLst>
          </p:cNvPr>
          <p:cNvCxnSpPr>
            <a:cxnSpLocks/>
          </p:cNvCxnSpPr>
          <p:nvPr/>
        </p:nvCxnSpPr>
        <p:spPr>
          <a:xfrm>
            <a:off x="351679" y="570619"/>
            <a:ext cx="1022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932B44-6867-68D2-4BAA-524B67570C30}"/>
              </a:ext>
            </a:extLst>
          </p:cNvPr>
          <p:cNvSpPr txBox="1"/>
          <p:nvPr/>
        </p:nvSpPr>
        <p:spPr>
          <a:xfrm>
            <a:off x="351679" y="293620"/>
            <a:ext cx="896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Figure2a: Box plot of S antibody levels, grouped by Age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23C94-2FE2-AEBD-EE18-C1E5A8CA8914}"/>
              </a:ext>
            </a:extLst>
          </p:cNvPr>
          <p:cNvSpPr/>
          <p:nvPr/>
        </p:nvSpPr>
        <p:spPr>
          <a:xfrm>
            <a:off x="599440" y="1815650"/>
            <a:ext cx="447040" cy="223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0D2D3-BE34-4C6C-3419-A5F71C3ADE1C}"/>
              </a:ext>
            </a:extLst>
          </p:cNvPr>
          <p:cNvSpPr txBox="1"/>
          <p:nvPr/>
        </p:nvSpPr>
        <p:spPr>
          <a:xfrm>
            <a:off x="674896" y="1788015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4.0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CE0286-5E61-84B4-F586-17FC895EE6A3}"/>
              </a:ext>
            </a:extLst>
          </p:cNvPr>
          <p:cNvSpPr/>
          <p:nvPr/>
        </p:nvSpPr>
        <p:spPr>
          <a:xfrm>
            <a:off x="599440" y="2679250"/>
            <a:ext cx="447040" cy="223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CE98CA-964E-2830-34CE-DAD0C7A94A73}"/>
              </a:ext>
            </a:extLst>
          </p:cNvPr>
          <p:cNvSpPr txBox="1"/>
          <p:nvPr/>
        </p:nvSpPr>
        <p:spPr>
          <a:xfrm>
            <a:off x="674896" y="2651615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3.0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C3299-78CC-0AC9-BDF8-C5FB6DA6E6F3}"/>
              </a:ext>
            </a:extLst>
          </p:cNvPr>
          <p:cNvSpPr/>
          <p:nvPr/>
        </p:nvSpPr>
        <p:spPr>
          <a:xfrm>
            <a:off x="599440" y="3532999"/>
            <a:ext cx="447040" cy="223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B4C62A-27B8-9B86-CE06-976AAFDF3F51}"/>
              </a:ext>
            </a:extLst>
          </p:cNvPr>
          <p:cNvSpPr txBox="1"/>
          <p:nvPr/>
        </p:nvSpPr>
        <p:spPr>
          <a:xfrm>
            <a:off x="674896" y="3505364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2.0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E35D1E-3B30-0124-32E6-2125E9AB4DB0}"/>
              </a:ext>
            </a:extLst>
          </p:cNvPr>
          <p:cNvSpPr/>
          <p:nvPr/>
        </p:nvSpPr>
        <p:spPr>
          <a:xfrm>
            <a:off x="587773" y="4402797"/>
            <a:ext cx="447040" cy="223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4742B-C7AC-7233-6F95-251825FB6169}"/>
              </a:ext>
            </a:extLst>
          </p:cNvPr>
          <p:cNvSpPr txBox="1"/>
          <p:nvPr/>
        </p:nvSpPr>
        <p:spPr>
          <a:xfrm>
            <a:off x="663229" y="4375162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1.0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35A328-5303-B629-4259-E694A65AF5D1}"/>
              </a:ext>
            </a:extLst>
          </p:cNvPr>
          <p:cNvSpPr/>
          <p:nvPr/>
        </p:nvSpPr>
        <p:spPr>
          <a:xfrm>
            <a:off x="608093" y="5141909"/>
            <a:ext cx="447040" cy="338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09A28C-430C-0132-8463-C3BEA1EA2847}"/>
              </a:ext>
            </a:extLst>
          </p:cNvPr>
          <p:cNvSpPr txBox="1"/>
          <p:nvPr/>
        </p:nvSpPr>
        <p:spPr>
          <a:xfrm>
            <a:off x="683549" y="5228438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0.0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47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C54D19-A8CC-10B9-105B-E11F00EC2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319928"/>
              </p:ext>
            </p:extLst>
          </p:nvPr>
        </p:nvGraphicFramePr>
        <p:xfrm>
          <a:off x="845619" y="1784590"/>
          <a:ext cx="1975413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71">
                  <a:extLst>
                    <a:ext uri="{9D8B030D-6E8A-4147-A177-3AD203B41FA5}">
                      <a16:colId xmlns:a16="http://schemas.microsoft.com/office/drawing/2014/main" val="3557119077"/>
                    </a:ext>
                  </a:extLst>
                </a:gridCol>
                <a:gridCol w="658471">
                  <a:extLst>
                    <a:ext uri="{9D8B030D-6E8A-4147-A177-3AD203B41FA5}">
                      <a16:colId xmlns:a16="http://schemas.microsoft.com/office/drawing/2014/main" val="2832906759"/>
                    </a:ext>
                  </a:extLst>
                </a:gridCol>
                <a:gridCol w="658471">
                  <a:extLst>
                    <a:ext uri="{9D8B030D-6E8A-4147-A177-3AD203B41FA5}">
                      <a16:colId xmlns:a16="http://schemas.microsoft.com/office/drawing/2014/main" val="3427972053"/>
                    </a:ext>
                  </a:extLst>
                </a:gridCol>
              </a:tblGrid>
              <a:tr h="229094"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Infec-Yes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Infec-No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806187"/>
                  </a:ext>
                </a:extLst>
              </a:tr>
              <a:tr h="409088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S_num &gt; cutoff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8477795"/>
                  </a:ext>
                </a:extLst>
              </a:tr>
              <a:tr h="409088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S_num &lt; cutoff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3947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E8EC66-DD09-166D-F915-27617AC52164}"/>
              </a:ext>
            </a:extLst>
          </p:cNvPr>
          <p:cNvSpPr txBox="1"/>
          <p:nvPr/>
        </p:nvSpPr>
        <p:spPr>
          <a:xfrm>
            <a:off x="162505" y="1296364"/>
            <a:ext cx="307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used here: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AF74F-0DD9-AAE6-7E3E-A49B1750DEC7}"/>
              </a:ext>
            </a:extLst>
          </p:cNvPr>
          <p:cNvSpPr txBox="1"/>
          <p:nvPr/>
        </p:nvSpPr>
        <p:spPr>
          <a:xfrm>
            <a:off x="162505" y="3793251"/>
            <a:ext cx="28552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and Specificity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here: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Sensitivity = [a/(a + c)]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Specificity = [d/(b + d)]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2022A5-CEB4-0862-7017-2D051992A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233" y="500944"/>
            <a:ext cx="8202687" cy="58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6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00B398-809F-680C-E878-2C27AD77059D}"/>
              </a:ext>
            </a:extLst>
          </p:cNvPr>
          <p:cNvSpPr txBox="1"/>
          <p:nvPr/>
        </p:nvSpPr>
        <p:spPr>
          <a:xfrm>
            <a:off x="351679" y="293620"/>
            <a:ext cx="896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Plot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FD891B-A5BD-1D18-8918-83768A59352C}"/>
              </a:ext>
            </a:extLst>
          </p:cNvPr>
          <p:cNvCxnSpPr>
            <a:cxnSpLocks/>
          </p:cNvCxnSpPr>
          <p:nvPr/>
        </p:nvCxnSpPr>
        <p:spPr>
          <a:xfrm>
            <a:off x="351679" y="570619"/>
            <a:ext cx="1022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4F7062A-EEB4-4C56-A3B7-8176934B9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79" y="584439"/>
            <a:ext cx="10033292" cy="597994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FAB524-C93D-95F4-2D71-B1AB24F6D061}"/>
              </a:ext>
            </a:extLst>
          </p:cNvPr>
          <p:cNvCxnSpPr>
            <a:cxnSpLocks/>
          </p:cNvCxnSpPr>
          <p:nvPr/>
        </p:nvCxnSpPr>
        <p:spPr>
          <a:xfrm>
            <a:off x="4465238" y="1341120"/>
            <a:ext cx="0" cy="467612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796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0DCA-705B-6F1F-512E-79EC4298750A}"/>
              </a:ext>
            </a:extLst>
          </p:cNvPr>
          <p:cNvSpPr txBox="1">
            <a:spLocks/>
          </p:cNvSpPr>
          <p:nvPr/>
        </p:nvSpPr>
        <p:spPr>
          <a:xfrm>
            <a:off x="149469" y="862428"/>
            <a:ext cx="12115800" cy="16060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>
                <a:latin typeface="+mn-lt"/>
                <a:cs typeface="Times New Roman" panose="02020603050405020304" pitchFamily="18" charset="0"/>
              </a:rPr>
              <a:t>Group II: Symptomatic vs asymptomatic infection </a:t>
            </a:r>
          </a:p>
          <a:p>
            <a:pPr algn="ctr"/>
            <a:r>
              <a:rPr lang="en-US" altLang="ko-KR" sz="3600" b="1" dirty="0">
                <a:latin typeface="+mn-lt"/>
                <a:cs typeface="Times New Roman" panose="02020603050405020304" pitchFamily="18" charset="0"/>
              </a:rPr>
              <a:t>among those who are infected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2350C7-6321-08BC-00A7-6CD65F1C29DC}"/>
              </a:ext>
            </a:extLst>
          </p:cNvPr>
          <p:cNvCxnSpPr>
            <a:cxnSpLocks/>
          </p:cNvCxnSpPr>
          <p:nvPr/>
        </p:nvCxnSpPr>
        <p:spPr>
          <a:xfrm>
            <a:off x="1348178" y="3791326"/>
            <a:ext cx="93345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861401-A329-3624-E6ED-27483995CD56}"/>
              </a:ext>
            </a:extLst>
          </p:cNvPr>
          <p:cNvCxnSpPr>
            <a:cxnSpLocks/>
          </p:cNvCxnSpPr>
          <p:nvPr/>
        </p:nvCxnSpPr>
        <p:spPr>
          <a:xfrm>
            <a:off x="1348180" y="4855992"/>
            <a:ext cx="93345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>
            <a:extLst>
              <a:ext uri="{FF2B5EF4-FFF2-40B4-BE49-F238E27FC236}">
                <a16:creationId xmlns:a16="http://schemas.microsoft.com/office/drawing/2014/main" id="{906E6272-675E-0C5F-2841-6874F23445C3}"/>
              </a:ext>
            </a:extLst>
          </p:cNvPr>
          <p:cNvSpPr/>
          <p:nvPr/>
        </p:nvSpPr>
        <p:spPr>
          <a:xfrm>
            <a:off x="6691600" y="3534126"/>
            <a:ext cx="546928" cy="461469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23918C-DC45-ECEA-7050-9D6096603028}"/>
              </a:ext>
            </a:extLst>
          </p:cNvPr>
          <p:cNvSpPr/>
          <p:nvPr/>
        </p:nvSpPr>
        <p:spPr>
          <a:xfrm>
            <a:off x="4803175" y="3595485"/>
            <a:ext cx="393105" cy="3916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3A88B2-ADCA-911C-0D8A-DF0FC783E6DD}"/>
              </a:ext>
            </a:extLst>
          </p:cNvPr>
          <p:cNvSpPr/>
          <p:nvPr/>
        </p:nvSpPr>
        <p:spPr>
          <a:xfrm>
            <a:off x="9691751" y="4668350"/>
            <a:ext cx="393105" cy="3916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449B5C-340C-80A4-5E6C-2CF3519FB032}"/>
              </a:ext>
            </a:extLst>
          </p:cNvPr>
          <p:cNvSpPr txBox="1"/>
          <p:nvPr/>
        </p:nvSpPr>
        <p:spPr>
          <a:xfrm>
            <a:off x="10084856" y="5463208"/>
            <a:ext cx="1185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Antibody Level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1BC8B3-8F01-70AD-7299-D98C4AE91AF0}"/>
              </a:ext>
            </a:extLst>
          </p:cNvPr>
          <p:cNvSpPr/>
          <p:nvPr/>
        </p:nvSpPr>
        <p:spPr>
          <a:xfrm>
            <a:off x="9703145" y="3618987"/>
            <a:ext cx="393105" cy="3916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14DB40-2C16-EC45-0FDD-CC5686DF20B6}"/>
              </a:ext>
            </a:extLst>
          </p:cNvPr>
          <p:cNvSpPr/>
          <p:nvPr/>
        </p:nvSpPr>
        <p:spPr>
          <a:xfrm>
            <a:off x="4803176" y="4660150"/>
            <a:ext cx="393105" cy="3916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Curved 46">
            <a:extLst>
              <a:ext uri="{FF2B5EF4-FFF2-40B4-BE49-F238E27FC236}">
                <a16:creationId xmlns:a16="http://schemas.microsoft.com/office/drawing/2014/main" id="{3DA528BC-9CC6-1199-F3F2-B87E07BE177A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5400000" flipH="1" flipV="1">
            <a:off x="5951717" y="2582138"/>
            <a:ext cx="61359" cy="1965336"/>
          </a:xfrm>
          <a:prstGeom prst="curvedConnector3">
            <a:avLst>
              <a:gd name="adj1" fmla="val 472561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80C222-16C0-90B0-FC01-0B4145489C89}"/>
              </a:ext>
            </a:extLst>
          </p:cNvPr>
          <p:cNvSpPr txBox="1"/>
          <p:nvPr/>
        </p:nvSpPr>
        <p:spPr>
          <a:xfrm>
            <a:off x="10092530" y="5755515"/>
            <a:ext cx="1683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Symptomatic Confirmed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C3FD5-0C29-158B-D464-FFC5939BE3CF}"/>
              </a:ext>
            </a:extLst>
          </p:cNvPr>
          <p:cNvSpPr txBox="1"/>
          <p:nvPr/>
        </p:nvSpPr>
        <p:spPr>
          <a:xfrm>
            <a:off x="10103757" y="6095517"/>
            <a:ext cx="805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Vaccine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656EC-AEFC-CDAC-2A6F-344E9BB15B76}"/>
              </a:ext>
            </a:extLst>
          </p:cNvPr>
          <p:cNvSpPr txBox="1"/>
          <p:nvPr/>
        </p:nvSpPr>
        <p:spPr>
          <a:xfrm>
            <a:off x="9776513" y="5994963"/>
            <a:ext cx="54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EDA39937-48DF-2866-7D38-2A90F4F8BD07}"/>
              </a:ext>
            </a:extLst>
          </p:cNvPr>
          <p:cNvSpPr/>
          <p:nvPr/>
        </p:nvSpPr>
        <p:spPr>
          <a:xfrm>
            <a:off x="9776513" y="5790937"/>
            <a:ext cx="274894" cy="227524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1B9CD5-D84D-D07A-7C09-FBB6634F53E0}"/>
              </a:ext>
            </a:extLst>
          </p:cNvPr>
          <p:cNvSpPr/>
          <p:nvPr/>
        </p:nvSpPr>
        <p:spPr>
          <a:xfrm>
            <a:off x="9803574" y="5487208"/>
            <a:ext cx="224671" cy="2077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D84869-D642-6F60-60E0-261034B072DD}"/>
              </a:ext>
            </a:extLst>
          </p:cNvPr>
          <p:cNvSpPr/>
          <p:nvPr/>
        </p:nvSpPr>
        <p:spPr>
          <a:xfrm>
            <a:off x="1730840" y="4656424"/>
            <a:ext cx="360084" cy="368177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CC43DB-25E1-5464-ABDD-6B3BCFADE198}"/>
              </a:ext>
            </a:extLst>
          </p:cNvPr>
          <p:cNvSpPr/>
          <p:nvPr/>
        </p:nvSpPr>
        <p:spPr>
          <a:xfrm>
            <a:off x="1733083" y="3583175"/>
            <a:ext cx="360084" cy="368177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18FA6-B97C-1D4C-B958-310F71400E3C}"/>
              </a:ext>
            </a:extLst>
          </p:cNvPr>
          <p:cNvSpPr txBox="1"/>
          <p:nvPr/>
        </p:nvSpPr>
        <p:spPr>
          <a:xfrm>
            <a:off x="1029953" y="4298195"/>
            <a:ext cx="241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II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5ECC99-C398-6D3D-89F0-392F7D537CB2}"/>
              </a:ext>
            </a:extLst>
          </p:cNvPr>
          <p:cNvSpPr txBox="1"/>
          <p:nvPr/>
        </p:nvSpPr>
        <p:spPr>
          <a:xfrm>
            <a:off x="1051486" y="3244334"/>
            <a:ext cx="241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I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15307736-028E-EBE9-2CA1-5B5F70B9A079}"/>
              </a:ext>
            </a:extLst>
          </p:cNvPr>
          <p:cNvSpPr/>
          <p:nvPr/>
        </p:nvSpPr>
        <p:spPr>
          <a:xfrm>
            <a:off x="3133146" y="3551169"/>
            <a:ext cx="546928" cy="461469"/>
          </a:xfrm>
          <a:prstGeom prst="diamond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5BA9143D-2CE2-67D2-6B1F-3CA5E2C608D1}"/>
              </a:ext>
            </a:extLst>
          </p:cNvPr>
          <p:cNvSpPr/>
          <p:nvPr/>
        </p:nvSpPr>
        <p:spPr>
          <a:xfrm>
            <a:off x="3282782" y="4633456"/>
            <a:ext cx="546928" cy="461469"/>
          </a:xfrm>
          <a:prstGeom prst="diamond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65DFE8-A9D3-FCDE-2CA4-59EAA6CFC010}"/>
              </a:ext>
            </a:extLst>
          </p:cNvPr>
          <p:cNvSpPr txBox="1"/>
          <p:nvPr/>
        </p:nvSpPr>
        <p:spPr>
          <a:xfrm>
            <a:off x="9046542" y="2878185"/>
            <a:ext cx="168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9F5381D3-71C8-D23E-0E7A-8BA8C3B1C3CE}"/>
              </a:ext>
            </a:extLst>
          </p:cNvPr>
          <p:cNvSpPr/>
          <p:nvPr/>
        </p:nvSpPr>
        <p:spPr>
          <a:xfrm>
            <a:off x="6897088" y="4643000"/>
            <a:ext cx="546928" cy="461469"/>
          </a:xfrm>
          <a:prstGeom prst="diamond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1516B0-523D-B9F3-6DDB-3ED018503144}"/>
              </a:ext>
            </a:extLst>
          </p:cNvPr>
          <p:cNvSpPr txBox="1"/>
          <p:nvPr/>
        </p:nvSpPr>
        <p:spPr>
          <a:xfrm>
            <a:off x="10103757" y="6435519"/>
            <a:ext cx="1878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Asymptomatic Confirmed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AB2155B4-80F0-B818-3181-70CC08C95769}"/>
              </a:ext>
            </a:extLst>
          </p:cNvPr>
          <p:cNvSpPr/>
          <p:nvPr/>
        </p:nvSpPr>
        <p:spPr>
          <a:xfrm>
            <a:off x="9808239" y="6454062"/>
            <a:ext cx="274894" cy="227524"/>
          </a:xfrm>
          <a:prstGeom prst="diamond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Connector: Curved 46">
            <a:extLst>
              <a:ext uri="{FF2B5EF4-FFF2-40B4-BE49-F238E27FC236}">
                <a16:creationId xmlns:a16="http://schemas.microsoft.com/office/drawing/2014/main" id="{49D7945E-A993-AFC5-5C55-9DCFB94F229A}"/>
              </a:ext>
            </a:extLst>
          </p:cNvPr>
          <p:cNvCxnSpPr>
            <a:cxnSpLocks/>
            <a:stCxn id="10" idx="0"/>
            <a:endCxn id="20" idx="0"/>
          </p:cNvCxnSpPr>
          <p:nvPr/>
        </p:nvCxnSpPr>
        <p:spPr>
          <a:xfrm rot="5400000" flipH="1" flipV="1">
            <a:off x="6076565" y="3566164"/>
            <a:ext cx="17150" cy="2170823"/>
          </a:xfrm>
          <a:prstGeom prst="curvedConnector3">
            <a:avLst>
              <a:gd name="adj1" fmla="val 1432945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2CEB873-D3FF-E11D-A72F-D612D1060F5A}"/>
              </a:ext>
            </a:extLst>
          </p:cNvPr>
          <p:cNvSpPr txBox="1"/>
          <p:nvPr/>
        </p:nvSpPr>
        <p:spPr>
          <a:xfrm>
            <a:off x="5844221" y="2681436"/>
            <a:ext cx="337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Asymptomatic/Symptomatic confirmation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F903B5-E764-9E6B-B29A-1543A4D2AC22}"/>
              </a:ext>
            </a:extLst>
          </p:cNvPr>
          <p:cNvSpPr txBox="1"/>
          <p:nvPr/>
        </p:nvSpPr>
        <p:spPr>
          <a:xfrm>
            <a:off x="3854037" y="2681436"/>
            <a:ext cx="2161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antibody level at the 1</a:t>
            </a:r>
            <a:r>
              <a:rPr lang="en-US" sz="1600" b="1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survey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5727A9-B090-3F9B-D32C-DE58D512D177}"/>
              </a:ext>
            </a:extLst>
          </p:cNvPr>
          <p:cNvSpPr txBox="1"/>
          <p:nvPr/>
        </p:nvSpPr>
        <p:spPr>
          <a:xfrm>
            <a:off x="1074571" y="2674218"/>
            <a:ext cx="2275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Previous vaccination or infections</a:t>
            </a:r>
          </a:p>
        </p:txBody>
      </p:sp>
    </p:spTree>
    <p:extLst>
      <p:ext uri="{BB962C8B-B14F-4D97-AF65-F5344CB8AC3E}">
        <p14:creationId xmlns:p14="http://schemas.microsoft.com/office/powerpoint/2010/main" val="2576779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ACE9DB-FC95-D6E1-3D26-57420D838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38" y="687260"/>
            <a:ext cx="9282881" cy="568756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D3AAAE-8DCA-8E8C-AF4D-A7DA301B6E25}"/>
              </a:ext>
            </a:extLst>
          </p:cNvPr>
          <p:cNvCxnSpPr>
            <a:cxnSpLocks/>
          </p:cNvCxnSpPr>
          <p:nvPr/>
        </p:nvCxnSpPr>
        <p:spPr>
          <a:xfrm>
            <a:off x="351679" y="570619"/>
            <a:ext cx="1022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E1E34D-793A-FB74-8E3C-50B356530A42}"/>
              </a:ext>
            </a:extLst>
          </p:cNvPr>
          <p:cNvSpPr txBox="1"/>
          <p:nvPr/>
        </p:nvSpPr>
        <p:spPr>
          <a:xfrm>
            <a:off x="351679" y="293620"/>
            <a:ext cx="896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Figure3b: Box plot of S antibody levels, grouped by Post time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BCFBF0-B1F6-7A6D-7189-F776E85AEC6A}"/>
              </a:ext>
            </a:extLst>
          </p:cNvPr>
          <p:cNvSpPr txBox="1"/>
          <p:nvPr/>
        </p:nvSpPr>
        <p:spPr>
          <a:xfrm>
            <a:off x="8267780" y="1665207"/>
            <a:ext cx="3572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Excluding the non-representative group (1-2 months) due to extremely low sample sizes, once the gap between the first surveillance and confirmation is accounted for, individuals with higher S antibody levels are less likely to exhibit severe symptoms.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E1D5C0-121E-39E7-DFDF-40BCD043A57D}"/>
              </a:ext>
            </a:extLst>
          </p:cNvPr>
          <p:cNvSpPr/>
          <p:nvPr/>
        </p:nvSpPr>
        <p:spPr>
          <a:xfrm>
            <a:off x="772160" y="3419062"/>
            <a:ext cx="447040" cy="223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57B7F-91FE-7D87-3CCC-FC805645A355}"/>
              </a:ext>
            </a:extLst>
          </p:cNvPr>
          <p:cNvSpPr/>
          <p:nvPr/>
        </p:nvSpPr>
        <p:spPr>
          <a:xfrm>
            <a:off x="772160" y="2047240"/>
            <a:ext cx="447040" cy="223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3029FB-AF42-ADC5-4B54-FEBD0FA880F8}"/>
              </a:ext>
            </a:extLst>
          </p:cNvPr>
          <p:cNvSpPr/>
          <p:nvPr/>
        </p:nvSpPr>
        <p:spPr>
          <a:xfrm>
            <a:off x="772160" y="4765484"/>
            <a:ext cx="447040" cy="223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BB5CD7-2408-74CE-7C6D-CA25BA8C8E25}"/>
              </a:ext>
            </a:extLst>
          </p:cNvPr>
          <p:cNvSpPr txBox="1"/>
          <p:nvPr/>
        </p:nvSpPr>
        <p:spPr>
          <a:xfrm>
            <a:off x="847616" y="2019605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4.0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58D04-862B-0FD3-6A7C-3393FFF8F7D1}"/>
              </a:ext>
            </a:extLst>
          </p:cNvPr>
          <p:cNvSpPr txBox="1"/>
          <p:nvPr/>
        </p:nvSpPr>
        <p:spPr>
          <a:xfrm>
            <a:off x="854592" y="4712449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3.0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52535F-79EF-9E6C-284D-60A802687ECB}"/>
              </a:ext>
            </a:extLst>
          </p:cNvPr>
          <p:cNvSpPr txBox="1"/>
          <p:nvPr/>
        </p:nvSpPr>
        <p:spPr>
          <a:xfrm>
            <a:off x="847616" y="3428258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3.5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9DAA09-8ED3-DE90-64BD-17B6D75116A3}"/>
              </a:ext>
            </a:extLst>
          </p:cNvPr>
          <p:cNvSpPr/>
          <p:nvPr/>
        </p:nvSpPr>
        <p:spPr>
          <a:xfrm>
            <a:off x="1108363" y="1094508"/>
            <a:ext cx="1939637" cy="50762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582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7B9F65F1-B9E0-B710-20B5-293F9E306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79" y="668027"/>
            <a:ext cx="9207186" cy="561935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D6FF1F-5069-C22B-F7D1-795A6AEB13F9}"/>
              </a:ext>
            </a:extLst>
          </p:cNvPr>
          <p:cNvCxnSpPr>
            <a:cxnSpLocks/>
          </p:cNvCxnSpPr>
          <p:nvPr/>
        </p:nvCxnSpPr>
        <p:spPr>
          <a:xfrm>
            <a:off x="351679" y="570619"/>
            <a:ext cx="1022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F37F152-C0B4-6BDD-7EB7-22DB9D92B0B4}"/>
              </a:ext>
            </a:extLst>
          </p:cNvPr>
          <p:cNvSpPr txBox="1"/>
          <p:nvPr/>
        </p:nvSpPr>
        <p:spPr>
          <a:xfrm>
            <a:off x="351679" y="293620"/>
            <a:ext cx="896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Figure3a: Box plot of S antibody levels, grouped by Age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81687-7D4D-96DB-7751-B8D670526C2D}"/>
              </a:ext>
            </a:extLst>
          </p:cNvPr>
          <p:cNvSpPr txBox="1"/>
          <p:nvPr/>
        </p:nvSpPr>
        <p:spPr>
          <a:xfrm>
            <a:off x="8181933" y="1473820"/>
            <a:ext cx="36583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Overall, the sample sizes for asymptomatic groups, particularly those under 60, are quite small. Regarding the older age group, individuals with higher S antibody levels tend to exhibit fewer symptoms.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DA29BD-05D1-66E8-57A6-CF70E31745FC}"/>
              </a:ext>
            </a:extLst>
          </p:cNvPr>
          <p:cNvSpPr/>
          <p:nvPr/>
        </p:nvSpPr>
        <p:spPr>
          <a:xfrm>
            <a:off x="711200" y="3319552"/>
            <a:ext cx="447040" cy="223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F1F053-C207-6D87-5045-EFF013B0AF2A}"/>
              </a:ext>
            </a:extLst>
          </p:cNvPr>
          <p:cNvSpPr/>
          <p:nvPr/>
        </p:nvSpPr>
        <p:spPr>
          <a:xfrm>
            <a:off x="606175" y="1947730"/>
            <a:ext cx="552065" cy="24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0161F5-9990-5D04-7429-A3545CCB4D3F}"/>
              </a:ext>
            </a:extLst>
          </p:cNvPr>
          <p:cNvSpPr/>
          <p:nvPr/>
        </p:nvSpPr>
        <p:spPr>
          <a:xfrm>
            <a:off x="711200" y="4665974"/>
            <a:ext cx="447040" cy="223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B0EB4F-1B9B-BB4B-6D9C-2021DEFF0088}"/>
              </a:ext>
            </a:extLst>
          </p:cNvPr>
          <p:cNvSpPr txBox="1"/>
          <p:nvPr/>
        </p:nvSpPr>
        <p:spPr>
          <a:xfrm>
            <a:off x="786656" y="1920095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4.0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278297-AE66-7885-0DCD-EA9C5712C420}"/>
              </a:ext>
            </a:extLst>
          </p:cNvPr>
          <p:cNvSpPr txBox="1"/>
          <p:nvPr/>
        </p:nvSpPr>
        <p:spPr>
          <a:xfrm>
            <a:off x="793632" y="4612939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3.0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12258F-32FA-F75E-6CCA-95C8006B9613}"/>
              </a:ext>
            </a:extLst>
          </p:cNvPr>
          <p:cNvSpPr txBox="1"/>
          <p:nvPr/>
        </p:nvSpPr>
        <p:spPr>
          <a:xfrm>
            <a:off x="786656" y="3328748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3.5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164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AE5F2A7-E99B-4239-B419-B8353F448799}"/>
              </a:ext>
            </a:extLst>
          </p:cNvPr>
          <p:cNvSpPr txBox="1">
            <a:spLocks/>
          </p:cNvSpPr>
          <p:nvPr/>
        </p:nvSpPr>
        <p:spPr>
          <a:xfrm>
            <a:off x="342527" y="159872"/>
            <a:ext cx="10515600" cy="65024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  <a:cs typeface="Times New Roman" panose="02020603050405020304" pitchFamily="18" charset="0"/>
              </a:rPr>
              <a:t>Discussion</a:t>
            </a:r>
            <a:endParaRPr lang="en-US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11A91-127F-A7CF-FEE0-7F0A04628FE4}"/>
              </a:ext>
            </a:extLst>
          </p:cNvPr>
          <p:cNvSpPr txBox="1"/>
          <p:nvPr/>
        </p:nvSpPr>
        <p:spPr>
          <a:xfrm>
            <a:off x="243774" y="935225"/>
            <a:ext cx="113211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Summary: 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Group 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descriptive analysis indicated higher S antibody levels in uninfected individuals, and logistic regression showed that Spike (S) antibody thresholds for a 75% chance of avoiding COVID-19 infection are 6000, 8000, and 10000 for age groups &lt;30, 30-60, and &gt;60, respectively.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Group II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revealed there was no clear relationship between Spike antibody level and the severity of  COVID-19 symptoms. </a:t>
            </a:r>
          </a:p>
          <a:p>
            <a:pPr marL="400050" indent="-400050">
              <a:buFont typeface="+mj-lt"/>
              <a:buAutoNum type="romanLcPeriod"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Population S antibody level threshold can guide appropriate vaccination interval by age group. </a:t>
            </a:r>
          </a:p>
          <a:p>
            <a:pPr marL="400050" indent="-400050">
              <a:buFont typeface="+mj-lt"/>
              <a:buAutoNum type="romanLcPeriod"/>
            </a:pPr>
            <a:r>
              <a:rPr lang="zh-CN" alt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association between S (spike) antibody levels and the severity of symptoms in individuals infected with COVID-19 shows a complex relationship between the immune response and disease outcomes</a:t>
            </a: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W</a:t>
            </a: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hile higher levels of S antibodies, especially those capable of neutralizing the virus, are generally associated with a more severe initial presentation of symptoms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Sancilio</a:t>
            </a: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et al, 2022), they may also indicate a more effective immune response.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Limitations: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Symptom levels can be a wide range but our study data is limited to binary information (Yes/No).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Spike antibody level can not explain the neutralizing antibody, which could be a better predictor for symptom severity.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Small sample size for those who are infected and asymptomatic individuals, making it difficult to prove a statistically significant difference.</a:t>
            </a:r>
          </a:p>
        </p:txBody>
      </p:sp>
      <p:sp>
        <p:nvSpPr>
          <p:cNvPr id="2" name="직사각형 3">
            <a:extLst>
              <a:ext uri="{FF2B5EF4-FFF2-40B4-BE49-F238E27FC236}">
                <a16:creationId xmlns:a16="http://schemas.microsoft.com/office/drawing/2014/main" id="{4D084F17-AD35-8119-C83A-C6E94A19162E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8">
            <a:extLst>
              <a:ext uri="{FF2B5EF4-FFF2-40B4-BE49-F238E27FC236}">
                <a16:creationId xmlns:a16="http://schemas.microsoft.com/office/drawing/2014/main" id="{F76B7568-3DC0-A49D-E1FD-2AFFBC313DB0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413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6E76-A707-8172-6078-470EB9DB1A48}"/>
              </a:ext>
            </a:extLst>
          </p:cNvPr>
          <p:cNvSpPr txBox="1">
            <a:spLocks/>
          </p:cNvSpPr>
          <p:nvPr/>
        </p:nvSpPr>
        <p:spPr>
          <a:xfrm>
            <a:off x="342527" y="130440"/>
            <a:ext cx="10515600" cy="751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Reference</a:t>
            </a:r>
            <a:endParaRPr lang="en-US" sz="36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D31B8C70-A797-9627-F05B-EB2F87CD2534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8">
            <a:extLst>
              <a:ext uri="{FF2B5EF4-FFF2-40B4-BE49-F238E27FC236}">
                <a16:creationId xmlns:a16="http://schemas.microsoft.com/office/drawing/2014/main" id="{B7F68BC1-4B86-2A1B-DD7B-2C22AB9D687D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B9333E-3698-D631-0D73-F52C7649614F}"/>
              </a:ext>
            </a:extLst>
          </p:cNvPr>
          <p:cNvSpPr txBox="1"/>
          <p:nvPr/>
        </p:nvSpPr>
        <p:spPr>
          <a:xfrm>
            <a:off x="342527" y="882280"/>
            <a:ext cx="10515600" cy="337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https://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ourworldindata.org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/covid-vaccinations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Amjadi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F., &amp; O'Connell, S. E. (2021). Specific COVID-19 symptoms correlate with high antibody levels against SARS-CoV-2. *AAI*.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Imai, K., Kitagawa, Y., Tabata, S., Kubota, K.,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Nagura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-Ikeda, M., Matsuoka, M., Miyoshi, K., Sakai, J., &amp; all authors. (2021). Antibody response patterns in COVID-19 patients with different levels of disease severity in Japan. *Journal of Medical Virology*.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Goldblatt, D., Fiore-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Gartland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Johnson, M., Hunt, A., Bengt, C.,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Zavadska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Snipe, H. D., Brown, J. S., Workman, L.,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J.,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Montefiori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Shen, X., Dull, P., Plotkin, S.,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Siber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G., &amp; Ambrosino, D. (2021). Towards a population-based threshold of protection for COVID-19 vaccines. *Vaccine*. </a:t>
            </a:r>
          </a:p>
        </p:txBody>
      </p:sp>
    </p:spTree>
    <p:extLst>
      <p:ext uri="{BB962C8B-B14F-4D97-AF65-F5344CB8AC3E}">
        <p14:creationId xmlns:p14="http://schemas.microsoft.com/office/powerpoint/2010/main" val="251356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7796-440C-1BA7-124C-85D0E94A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27" y="130440"/>
            <a:ext cx="10515600" cy="75184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Background</a:t>
            </a:r>
            <a:endParaRPr lang="en-US" sz="36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CD3295-B46A-0D37-6B2C-4830D29D1FFB}"/>
              </a:ext>
            </a:extLst>
          </p:cNvPr>
          <p:cNvSpPr txBox="1">
            <a:spLocks/>
          </p:cNvSpPr>
          <p:nvPr/>
        </p:nvSpPr>
        <p:spPr>
          <a:xfrm>
            <a:off x="342526" y="1012291"/>
            <a:ext cx="11678785" cy="5715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Previous studies identified that n</a:t>
            </a:r>
            <a:r>
              <a:rPr lang="en-US" sz="19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eutralizing antibody levels are highly predictive of immune protection from symptomatic SARS-CoV-2 infection (Khoury DS et al, 2021) and 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the l</a:t>
            </a:r>
            <a:r>
              <a:rPr lang="en-US" sz="1900" b="1" i="0" dirty="0">
                <a:solidFill>
                  <a:srgbClr val="2C2C2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evels of antibody protection required to prevent symptomatic COVID-19 (Feng S et al, 2021)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900" b="1" i="0" dirty="0">
              <a:solidFill>
                <a:srgbClr val="2C2C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Neutralizing Antibodies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: The S antibodies include neutralizing antibodies, which can directly interfere with the ability of the virus to infect cells. Higher levels of S antibodies generally correlate with a stronger capacity to neutralize the virus and prevent infection.</a:t>
            </a:r>
          </a:p>
          <a:p>
            <a:pPr lvl="1"/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Vaccine Efficacy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: COVID-19 vaccine efficacy is linked to strong S antibody responses. Vaccines with higher S antibody titers are generally more effective in preventing or lessening COVID-19 severity.</a:t>
            </a:r>
          </a:p>
          <a:p>
            <a:pPr lvl="1"/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Duration of Protection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: S antibody protection duration is being studied. Although S antibodies offer initial defense, their levels may decrease over time, reducing protection. This has prompted booster shot recommendations to sustain immunity..</a:t>
            </a:r>
          </a:p>
          <a:p>
            <a:pPr lvl="1"/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Variants of Concern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: The rise of SARS-CoV-2 variants has complicated how S antibody levels protect us. Variants with mutations in the S protein can lower antibody effectiveness, risking breakthrough infections in vaccinated people. Research continues to explore the protection correlation against various variants..</a:t>
            </a:r>
          </a:p>
          <a:p>
            <a:pPr lvl="1"/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Measurement and Interpretation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: Quantitative S antibody level assessments offer insights into immune status, but the protective threshold varies and isn't precisely defined for the population.</a:t>
            </a: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5F1B8CD9-1684-C29D-E619-BCAF839D54F3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8">
            <a:extLst>
              <a:ext uri="{FF2B5EF4-FFF2-40B4-BE49-F238E27FC236}">
                <a16:creationId xmlns:a16="http://schemas.microsoft.com/office/drawing/2014/main" id="{A2695048-6153-9BC0-B6CE-A57EE00452F0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786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B283-261B-242E-BDE2-4BB09125276B}"/>
              </a:ext>
            </a:extLst>
          </p:cNvPr>
          <p:cNvSpPr txBox="1">
            <a:spLocks/>
          </p:cNvSpPr>
          <p:nvPr/>
        </p:nvSpPr>
        <p:spPr>
          <a:xfrm>
            <a:off x="2260035" y="2766218"/>
            <a:ext cx="7671930" cy="13255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551740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8C12AC-5D6D-176E-9277-91101385A49E}"/>
              </a:ext>
            </a:extLst>
          </p:cNvPr>
          <p:cNvSpPr txBox="1"/>
          <p:nvPr/>
        </p:nvSpPr>
        <p:spPr>
          <a:xfrm>
            <a:off x="243774" y="935225"/>
            <a:ext cx="113211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 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 indicated higher S antibody levels in uninfected individuals, and logistic regression showed that Spike (S) antibody thresholds for a 75% chance of avoiding COVID-19 infection are 6000, 8000, and 10000 for age groups &lt;30, 30-60, and &gt;60, respectively.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revealed there was no clear relationship between Spike antibody level and the severity of  COVID-19 symptom.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Compared to the study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Imai, K. and Kitagawa, Y., Japan 2021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our research focused on collecting Spike antibody levels from patients exhibiting a range of COVID-19 symptom severities. This approach, distinct from utilizing immobilized recombinant S protein, clarifies the link between anti-Spike antibodies, COVID-19 infection rates, and symptom severity.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Contrasting with the study conducted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Goldblatt in 2022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our research establishes a protection threshold based on total anti-Spike antibody levels, as opposed to focusing solely on IgG. This approach offers a unique perspective in determining the protective correlate, providing a broader understanding of immunity.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dataset shows that the group of confirmed infections identified between the first and second surveillance points, especially among asymptomatic individuals, is small, making it difficult to prove a statistically significant difference.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efforts should concentrate on integrating data from the third surveillance to enhance the cohort's comprehensiveness.</a:t>
            </a:r>
          </a:p>
        </p:txBody>
      </p:sp>
    </p:spTree>
    <p:extLst>
      <p:ext uri="{BB962C8B-B14F-4D97-AF65-F5344CB8AC3E}">
        <p14:creationId xmlns:p14="http://schemas.microsoft.com/office/powerpoint/2010/main" val="1014185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39E1C55-D1F5-F43D-E2DC-0D024C3B7565}"/>
              </a:ext>
            </a:extLst>
          </p:cNvPr>
          <p:cNvSpPr/>
          <p:nvPr/>
        </p:nvSpPr>
        <p:spPr>
          <a:xfrm flipH="1" flipV="1">
            <a:off x="188258" y="228692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E153507-82E2-F227-C379-DF1853F1CCF9}"/>
              </a:ext>
            </a:extLst>
          </p:cNvPr>
          <p:cNvSpPr/>
          <p:nvPr/>
        </p:nvSpPr>
        <p:spPr>
          <a:xfrm flipH="1" flipV="1">
            <a:off x="367552" y="228690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5E8CC-05E8-EE23-C5F6-8F538A147A15}"/>
              </a:ext>
            </a:extLst>
          </p:cNvPr>
          <p:cNvSpPr txBox="1"/>
          <p:nvPr/>
        </p:nvSpPr>
        <p:spPr>
          <a:xfrm>
            <a:off x="403552" y="34057"/>
            <a:ext cx="11002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Segoe UI Web (West European)"/>
              </a:rPr>
              <a:t>Selection criteria for main and reserve households in the aggregate premises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94A62-81BA-8622-12D3-2BE4CE03E83A}"/>
              </a:ext>
            </a:extLst>
          </p:cNvPr>
          <p:cNvSpPr txBox="1"/>
          <p:nvPr/>
        </p:nvSpPr>
        <p:spPr>
          <a:xfrm>
            <a:off x="7538618" y="1745100"/>
            <a:ext cx="4863344" cy="791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At least 2 assignments per region </a:t>
            </a:r>
          </a:p>
          <a:p>
            <a:pPr>
              <a:lnSpc>
                <a:spcPct val="150000"/>
              </a:lnSpc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(*Depends on the number of goals per region)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1E181-6F37-9BBC-46BD-80C49A27FE34}"/>
              </a:ext>
            </a:extLst>
          </p:cNvPr>
          <p:cNvSpPr txBox="1"/>
          <p:nvPr/>
        </p:nvSpPr>
        <p:spPr>
          <a:xfrm>
            <a:off x="7534236" y="3336332"/>
            <a:ext cx="4178112" cy="791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Randomly selected by Global Research 5 Pattern Furniture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E157A-EFD3-AD87-EA54-0362C753AC45}"/>
              </a:ext>
            </a:extLst>
          </p:cNvPr>
          <p:cNvSpPr txBox="1"/>
          <p:nvPr/>
        </p:nvSpPr>
        <p:spPr>
          <a:xfrm>
            <a:off x="7538618" y="4922880"/>
            <a:ext cx="4653382" cy="1531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If this household declines consent or is unsuitable, spare furniture is designated in a counterclockwise spiral upon the surveyor's request, approved by the survey manager.</a:t>
            </a:r>
            <a:endParaRPr lang="en-US" altLang="ko-KR" sz="1600" u="sng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A8E080-CE6B-8D77-6A88-4C79C8BBEEC3}"/>
              </a:ext>
            </a:extLst>
          </p:cNvPr>
          <p:cNvSpPr/>
          <p:nvPr/>
        </p:nvSpPr>
        <p:spPr>
          <a:xfrm rot="19933654">
            <a:off x="6262142" y="1660837"/>
            <a:ext cx="900000" cy="90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88F55-FC61-6BC5-EB58-9F6E93B085EC}"/>
              </a:ext>
            </a:extLst>
          </p:cNvPr>
          <p:cNvSpPr txBox="1"/>
          <p:nvPr/>
        </p:nvSpPr>
        <p:spPr>
          <a:xfrm>
            <a:off x="6029950" y="1685510"/>
            <a:ext cx="1364384" cy="791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Aggregate Sphere</a:t>
            </a:r>
            <a:endParaRPr lang="en-US" altLang="ko-KR" sz="16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F1468C-A6F8-23EA-49C2-7F3F62A55A4A}"/>
              </a:ext>
            </a:extLst>
          </p:cNvPr>
          <p:cNvSpPr/>
          <p:nvPr/>
        </p:nvSpPr>
        <p:spPr>
          <a:xfrm rot="19933654">
            <a:off x="6253844" y="3314106"/>
            <a:ext cx="900000" cy="900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6F43C-A5BD-F75C-D218-2115EE79D1FD}"/>
              </a:ext>
            </a:extLst>
          </p:cNvPr>
          <p:cNvSpPr txBox="1"/>
          <p:nvPr/>
        </p:nvSpPr>
        <p:spPr>
          <a:xfrm>
            <a:off x="6124627" y="3284987"/>
            <a:ext cx="1215689" cy="791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Main Furniture</a:t>
            </a:r>
            <a:endParaRPr lang="en-US" altLang="ko-KR" sz="16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C0A9C9-C6E8-200C-6723-1854BF549867}"/>
              </a:ext>
            </a:extLst>
          </p:cNvPr>
          <p:cNvSpPr/>
          <p:nvPr/>
        </p:nvSpPr>
        <p:spPr>
          <a:xfrm rot="19933654">
            <a:off x="6290770" y="5080725"/>
            <a:ext cx="900000" cy="900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7B9865-A494-FE7B-8436-786340E50CAD}"/>
              </a:ext>
            </a:extLst>
          </p:cNvPr>
          <p:cNvSpPr txBox="1"/>
          <p:nvPr/>
        </p:nvSpPr>
        <p:spPr>
          <a:xfrm>
            <a:off x="6178645" y="5061190"/>
            <a:ext cx="1215689" cy="791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Spare Furniture</a:t>
            </a:r>
            <a:endParaRPr lang="en-US" altLang="ko-KR" sz="1600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08FB148-73FF-11F5-2EBA-9A9A44B1F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95" y="1428880"/>
            <a:ext cx="5485991" cy="502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78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253710B-95FD-86D4-7BBB-2390A8B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17" y="361043"/>
            <a:ext cx="11774365" cy="663575"/>
          </a:xfrm>
        </p:spPr>
        <p:txBody>
          <a:bodyPr>
            <a:noAutofit/>
          </a:bodyPr>
          <a:lstStyle/>
          <a:p>
            <a:pPr algn="ctr"/>
            <a:r>
              <a:rPr lang="en-US" altLang="ko-KR" sz="2400" b="1" dirty="0">
                <a:latin typeface="Times New Roman" panose="02020603050405020304" pitchFamily="18" charset="0"/>
                <a:ea typeface="함초롬돋움" panose="020B0604000101010101" pitchFamily="50" charset="-127"/>
                <a:cs typeface="Times New Roman" panose="02020603050405020304" pitchFamily="18" charset="0"/>
              </a:rPr>
              <a:t>Trend of Decreased Antibody Titers Among Participants in the Follow-Up Survey </a:t>
            </a:r>
            <a:br>
              <a:rPr lang="en-US" altLang="ko-KR" sz="2400" b="1" dirty="0">
                <a:latin typeface="Times New Roman" panose="02020603050405020304" pitchFamily="18" charset="0"/>
                <a:ea typeface="함초롬돋움" panose="020B0604000101010101" pitchFamily="50" charset="-127"/>
                <a:cs typeface="Times New Roman" panose="02020603050405020304" pitchFamily="18" charset="0"/>
              </a:rPr>
            </a:br>
            <a:r>
              <a:rPr lang="en-US" altLang="ko-KR" sz="2400" b="1" dirty="0">
                <a:latin typeface="Times New Roman" panose="02020603050405020304" pitchFamily="18" charset="0"/>
                <a:ea typeface="함초롬돋움" panose="020B0604000101010101" pitchFamily="50" charset="-127"/>
                <a:cs typeface="Times New Roman" panose="02020603050405020304" pitchFamily="18" charset="0"/>
              </a:rPr>
              <a:t>(Total, 9,007 individuals)</a:t>
            </a:r>
            <a:endParaRPr lang="ko-KR" altLang="en-US" sz="2400" b="1" dirty="0">
              <a:latin typeface="Times New Roman" panose="02020603050405020304" pitchFamily="18" charset="0"/>
              <a:ea typeface="함초롬돋움" panose="020B0604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BFD89D-0189-9F74-D1E0-522585A527FB}"/>
              </a:ext>
            </a:extLst>
          </p:cNvPr>
          <p:cNvSpPr txBox="1"/>
          <p:nvPr/>
        </p:nvSpPr>
        <p:spPr>
          <a:xfrm>
            <a:off x="798128" y="1267124"/>
            <a:ext cx="734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Collection Date – Last Vaccination Record or Date of Confirmation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842FD9-4AD1-DEA9-455E-A0E91A2B7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2" y="1705662"/>
            <a:ext cx="8766628" cy="51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79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F9154F-AE3F-3059-5B3D-CA9D9E97153B}"/>
              </a:ext>
            </a:extLst>
          </p:cNvPr>
          <p:cNvSpPr txBox="1"/>
          <p:nvPr/>
        </p:nvSpPr>
        <p:spPr>
          <a:xfrm>
            <a:off x="351679" y="293620"/>
            <a:ext cx="896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2F1DD6-DFF8-84D1-6505-FB99F8B4F147}"/>
              </a:ext>
            </a:extLst>
          </p:cNvPr>
          <p:cNvCxnSpPr>
            <a:cxnSpLocks/>
          </p:cNvCxnSpPr>
          <p:nvPr/>
        </p:nvCxnSpPr>
        <p:spPr>
          <a:xfrm>
            <a:off x="351679" y="570619"/>
            <a:ext cx="1022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590ED22-F8F0-4BEC-9A57-34E52B5F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70" r="25288"/>
          <a:stretch/>
        </p:blipFill>
        <p:spPr>
          <a:xfrm>
            <a:off x="656479" y="570619"/>
            <a:ext cx="10227582" cy="55506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6DB233-EEC0-7AB5-1600-B392740BE56E}"/>
              </a:ext>
            </a:extLst>
          </p:cNvPr>
          <p:cNvSpPr/>
          <p:nvPr/>
        </p:nvSpPr>
        <p:spPr>
          <a:xfrm>
            <a:off x="1935984" y="2824483"/>
            <a:ext cx="4434336" cy="44703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F6A60-BA3D-CF45-DE6A-072C5E4F374A}"/>
              </a:ext>
            </a:extLst>
          </p:cNvPr>
          <p:cNvSpPr txBox="1"/>
          <p:nvPr/>
        </p:nvSpPr>
        <p:spPr>
          <a:xfrm>
            <a:off x="6370320" y="2824482"/>
            <a:ext cx="3743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Both ”S_num_S1” and “age” are significant here</a:t>
            </a:r>
          </a:p>
        </p:txBody>
      </p:sp>
    </p:spTree>
    <p:extLst>
      <p:ext uri="{BB962C8B-B14F-4D97-AF65-F5344CB8AC3E}">
        <p14:creationId xmlns:p14="http://schemas.microsoft.com/office/powerpoint/2010/main" val="1454805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CF5A45-44D5-5658-16FA-C12D2EC5B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78" y="570619"/>
            <a:ext cx="10227581" cy="61695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56B424-2FA6-2488-60DF-7B44AF3AA69C}"/>
              </a:ext>
            </a:extLst>
          </p:cNvPr>
          <p:cNvSpPr txBox="1"/>
          <p:nvPr/>
        </p:nvSpPr>
        <p:spPr>
          <a:xfrm>
            <a:off x="351679" y="293620"/>
            <a:ext cx="896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comparison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8C7158-093A-560B-D70D-EC22C842E78B}"/>
              </a:ext>
            </a:extLst>
          </p:cNvPr>
          <p:cNvCxnSpPr>
            <a:cxnSpLocks/>
          </p:cNvCxnSpPr>
          <p:nvPr/>
        </p:nvCxnSpPr>
        <p:spPr>
          <a:xfrm>
            <a:off x="351679" y="570619"/>
            <a:ext cx="1022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82D8E64-76DC-028A-1629-043E705FFA86}"/>
              </a:ext>
            </a:extLst>
          </p:cNvPr>
          <p:cNvSpPr txBox="1"/>
          <p:nvPr/>
        </p:nvSpPr>
        <p:spPr>
          <a:xfrm>
            <a:off x="10607040" y="3154680"/>
            <a:ext cx="1808702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850" dirty="0"/>
              <a:t>Infec ~ S_num</a:t>
            </a:r>
          </a:p>
          <a:p>
            <a:pPr>
              <a:lnSpc>
                <a:spcPts val="1300"/>
              </a:lnSpc>
            </a:pPr>
            <a:r>
              <a:rPr lang="en-US" sz="850" dirty="0"/>
              <a:t>Infec ~ S_num + Income</a:t>
            </a:r>
          </a:p>
          <a:p>
            <a:pPr>
              <a:lnSpc>
                <a:spcPts val="1300"/>
              </a:lnSpc>
            </a:pPr>
            <a:r>
              <a:rPr lang="en-US" sz="850" dirty="0"/>
              <a:t>Infec ~ S_num + Age</a:t>
            </a:r>
          </a:p>
          <a:p>
            <a:pPr>
              <a:lnSpc>
                <a:spcPts val="1300"/>
              </a:lnSpc>
            </a:pPr>
            <a:r>
              <a:rPr lang="en-US" sz="850" dirty="0"/>
              <a:t>Infec ~ S_num + Otherdisease</a:t>
            </a:r>
          </a:p>
          <a:p>
            <a:pPr>
              <a:lnSpc>
                <a:spcPts val="1300"/>
              </a:lnSpc>
            </a:pPr>
            <a:r>
              <a:rPr lang="en-US" sz="850" dirty="0"/>
              <a:t>Infec ~ S_num + edu</a:t>
            </a:r>
          </a:p>
        </p:txBody>
      </p:sp>
    </p:spTree>
    <p:extLst>
      <p:ext uri="{BB962C8B-B14F-4D97-AF65-F5344CB8AC3E}">
        <p14:creationId xmlns:p14="http://schemas.microsoft.com/office/powerpoint/2010/main" val="707502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8A23-F755-68BC-47A0-1DCE6561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" y="151765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sz="3200" b="1" dirty="0"/>
              <a:t>Topic: If S antibody level contribute to COVID-19 symptoms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F4AED-CCD5-689E-A043-44240DF2B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4160" y="814546"/>
            <a:ext cx="8534400" cy="1071403"/>
          </a:xfrm>
        </p:spPr>
        <p:txBody>
          <a:bodyPr>
            <a:normAutofit/>
          </a:bodyPr>
          <a:lstStyle/>
          <a:p>
            <a:r>
              <a:rPr lang="en-US" sz="2400" dirty="0"/>
              <a:t>What do we currently have ?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E38C0-3F8B-9049-B4C2-24C26FF171CD}"/>
              </a:ext>
            </a:extLst>
          </p:cNvPr>
          <p:cNvSpPr txBox="1"/>
          <p:nvPr/>
        </p:nvSpPr>
        <p:spPr>
          <a:xfrm>
            <a:off x="5321885" y="2268860"/>
            <a:ext cx="5571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2C4FA-4019-F08F-699E-E878E2128EC3}"/>
              </a:ext>
            </a:extLst>
          </p:cNvPr>
          <p:cNvSpPr txBox="1"/>
          <p:nvPr/>
        </p:nvSpPr>
        <p:spPr>
          <a:xfrm>
            <a:off x="2965711" y="1752228"/>
            <a:ext cx="168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</a:t>
            </a:r>
            <a:r>
              <a:rPr lang="en-US" sz="1600" b="1" baseline="30000" dirty="0"/>
              <a:t>st</a:t>
            </a:r>
            <a:r>
              <a:rPr lang="en-US" sz="1600" b="1" dirty="0"/>
              <a:t> survey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B6250-7DF9-32A2-35AB-9053F6F1AD86}"/>
              </a:ext>
            </a:extLst>
          </p:cNvPr>
          <p:cNvSpPr txBox="1"/>
          <p:nvPr/>
        </p:nvSpPr>
        <p:spPr>
          <a:xfrm>
            <a:off x="7840748" y="1747658"/>
            <a:ext cx="168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  <a:r>
              <a:rPr lang="en-US" sz="1600" b="1" baseline="30000" dirty="0"/>
              <a:t>nd</a:t>
            </a:r>
            <a:r>
              <a:rPr lang="en-US" sz="1600" b="1" dirty="0"/>
              <a:t> survey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093DC-C03B-55C2-5FB3-D0C3E7AE0901}"/>
              </a:ext>
            </a:extLst>
          </p:cNvPr>
          <p:cNvSpPr txBox="1"/>
          <p:nvPr/>
        </p:nvSpPr>
        <p:spPr>
          <a:xfrm>
            <a:off x="1004727" y="2285378"/>
            <a:ext cx="105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*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A35671-E2DE-E991-6D21-2BB153F2BCBF}"/>
              </a:ext>
            </a:extLst>
          </p:cNvPr>
          <p:cNvCxnSpPr>
            <a:cxnSpLocks/>
          </p:cNvCxnSpPr>
          <p:nvPr/>
        </p:nvCxnSpPr>
        <p:spPr>
          <a:xfrm>
            <a:off x="155917" y="2559578"/>
            <a:ext cx="9276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9A1DF516-BAB9-234A-A4D9-75C3583C8F0C}"/>
              </a:ext>
            </a:extLst>
          </p:cNvPr>
          <p:cNvSpPr/>
          <p:nvPr/>
        </p:nvSpPr>
        <p:spPr>
          <a:xfrm>
            <a:off x="1489395" y="2341278"/>
            <a:ext cx="546928" cy="461469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8B687E-F66E-D767-BB16-47ACCB81D804}"/>
              </a:ext>
            </a:extLst>
          </p:cNvPr>
          <p:cNvSpPr/>
          <p:nvPr/>
        </p:nvSpPr>
        <p:spPr>
          <a:xfrm>
            <a:off x="3594679" y="2342346"/>
            <a:ext cx="393105" cy="3916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A5ECDA-04AD-F91D-BA09-376A19BC4BE5}"/>
              </a:ext>
            </a:extLst>
          </p:cNvPr>
          <p:cNvSpPr/>
          <p:nvPr/>
        </p:nvSpPr>
        <p:spPr>
          <a:xfrm>
            <a:off x="8504482" y="2341003"/>
            <a:ext cx="393105" cy="3916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72D33B-54FC-0CE3-A09B-1D284D3C8417}"/>
              </a:ext>
            </a:extLst>
          </p:cNvPr>
          <p:cNvSpPr/>
          <p:nvPr/>
        </p:nvSpPr>
        <p:spPr>
          <a:xfrm>
            <a:off x="511293" y="2352624"/>
            <a:ext cx="360084" cy="36817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B80178A3-B1D8-2ADC-D579-ED2934A55428}"/>
              </a:ext>
            </a:extLst>
          </p:cNvPr>
          <p:cNvSpPr/>
          <p:nvPr/>
        </p:nvSpPr>
        <p:spPr>
          <a:xfrm>
            <a:off x="6633577" y="2306111"/>
            <a:ext cx="546928" cy="461469"/>
          </a:xfrm>
          <a:prstGeom prst="diamond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Curved 164">
            <a:extLst>
              <a:ext uri="{FF2B5EF4-FFF2-40B4-BE49-F238E27FC236}">
                <a16:creationId xmlns:a16="http://schemas.microsoft.com/office/drawing/2014/main" id="{649231B9-1DCC-8939-3DC2-01A3A6761343}"/>
              </a:ext>
            </a:extLst>
          </p:cNvPr>
          <p:cNvCxnSpPr>
            <a:cxnSpLocks/>
            <a:stCxn id="11" idx="0"/>
            <a:endCxn id="15" idx="0"/>
          </p:cNvCxnSpPr>
          <p:nvPr/>
        </p:nvCxnSpPr>
        <p:spPr>
          <a:xfrm rot="5400000" flipH="1" flipV="1">
            <a:off x="5331019" y="766325"/>
            <a:ext cx="36235" cy="3115809"/>
          </a:xfrm>
          <a:prstGeom prst="curvedConnector3">
            <a:avLst>
              <a:gd name="adj1" fmla="val 1322332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46">
            <a:extLst>
              <a:ext uri="{FF2B5EF4-FFF2-40B4-BE49-F238E27FC236}">
                <a16:creationId xmlns:a16="http://schemas.microsoft.com/office/drawing/2014/main" id="{15A4B1F9-17B7-AE0B-1637-CD7C027D37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7980" y="806730"/>
            <a:ext cx="3726" cy="3088847"/>
          </a:xfrm>
          <a:prstGeom prst="curvedConnector3">
            <a:avLst>
              <a:gd name="adj1" fmla="val -13804348"/>
            </a:avLst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46">
            <a:extLst>
              <a:ext uri="{FF2B5EF4-FFF2-40B4-BE49-F238E27FC236}">
                <a16:creationId xmlns:a16="http://schemas.microsoft.com/office/drawing/2014/main" id="{256DA691-C329-2DFD-986D-6F123640935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53615" y="1306523"/>
            <a:ext cx="60464" cy="2047249"/>
          </a:xfrm>
          <a:prstGeom prst="curvedConnector3">
            <a:avLst>
              <a:gd name="adj1" fmla="val -378076"/>
            </a:avLst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4F4AB5D-62C6-D2A0-3764-1FC41DF22554}"/>
              </a:ext>
            </a:extLst>
          </p:cNvPr>
          <p:cNvSpPr txBox="1"/>
          <p:nvPr/>
        </p:nvSpPr>
        <p:spPr>
          <a:xfrm>
            <a:off x="215507" y="2800153"/>
            <a:ext cx="116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Date of latest vaccination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CC80B7-CF1B-7616-DD20-126D0B51E9EA}"/>
              </a:ext>
            </a:extLst>
          </p:cNvPr>
          <p:cNvSpPr txBox="1"/>
          <p:nvPr/>
        </p:nvSpPr>
        <p:spPr>
          <a:xfrm>
            <a:off x="1382011" y="2807746"/>
            <a:ext cx="1399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Date of Confirmation1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73142C-C6EE-873C-0F9A-AD8AB642439F}"/>
              </a:ext>
            </a:extLst>
          </p:cNvPr>
          <p:cNvSpPr txBox="1"/>
          <p:nvPr/>
        </p:nvSpPr>
        <p:spPr>
          <a:xfrm>
            <a:off x="3265836" y="2805142"/>
            <a:ext cx="2302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1) Date of Survey1 </a:t>
            </a:r>
          </a:p>
          <a:p>
            <a:r>
              <a:rPr lang="en-US" sz="1400" i="1" dirty="0"/>
              <a:t>2) S Antibody level of Survey1</a:t>
            </a:r>
          </a:p>
          <a:p>
            <a:r>
              <a:rPr lang="en-US" sz="1400" i="1" dirty="0"/>
              <a:t>3) IF any Symptom before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D3597B-C4EB-DCDE-52DE-E122598AA1CA}"/>
              </a:ext>
            </a:extLst>
          </p:cNvPr>
          <p:cNvSpPr txBox="1"/>
          <p:nvPr/>
        </p:nvSpPr>
        <p:spPr>
          <a:xfrm>
            <a:off x="6460239" y="2805142"/>
            <a:ext cx="1399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Date of Confirmation2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BADAE5-2170-1E67-297A-2836134DD472}"/>
              </a:ext>
            </a:extLst>
          </p:cNvPr>
          <p:cNvSpPr txBox="1"/>
          <p:nvPr/>
        </p:nvSpPr>
        <p:spPr>
          <a:xfrm>
            <a:off x="8053494" y="2800153"/>
            <a:ext cx="2302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1) Date of Survey2 </a:t>
            </a:r>
          </a:p>
          <a:p>
            <a:r>
              <a:rPr lang="en-US" sz="1400" i="1" dirty="0"/>
              <a:t>2) S Antibody level of Survey2</a:t>
            </a:r>
          </a:p>
          <a:p>
            <a:r>
              <a:rPr lang="en-US" sz="1400" i="1" dirty="0"/>
              <a:t>3) IF any Symptom before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B177A7-AABC-1058-0B2D-B2B58B0E6CDB}"/>
              </a:ext>
            </a:extLst>
          </p:cNvPr>
          <p:cNvSpPr txBox="1"/>
          <p:nvPr/>
        </p:nvSpPr>
        <p:spPr>
          <a:xfrm>
            <a:off x="9943004" y="1491134"/>
            <a:ext cx="105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189270-A578-0A05-4318-4C7C9CC81415}"/>
              </a:ext>
            </a:extLst>
          </p:cNvPr>
          <p:cNvSpPr txBox="1"/>
          <p:nvPr/>
        </p:nvSpPr>
        <p:spPr>
          <a:xfrm>
            <a:off x="10340545" y="683741"/>
            <a:ext cx="1185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 Antibody Level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6A27B5-15A8-96F2-63F7-52DD7BDC7F21}"/>
              </a:ext>
            </a:extLst>
          </p:cNvPr>
          <p:cNvSpPr txBox="1"/>
          <p:nvPr/>
        </p:nvSpPr>
        <p:spPr>
          <a:xfrm>
            <a:off x="10348219" y="976048"/>
            <a:ext cx="1766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Segoe UI Web (West European)"/>
              </a:rPr>
              <a:t>Symptomatic/Confirmed</a:t>
            </a:r>
            <a:endParaRPr 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B6A166-9FBE-3229-21E6-67AB5E1F26AE}"/>
              </a:ext>
            </a:extLst>
          </p:cNvPr>
          <p:cNvSpPr txBox="1"/>
          <p:nvPr/>
        </p:nvSpPr>
        <p:spPr>
          <a:xfrm>
            <a:off x="10356259" y="1640084"/>
            <a:ext cx="847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contagion</a:t>
            </a:r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F0E026-A97F-2DE7-0D9D-324B9F6483CD}"/>
              </a:ext>
            </a:extLst>
          </p:cNvPr>
          <p:cNvSpPr txBox="1"/>
          <p:nvPr/>
        </p:nvSpPr>
        <p:spPr>
          <a:xfrm>
            <a:off x="10356259" y="1917187"/>
            <a:ext cx="805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vaccine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8C7B64-A022-E4D5-1BEF-B3DDE7D0100B}"/>
              </a:ext>
            </a:extLst>
          </p:cNvPr>
          <p:cNvSpPr txBox="1"/>
          <p:nvPr/>
        </p:nvSpPr>
        <p:spPr>
          <a:xfrm>
            <a:off x="10009663" y="1868915"/>
            <a:ext cx="54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D6BA00C3-5F97-F6E5-3099-F292F6497B5F}"/>
              </a:ext>
            </a:extLst>
          </p:cNvPr>
          <p:cNvSpPr/>
          <p:nvPr/>
        </p:nvSpPr>
        <p:spPr>
          <a:xfrm>
            <a:off x="10032202" y="1011470"/>
            <a:ext cx="274894" cy="227524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6DDE5D-B0F2-6856-0A5D-2BC6ADB6057D}"/>
              </a:ext>
            </a:extLst>
          </p:cNvPr>
          <p:cNvSpPr/>
          <p:nvPr/>
        </p:nvSpPr>
        <p:spPr>
          <a:xfrm>
            <a:off x="10059263" y="707741"/>
            <a:ext cx="224671" cy="2077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773F60-566A-1BDC-6582-FC4F5C5BCDC7}"/>
              </a:ext>
            </a:extLst>
          </p:cNvPr>
          <p:cNvSpPr txBox="1"/>
          <p:nvPr/>
        </p:nvSpPr>
        <p:spPr>
          <a:xfrm>
            <a:off x="10349527" y="1300101"/>
            <a:ext cx="1878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Segoe UI Web (West European)"/>
              </a:rPr>
              <a:t>Asymptomatic/Confirmed</a:t>
            </a:r>
            <a:endParaRPr lang="en-US" sz="1100" dirty="0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A8E2EB71-8950-43E4-C6F4-64160A82A2B5}"/>
              </a:ext>
            </a:extLst>
          </p:cNvPr>
          <p:cNvSpPr/>
          <p:nvPr/>
        </p:nvSpPr>
        <p:spPr>
          <a:xfrm>
            <a:off x="10033511" y="1335523"/>
            <a:ext cx="274894" cy="227524"/>
          </a:xfrm>
          <a:prstGeom prst="diamond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E98E2D-04BA-864B-0D51-1CD6B0A3404F}"/>
              </a:ext>
            </a:extLst>
          </p:cNvPr>
          <p:cNvCxnSpPr>
            <a:cxnSpLocks/>
          </p:cNvCxnSpPr>
          <p:nvPr/>
        </p:nvCxnSpPr>
        <p:spPr>
          <a:xfrm flipH="1" flipV="1">
            <a:off x="5625753" y="2683658"/>
            <a:ext cx="299420" cy="60811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8A6870B-F765-3217-D81C-95C56CF6801E}"/>
              </a:ext>
            </a:extLst>
          </p:cNvPr>
          <p:cNvSpPr txBox="1"/>
          <p:nvPr/>
        </p:nvSpPr>
        <p:spPr>
          <a:xfrm>
            <a:off x="5625753" y="3291768"/>
            <a:ext cx="1399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UNKNOWN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7F376297-B787-5753-E02F-78A33221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3849829"/>
            <a:ext cx="7772400" cy="296881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8533EAD-E5C4-5C5D-0010-F099060B639A}"/>
              </a:ext>
            </a:extLst>
          </p:cNvPr>
          <p:cNvSpPr txBox="1"/>
          <p:nvPr/>
        </p:nvSpPr>
        <p:spPr>
          <a:xfrm>
            <a:off x="4933081" y="1587188"/>
            <a:ext cx="1399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with Decay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4235195-426C-9B94-63A3-A8980BD04E48}"/>
              </a:ext>
            </a:extLst>
          </p:cNvPr>
          <p:cNvSpPr txBox="1"/>
          <p:nvPr/>
        </p:nvSpPr>
        <p:spPr>
          <a:xfrm>
            <a:off x="7700178" y="6186542"/>
            <a:ext cx="461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j-lt"/>
              </a:rPr>
              <a:t>DOI: </a:t>
            </a:r>
            <a:r>
              <a:rPr lang="en-US" b="1" i="1" u="none" strike="noStrike" dirty="0">
                <a:solidFill>
                  <a:srgbClr val="0071BC"/>
                </a:solidFill>
                <a:effectLst/>
                <a:latin typeface="+mj-lt"/>
                <a:hlinkClick r:id="rId3"/>
              </a:rPr>
              <a:t>10.1038/s41598-021-96171-4</a:t>
            </a:r>
            <a:endParaRPr lang="en-US" b="1" i="1" u="none" strike="noStrike" dirty="0">
              <a:solidFill>
                <a:srgbClr val="212121"/>
              </a:solidFill>
              <a:effectLst/>
              <a:latin typeface="+mj-lt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9A2F13B-1405-5313-7DC4-D246A97D270B}"/>
              </a:ext>
            </a:extLst>
          </p:cNvPr>
          <p:cNvCxnSpPr>
            <a:cxnSpLocks/>
          </p:cNvCxnSpPr>
          <p:nvPr/>
        </p:nvCxnSpPr>
        <p:spPr>
          <a:xfrm>
            <a:off x="907477" y="1797117"/>
            <a:ext cx="343332" cy="59868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5AB353C-2881-615F-31DB-1EF951E75182}"/>
              </a:ext>
            </a:extLst>
          </p:cNvPr>
          <p:cNvSpPr txBox="1"/>
          <p:nvPr/>
        </p:nvSpPr>
        <p:spPr>
          <a:xfrm>
            <a:off x="360001" y="1486898"/>
            <a:ext cx="1399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1609501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56923B-BC8D-FAD2-7951-555CDA561230}"/>
              </a:ext>
            </a:extLst>
          </p:cNvPr>
          <p:cNvCxnSpPr/>
          <p:nvPr/>
        </p:nvCxnSpPr>
        <p:spPr>
          <a:xfrm>
            <a:off x="4275393" y="1179320"/>
            <a:ext cx="0" cy="5170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775107-37A4-1CF2-728E-156011223DEB}"/>
              </a:ext>
            </a:extLst>
          </p:cNvPr>
          <p:cNvCxnSpPr>
            <a:cxnSpLocks/>
          </p:cNvCxnSpPr>
          <p:nvPr/>
        </p:nvCxnSpPr>
        <p:spPr>
          <a:xfrm>
            <a:off x="9163969" y="1179320"/>
            <a:ext cx="0" cy="5195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E74633-370A-FB9F-CE54-D9845C674F43}"/>
              </a:ext>
            </a:extLst>
          </p:cNvPr>
          <p:cNvSpPr txBox="1"/>
          <p:nvPr/>
        </p:nvSpPr>
        <p:spPr>
          <a:xfrm>
            <a:off x="3431286" y="6248832"/>
            <a:ext cx="1683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Aug 2022</a:t>
            </a:r>
            <a:endParaRPr lang="en-US" altLang="ko-KR" sz="1400" dirty="0"/>
          </a:p>
          <a:p>
            <a:pPr algn="ctr"/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survey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4725E5-7A7B-E31B-F801-8D22A824CC06}"/>
              </a:ext>
            </a:extLst>
          </p:cNvPr>
          <p:cNvSpPr txBox="1"/>
          <p:nvPr/>
        </p:nvSpPr>
        <p:spPr>
          <a:xfrm>
            <a:off x="8322207" y="6246235"/>
            <a:ext cx="1683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Dec 2022</a:t>
            </a:r>
          </a:p>
          <a:p>
            <a:pPr algn="ctr"/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survey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25CDE0-7AC3-ECA5-12A0-9BAE0B46C936}"/>
              </a:ext>
            </a:extLst>
          </p:cNvPr>
          <p:cNvCxnSpPr>
            <a:cxnSpLocks/>
          </p:cNvCxnSpPr>
          <p:nvPr/>
        </p:nvCxnSpPr>
        <p:spPr>
          <a:xfrm>
            <a:off x="623843" y="1504060"/>
            <a:ext cx="933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841D11-E323-62E7-40EE-3C032C2F38CB}"/>
              </a:ext>
            </a:extLst>
          </p:cNvPr>
          <p:cNvCxnSpPr>
            <a:cxnSpLocks/>
          </p:cNvCxnSpPr>
          <p:nvPr/>
        </p:nvCxnSpPr>
        <p:spPr>
          <a:xfrm>
            <a:off x="623845" y="2568726"/>
            <a:ext cx="9334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54C460-E831-85AA-E7F6-8CE20B518504}"/>
              </a:ext>
            </a:extLst>
          </p:cNvPr>
          <p:cNvCxnSpPr>
            <a:cxnSpLocks/>
          </p:cNvCxnSpPr>
          <p:nvPr/>
        </p:nvCxnSpPr>
        <p:spPr>
          <a:xfrm>
            <a:off x="720925" y="3641591"/>
            <a:ext cx="9237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E83EE7A3-AB2A-9D11-3336-3927A1D7E6F5}"/>
              </a:ext>
            </a:extLst>
          </p:cNvPr>
          <p:cNvSpPr/>
          <p:nvPr/>
        </p:nvSpPr>
        <p:spPr>
          <a:xfrm>
            <a:off x="5967265" y="1246860"/>
            <a:ext cx="546928" cy="461469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1409D2-99D7-CCE5-0DB9-CC680D0B5E7F}"/>
              </a:ext>
            </a:extLst>
          </p:cNvPr>
          <p:cNvSpPr/>
          <p:nvPr/>
        </p:nvSpPr>
        <p:spPr>
          <a:xfrm>
            <a:off x="4078840" y="1308219"/>
            <a:ext cx="393105" cy="391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B84B02E-AB89-FBA0-AD9A-43755FCF613B}"/>
              </a:ext>
            </a:extLst>
          </p:cNvPr>
          <p:cNvSpPr/>
          <p:nvPr/>
        </p:nvSpPr>
        <p:spPr>
          <a:xfrm>
            <a:off x="8967416" y="2381084"/>
            <a:ext cx="393105" cy="3916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1A0223-558C-DAAC-4BB9-91193DC39CCB}"/>
              </a:ext>
            </a:extLst>
          </p:cNvPr>
          <p:cNvSpPr txBox="1"/>
          <p:nvPr/>
        </p:nvSpPr>
        <p:spPr>
          <a:xfrm>
            <a:off x="10472060" y="237285"/>
            <a:ext cx="1185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 Antibody Level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EA3842D-4C37-117F-B018-6616E4CD0280}"/>
              </a:ext>
            </a:extLst>
          </p:cNvPr>
          <p:cNvSpPr/>
          <p:nvPr/>
        </p:nvSpPr>
        <p:spPr>
          <a:xfrm>
            <a:off x="8978810" y="1331721"/>
            <a:ext cx="393105" cy="3916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34AC6E-D8F2-1ED7-FB46-4339B074ECEE}"/>
              </a:ext>
            </a:extLst>
          </p:cNvPr>
          <p:cNvSpPr/>
          <p:nvPr/>
        </p:nvSpPr>
        <p:spPr>
          <a:xfrm>
            <a:off x="4078841" y="2372884"/>
            <a:ext cx="393105" cy="3916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8E384E-FF43-470E-B2E1-71353A24BB88}"/>
              </a:ext>
            </a:extLst>
          </p:cNvPr>
          <p:cNvSpPr/>
          <p:nvPr/>
        </p:nvSpPr>
        <p:spPr>
          <a:xfrm>
            <a:off x="4074266" y="3456430"/>
            <a:ext cx="393105" cy="391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1AE25C6-C5F7-5059-4457-54A86A2051AF}"/>
              </a:ext>
            </a:extLst>
          </p:cNvPr>
          <p:cNvSpPr/>
          <p:nvPr/>
        </p:nvSpPr>
        <p:spPr>
          <a:xfrm>
            <a:off x="8978809" y="3453948"/>
            <a:ext cx="393105" cy="3916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340C64-4180-B034-A5A9-ABA8B820A2C1}"/>
              </a:ext>
            </a:extLst>
          </p:cNvPr>
          <p:cNvCxnSpPr>
            <a:cxnSpLocks/>
          </p:cNvCxnSpPr>
          <p:nvPr/>
        </p:nvCxnSpPr>
        <p:spPr>
          <a:xfrm>
            <a:off x="670135" y="4732723"/>
            <a:ext cx="9288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>
            <a:extLst>
              <a:ext uri="{FF2B5EF4-FFF2-40B4-BE49-F238E27FC236}">
                <a16:creationId xmlns:a16="http://schemas.microsoft.com/office/drawing/2014/main" id="{2D15350B-B70D-65D1-9639-F56936478F51}"/>
              </a:ext>
            </a:extLst>
          </p:cNvPr>
          <p:cNvSpPr/>
          <p:nvPr/>
        </p:nvSpPr>
        <p:spPr>
          <a:xfrm>
            <a:off x="1952335" y="4487098"/>
            <a:ext cx="546928" cy="461469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6A5B872-1E57-E4AB-DD17-C05A3C1CD3EF}"/>
              </a:ext>
            </a:extLst>
          </p:cNvPr>
          <p:cNvSpPr/>
          <p:nvPr/>
        </p:nvSpPr>
        <p:spPr>
          <a:xfrm>
            <a:off x="4076495" y="4547562"/>
            <a:ext cx="393105" cy="3916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B93032D-BBA7-B7C6-372C-0AF81F777000}"/>
              </a:ext>
            </a:extLst>
          </p:cNvPr>
          <p:cNvSpPr/>
          <p:nvPr/>
        </p:nvSpPr>
        <p:spPr>
          <a:xfrm>
            <a:off x="8978809" y="4513914"/>
            <a:ext cx="393105" cy="3916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43C80AEF-64C7-EF72-8E29-87F65C50382E}"/>
              </a:ext>
            </a:extLst>
          </p:cNvPr>
          <p:cNvSpPr/>
          <p:nvPr/>
        </p:nvSpPr>
        <p:spPr>
          <a:xfrm>
            <a:off x="5480886" y="3404454"/>
            <a:ext cx="546928" cy="461469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C1893A2C-7528-AB6D-0E20-85CD69E0074B}"/>
              </a:ext>
            </a:extLst>
          </p:cNvPr>
          <p:cNvCxnSpPr>
            <a:stCxn id="23" idx="0"/>
            <a:endCxn id="16" idx="0"/>
          </p:cNvCxnSpPr>
          <p:nvPr/>
        </p:nvCxnSpPr>
        <p:spPr>
          <a:xfrm rot="5400000" flipH="1" flipV="1">
            <a:off x="5227382" y="294872"/>
            <a:ext cx="61359" cy="1965336"/>
          </a:xfrm>
          <a:prstGeom prst="curvedConnector3">
            <a:avLst>
              <a:gd name="adj1" fmla="val 472561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F36F0750-2935-5A8A-7B94-6D64B16EB50A}"/>
              </a:ext>
            </a:extLst>
          </p:cNvPr>
          <p:cNvCxnSpPr>
            <a:cxnSpLocks/>
            <a:stCxn id="33" idx="0"/>
            <a:endCxn id="44" idx="0"/>
          </p:cNvCxnSpPr>
          <p:nvPr/>
        </p:nvCxnSpPr>
        <p:spPr>
          <a:xfrm rot="5400000" flipH="1" flipV="1">
            <a:off x="4986596" y="2688677"/>
            <a:ext cx="51976" cy="1483531"/>
          </a:xfrm>
          <a:prstGeom prst="curvedConnector3">
            <a:avLst>
              <a:gd name="adj1" fmla="val 539818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4755983-48F3-CD0F-7A65-4D693AC7D800}"/>
              </a:ext>
            </a:extLst>
          </p:cNvPr>
          <p:cNvSpPr txBox="1"/>
          <p:nvPr/>
        </p:nvSpPr>
        <p:spPr>
          <a:xfrm>
            <a:off x="10479734" y="529592"/>
            <a:ext cx="1766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Segoe UI Web (West European)"/>
              </a:rPr>
              <a:t>Symptomatic/Confirmed</a:t>
            </a:r>
            <a:endParaRPr 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8ECF432-8CF3-62D9-3DDA-F2494934AAA1}"/>
              </a:ext>
            </a:extLst>
          </p:cNvPr>
          <p:cNvSpPr txBox="1"/>
          <p:nvPr/>
        </p:nvSpPr>
        <p:spPr>
          <a:xfrm>
            <a:off x="10487774" y="1179938"/>
            <a:ext cx="805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vaccine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2FAC03-E35E-6759-621D-D805C48A1DC9}"/>
              </a:ext>
            </a:extLst>
          </p:cNvPr>
          <p:cNvSpPr txBox="1"/>
          <p:nvPr/>
        </p:nvSpPr>
        <p:spPr>
          <a:xfrm>
            <a:off x="10141178" y="1131666"/>
            <a:ext cx="54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7C693EDC-EE37-9A73-BE50-D653C47876C7}"/>
              </a:ext>
            </a:extLst>
          </p:cNvPr>
          <p:cNvSpPr/>
          <p:nvPr/>
        </p:nvSpPr>
        <p:spPr>
          <a:xfrm>
            <a:off x="10163717" y="565014"/>
            <a:ext cx="274894" cy="227524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1DBD756-D15A-CC8F-3806-2F915616DCB6}"/>
              </a:ext>
            </a:extLst>
          </p:cNvPr>
          <p:cNvSpPr/>
          <p:nvPr/>
        </p:nvSpPr>
        <p:spPr>
          <a:xfrm>
            <a:off x="10190778" y="261285"/>
            <a:ext cx="224671" cy="2077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9487930-9370-E1D7-5A5B-42D50289EB7C}"/>
              </a:ext>
            </a:extLst>
          </p:cNvPr>
          <p:cNvSpPr/>
          <p:nvPr/>
        </p:nvSpPr>
        <p:spPr>
          <a:xfrm>
            <a:off x="974102" y="4554344"/>
            <a:ext cx="360084" cy="36817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66FA9C3-CAD6-F0F2-3AD1-EB28C788049B}"/>
              </a:ext>
            </a:extLst>
          </p:cNvPr>
          <p:cNvSpPr/>
          <p:nvPr/>
        </p:nvSpPr>
        <p:spPr>
          <a:xfrm>
            <a:off x="1006505" y="2369158"/>
            <a:ext cx="360084" cy="36817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CA637CF-DD32-9E25-74EB-396153B3B5A1}"/>
              </a:ext>
            </a:extLst>
          </p:cNvPr>
          <p:cNvSpPr/>
          <p:nvPr/>
        </p:nvSpPr>
        <p:spPr>
          <a:xfrm>
            <a:off x="1008748" y="1295909"/>
            <a:ext cx="360084" cy="36817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A0CE657-DC38-D5AA-B277-951EF1463A26}"/>
              </a:ext>
            </a:extLst>
          </p:cNvPr>
          <p:cNvSpPr txBox="1"/>
          <p:nvPr/>
        </p:nvSpPr>
        <p:spPr>
          <a:xfrm>
            <a:off x="305618" y="2061203"/>
            <a:ext cx="241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en-US" altLang="ko-KR" b="1" baseline="30000" dirty="0">
                <a:solidFill>
                  <a:schemeClr val="tx1"/>
                </a:solidFill>
              </a:rPr>
              <a:t>nd</a:t>
            </a:r>
            <a:r>
              <a:rPr lang="en-US" altLang="ko-KR" b="1" dirty="0">
                <a:solidFill>
                  <a:schemeClr val="tx1"/>
                </a:solidFill>
              </a:rPr>
              <a:t> Case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EDB5D6A-E38F-3C68-C43B-47523D5C492E}"/>
              </a:ext>
            </a:extLst>
          </p:cNvPr>
          <p:cNvCxnSpPr>
            <a:cxnSpLocks/>
          </p:cNvCxnSpPr>
          <p:nvPr/>
        </p:nvCxnSpPr>
        <p:spPr>
          <a:xfrm>
            <a:off x="630243" y="5870803"/>
            <a:ext cx="9276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Diamond 153">
            <a:extLst>
              <a:ext uri="{FF2B5EF4-FFF2-40B4-BE49-F238E27FC236}">
                <a16:creationId xmlns:a16="http://schemas.microsoft.com/office/drawing/2014/main" id="{A40B37B7-1D9C-305E-2CC0-A1F590BD7BAE}"/>
              </a:ext>
            </a:extLst>
          </p:cNvPr>
          <p:cNvSpPr/>
          <p:nvPr/>
        </p:nvSpPr>
        <p:spPr>
          <a:xfrm>
            <a:off x="1963852" y="5596603"/>
            <a:ext cx="546928" cy="461469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5881C28-5FD4-5963-824B-1388036BC802}"/>
              </a:ext>
            </a:extLst>
          </p:cNvPr>
          <p:cNvSpPr/>
          <p:nvPr/>
        </p:nvSpPr>
        <p:spPr>
          <a:xfrm>
            <a:off x="4069005" y="5653571"/>
            <a:ext cx="393105" cy="3916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0772198A-0EEA-E5C0-8F8D-D83870626615}"/>
              </a:ext>
            </a:extLst>
          </p:cNvPr>
          <p:cNvSpPr/>
          <p:nvPr/>
        </p:nvSpPr>
        <p:spPr>
          <a:xfrm>
            <a:off x="8978808" y="5652228"/>
            <a:ext cx="393105" cy="3916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DEDC5030-F57B-A04E-A772-FB54EAAB2748}"/>
              </a:ext>
            </a:extLst>
          </p:cNvPr>
          <p:cNvSpPr/>
          <p:nvPr/>
        </p:nvSpPr>
        <p:spPr>
          <a:xfrm>
            <a:off x="985619" y="5663849"/>
            <a:ext cx="360084" cy="36817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2" name="Diamond 161">
            <a:extLst>
              <a:ext uri="{FF2B5EF4-FFF2-40B4-BE49-F238E27FC236}">
                <a16:creationId xmlns:a16="http://schemas.microsoft.com/office/drawing/2014/main" id="{C3E5D938-1C8A-8BDB-7FB2-E50675B20F40}"/>
              </a:ext>
            </a:extLst>
          </p:cNvPr>
          <p:cNvSpPr/>
          <p:nvPr/>
        </p:nvSpPr>
        <p:spPr>
          <a:xfrm>
            <a:off x="7107903" y="5617336"/>
            <a:ext cx="546928" cy="461469"/>
          </a:xfrm>
          <a:prstGeom prst="diamond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Connector: Curved 164">
            <a:extLst>
              <a:ext uri="{FF2B5EF4-FFF2-40B4-BE49-F238E27FC236}">
                <a16:creationId xmlns:a16="http://schemas.microsoft.com/office/drawing/2014/main" id="{2309FB64-78F9-F009-5AAA-7A21DCD37290}"/>
              </a:ext>
            </a:extLst>
          </p:cNvPr>
          <p:cNvCxnSpPr>
            <a:cxnSpLocks/>
            <a:stCxn id="158" idx="0"/>
            <a:endCxn id="162" idx="0"/>
          </p:cNvCxnSpPr>
          <p:nvPr/>
        </p:nvCxnSpPr>
        <p:spPr>
          <a:xfrm rot="5400000" flipH="1" flipV="1">
            <a:off x="5805345" y="4077550"/>
            <a:ext cx="36235" cy="3115809"/>
          </a:xfrm>
          <a:prstGeom prst="curvedConnector3">
            <a:avLst>
              <a:gd name="adj1" fmla="val 1204043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04F0CCB-EF1C-1D43-79F0-E0566D7769CB}"/>
              </a:ext>
            </a:extLst>
          </p:cNvPr>
          <p:cNvSpPr txBox="1"/>
          <p:nvPr/>
        </p:nvSpPr>
        <p:spPr>
          <a:xfrm>
            <a:off x="10481042" y="853645"/>
            <a:ext cx="1878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Segoe UI Web (West European)"/>
              </a:rPr>
              <a:t>Asymptomatic/Confirmed</a:t>
            </a:r>
            <a:endParaRPr lang="en-US" sz="1100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13C87757-B499-0EA3-A026-2FB72E2991BD}"/>
              </a:ext>
            </a:extLst>
          </p:cNvPr>
          <p:cNvSpPr/>
          <p:nvPr/>
        </p:nvSpPr>
        <p:spPr>
          <a:xfrm>
            <a:off x="10165026" y="889067"/>
            <a:ext cx="274894" cy="227524"/>
          </a:xfrm>
          <a:prstGeom prst="diamond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Connector: Curved 46">
            <a:extLst>
              <a:ext uri="{FF2B5EF4-FFF2-40B4-BE49-F238E27FC236}">
                <a16:creationId xmlns:a16="http://schemas.microsoft.com/office/drawing/2014/main" id="{002AC9D6-E9DC-F530-6E6F-66AEA51B65A7}"/>
              </a:ext>
            </a:extLst>
          </p:cNvPr>
          <p:cNvCxnSpPr>
            <a:cxnSpLocks/>
            <a:stCxn id="115" idx="0"/>
            <a:endCxn id="23" idx="0"/>
          </p:cNvCxnSpPr>
          <p:nvPr/>
        </p:nvCxnSpPr>
        <p:spPr>
          <a:xfrm rot="16200000" flipH="1">
            <a:off x="2725936" y="-241237"/>
            <a:ext cx="12310" cy="3086603"/>
          </a:xfrm>
          <a:prstGeom prst="curvedConnector3">
            <a:avLst>
              <a:gd name="adj1" fmla="val -1857027"/>
            </a:avLst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46">
            <a:extLst>
              <a:ext uri="{FF2B5EF4-FFF2-40B4-BE49-F238E27FC236}">
                <a16:creationId xmlns:a16="http://schemas.microsoft.com/office/drawing/2014/main" id="{B3114D6D-8750-D449-81A4-A4FAA64E6069}"/>
              </a:ext>
            </a:extLst>
          </p:cNvPr>
          <p:cNvCxnSpPr>
            <a:cxnSpLocks/>
            <a:stCxn id="85" idx="0"/>
            <a:endCxn id="31" idx="0"/>
          </p:cNvCxnSpPr>
          <p:nvPr/>
        </p:nvCxnSpPr>
        <p:spPr>
          <a:xfrm rot="16200000" flipH="1">
            <a:off x="2729107" y="826598"/>
            <a:ext cx="3726" cy="3088847"/>
          </a:xfrm>
          <a:prstGeom prst="curvedConnector3">
            <a:avLst>
              <a:gd name="adj1" fmla="val -6135266"/>
            </a:avLst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46">
            <a:extLst>
              <a:ext uri="{FF2B5EF4-FFF2-40B4-BE49-F238E27FC236}">
                <a16:creationId xmlns:a16="http://schemas.microsoft.com/office/drawing/2014/main" id="{D08D1A80-7DEF-1616-9F52-C41DE6BF8F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6704" y="2993689"/>
            <a:ext cx="3726" cy="3088847"/>
          </a:xfrm>
          <a:prstGeom prst="curvedConnector3">
            <a:avLst>
              <a:gd name="adj1" fmla="val -13804348"/>
            </a:avLst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46">
            <a:extLst>
              <a:ext uri="{FF2B5EF4-FFF2-40B4-BE49-F238E27FC236}">
                <a16:creationId xmlns:a16="http://schemas.microsoft.com/office/drawing/2014/main" id="{F02EA5D9-8683-1FF4-D81F-4A3053FCA219}"/>
              </a:ext>
            </a:extLst>
          </p:cNvPr>
          <p:cNvCxnSpPr>
            <a:cxnSpLocks/>
            <a:stCxn id="37" idx="0"/>
            <a:endCxn id="41" idx="0"/>
          </p:cNvCxnSpPr>
          <p:nvPr/>
        </p:nvCxnSpPr>
        <p:spPr>
          <a:xfrm rot="16200000" flipH="1">
            <a:off x="3219191" y="3493706"/>
            <a:ext cx="60464" cy="2047249"/>
          </a:xfrm>
          <a:prstGeom prst="curvedConnector3">
            <a:avLst>
              <a:gd name="adj1" fmla="val -378076"/>
            </a:avLst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46">
            <a:extLst>
              <a:ext uri="{FF2B5EF4-FFF2-40B4-BE49-F238E27FC236}">
                <a16:creationId xmlns:a16="http://schemas.microsoft.com/office/drawing/2014/main" id="{5323BA84-2192-530A-85F9-284D557685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2306" y="4117955"/>
            <a:ext cx="3726" cy="3088847"/>
          </a:xfrm>
          <a:prstGeom prst="curvedConnector3">
            <a:avLst>
              <a:gd name="adj1" fmla="val -13804348"/>
            </a:avLst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46">
            <a:extLst>
              <a:ext uri="{FF2B5EF4-FFF2-40B4-BE49-F238E27FC236}">
                <a16:creationId xmlns:a16="http://schemas.microsoft.com/office/drawing/2014/main" id="{1CF13654-4AED-8559-0E50-D7536D169E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27941" y="4617748"/>
            <a:ext cx="60464" cy="2047249"/>
          </a:xfrm>
          <a:prstGeom prst="curvedConnector3">
            <a:avLst>
              <a:gd name="adj1" fmla="val -378076"/>
            </a:avLst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E3036F96-3A82-0162-D78D-8C354B5857A7}"/>
              </a:ext>
            </a:extLst>
          </p:cNvPr>
          <p:cNvSpPr txBox="1"/>
          <p:nvPr/>
        </p:nvSpPr>
        <p:spPr>
          <a:xfrm>
            <a:off x="6507733" y="2140641"/>
            <a:ext cx="2501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FF0000"/>
                </a:solidFill>
              </a:rPr>
              <a:t>EXCLUDE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5E6821-8849-1940-78AF-0021EBFDD59F}"/>
              </a:ext>
            </a:extLst>
          </p:cNvPr>
          <p:cNvSpPr txBox="1"/>
          <p:nvPr/>
        </p:nvSpPr>
        <p:spPr>
          <a:xfrm>
            <a:off x="6514193" y="4323341"/>
            <a:ext cx="2501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FF0000"/>
                </a:solidFill>
              </a:rPr>
              <a:t>EXCLUDE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395785B-7578-1047-0D59-6FAB9AD48B26}"/>
              </a:ext>
            </a:extLst>
          </p:cNvPr>
          <p:cNvSpPr txBox="1"/>
          <p:nvPr/>
        </p:nvSpPr>
        <p:spPr>
          <a:xfrm>
            <a:off x="327151" y="957068"/>
            <a:ext cx="241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en-US" altLang="ko-KR" b="1" baseline="30000" dirty="0">
                <a:solidFill>
                  <a:schemeClr val="tx1"/>
                </a:solidFill>
              </a:rPr>
              <a:t>st</a:t>
            </a:r>
            <a:r>
              <a:rPr lang="en-US" altLang="ko-KR" b="1" dirty="0">
                <a:solidFill>
                  <a:schemeClr val="tx1"/>
                </a:solidFill>
              </a:rPr>
              <a:t> Case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E2C9172-C966-64D5-A3CA-93815500A19A}"/>
              </a:ext>
            </a:extLst>
          </p:cNvPr>
          <p:cNvSpPr txBox="1"/>
          <p:nvPr/>
        </p:nvSpPr>
        <p:spPr>
          <a:xfrm>
            <a:off x="301895" y="3198262"/>
            <a:ext cx="241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3</a:t>
            </a:r>
            <a:r>
              <a:rPr lang="en-US" altLang="ko-KR" b="1" baseline="30000" dirty="0">
                <a:solidFill>
                  <a:schemeClr val="tx1"/>
                </a:solidFill>
              </a:rPr>
              <a:t>rd</a:t>
            </a:r>
            <a:r>
              <a:rPr lang="en-US" altLang="ko-KR" b="1" dirty="0">
                <a:solidFill>
                  <a:schemeClr val="tx1"/>
                </a:solidFill>
              </a:rPr>
              <a:t> Case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EFB42BD-2592-5E89-0B39-9C58A136267A}"/>
              </a:ext>
            </a:extLst>
          </p:cNvPr>
          <p:cNvSpPr txBox="1"/>
          <p:nvPr/>
        </p:nvSpPr>
        <p:spPr>
          <a:xfrm>
            <a:off x="329049" y="4200051"/>
            <a:ext cx="241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4</a:t>
            </a:r>
            <a:r>
              <a:rPr lang="en-US" altLang="ko-KR" b="1" baseline="30000" dirty="0">
                <a:solidFill>
                  <a:schemeClr val="tx1"/>
                </a:solidFill>
              </a:rPr>
              <a:t>th</a:t>
            </a:r>
            <a:r>
              <a:rPr lang="en-US" altLang="ko-KR" b="1" dirty="0">
                <a:solidFill>
                  <a:schemeClr val="tx1"/>
                </a:solidFill>
              </a:rPr>
              <a:t> Case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BB6611A-B8C2-B4EF-37B1-F2DD9AD9E494}"/>
              </a:ext>
            </a:extLst>
          </p:cNvPr>
          <p:cNvSpPr txBox="1"/>
          <p:nvPr/>
        </p:nvSpPr>
        <p:spPr>
          <a:xfrm>
            <a:off x="301836" y="5385399"/>
            <a:ext cx="241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5</a:t>
            </a:r>
            <a:r>
              <a:rPr lang="en-US" altLang="ko-KR" b="1" baseline="30000" dirty="0">
                <a:solidFill>
                  <a:schemeClr val="tx1"/>
                </a:solidFill>
              </a:rPr>
              <a:t>th</a:t>
            </a:r>
            <a:r>
              <a:rPr lang="en-US" altLang="ko-KR" b="1" dirty="0">
                <a:solidFill>
                  <a:schemeClr val="tx1"/>
                </a:solidFill>
              </a:rPr>
              <a:t> Case</a:t>
            </a:r>
          </a:p>
        </p:txBody>
      </p:sp>
      <p:sp>
        <p:nvSpPr>
          <p:cNvPr id="111" name="Title 1">
            <a:extLst>
              <a:ext uri="{FF2B5EF4-FFF2-40B4-BE49-F238E27FC236}">
                <a16:creationId xmlns:a16="http://schemas.microsoft.com/office/drawing/2014/main" id="{AB0FE157-AE15-E4F3-227D-30CEDC087B4D}"/>
              </a:ext>
            </a:extLst>
          </p:cNvPr>
          <p:cNvSpPr txBox="1">
            <a:spLocks/>
          </p:cNvSpPr>
          <p:nvPr/>
        </p:nvSpPr>
        <p:spPr>
          <a:xfrm>
            <a:off x="187960" y="151765"/>
            <a:ext cx="105156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919923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4F6E54-DE7C-B7BD-6CF3-C5FC97FF7549}"/>
              </a:ext>
            </a:extLst>
          </p:cNvPr>
          <p:cNvSpPr txBox="1"/>
          <p:nvPr/>
        </p:nvSpPr>
        <p:spPr>
          <a:xfrm>
            <a:off x="229845" y="140508"/>
            <a:ext cx="9334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Other cases needed to be carefully considered ?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CC3FC8-B3F0-A2A1-ADE1-DE6D5171E227}"/>
              </a:ext>
            </a:extLst>
          </p:cNvPr>
          <p:cNvCxnSpPr>
            <a:cxnSpLocks/>
          </p:cNvCxnSpPr>
          <p:nvPr/>
        </p:nvCxnSpPr>
        <p:spPr>
          <a:xfrm>
            <a:off x="1138193" y="2095237"/>
            <a:ext cx="933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>
            <a:extLst>
              <a:ext uri="{FF2B5EF4-FFF2-40B4-BE49-F238E27FC236}">
                <a16:creationId xmlns:a16="http://schemas.microsoft.com/office/drawing/2014/main" id="{F13CFD8B-C2F9-B91C-4C2E-54733E49F14C}"/>
              </a:ext>
            </a:extLst>
          </p:cNvPr>
          <p:cNvSpPr/>
          <p:nvPr/>
        </p:nvSpPr>
        <p:spPr>
          <a:xfrm>
            <a:off x="7200488" y="1853111"/>
            <a:ext cx="546928" cy="461469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DD2B99-6055-5BAA-ACA2-7665BFFF7CB2}"/>
              </a:ext>
            </a:extLst>
          </p:cNvPr>
          <p:cNvSpPr/>
          <p:nvPr/>
        </p:nvSpPr>
        <p:spPr>
          <a:xfrm>
            <a:off x="4593190" y="1899396"/>
            <a:ext cx="393105" cy="391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DD0DFC-F620-C43E-0617-5260291D03A8}"/>
              </a:ext>
            </a:extLst>
          </p:cNvPr>
          <p:cNvSpPr/>
          <p:nvPr/>
        </p:nvSpPr>
        <p:spPr>
          <a:xfrm>
            <a:off x="9493160" y="1922898"/>
            <a:ext cx="393105" cy="3916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Curved 46">
            <a:extLst>
              <a:ext uri="{FF2B5EF4-FFF2-40B4-BE49-F238E27FC236}">
                <a16:creationId xmlns:a16="http://schemas.microsoft.com/office/drawing/2014/main" id="{3E40BF25-9775-1725-E690-23E8F5AA8D63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5400000" flipH="1" flipV="1">
            <a:off x="6108705" y="534150"/>
            <a:ext cx="46285" cy="2684209"/>
          </a:xfrm>
          <a:prstGeom prst="curvedConnector3">
            <a:avLst>
              <a:gd name="adj1" fmla="val 1087793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A0851DD-8266-1078-711A-8A02C77109C2}"/>
              </a:ext>
            </a:extLst>
          </p:cNvPr>
          <p:cNvSpPr/>
          <p:nvPr/>
        </p:nvSpPr>
        <p:spPr>
          <a:xfrm>
            <a:off x="1523098" y="1887086"/>
            <a:ext cx="360084" cy="36817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0" name="Connector: Curved 46">
            <a:extLst>
              <a:ext uri="{FF2B5EF4-FFF2-40B4-BE49-F238E27FC236}">
                <a16:creationId xmlns:a16="http://schemas.microsoft.com/office/drawing/2014/main" id="{2743928B-4C42-EE3C-F5EC-C522C9A8E219}"/>
              </a:ext>
            </a:extLst>
          </p:cNvPr>
          <p:cNvCxnSpPr>
            <a:cxnSpLocks/>
            <a:stCxn id="9" idx="0"/>
            <a:endCxn id="6" idx="0"/>
          </p:cNvCxnSpPr>
          <p:nvPr/>
        </p:nvCxnSpPr>
        <p:spPr>
          <a:xfrm rot="16200000" flipH="1">
            <a:off x="3240286" y="349940"/>
            <a:ext cx="12310" cy="3086603"/>
          </a:xfrm>
          <a:prstGeom prst="curvedConnector3">
            <a:avLst>
              <a:gd name="adj1" fmla="val -4990755"/>
            </a:avLst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B48D43-C7F9-5FD2-9E6F-3E2827E42201}"/>
              </a:ext>
            </a:extLst>
          </p:cNvPr>
          <p:cNvSpPr txBox="1"/>
          <p:nvPr/>
        </p:nvSpPr>
        <p:spPr>
          <a:xfrm>
            <a:off x="829344" y="1493230"/>
            <a:ext cx="241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en-US" altLang="ko-KR" b="1" baseline="30000" dirty="0">
                <a:solidFill>
                  <a:schemeClr val="tx1"/>
                </a:solidFill>
              </a:rPr>
              <a:t>st</a:t>
            </a:r>
            <a:r>
              <a:rPr lang="en-US" altLang="ko-KR" b="1" dirty="0">
                <a:solidFill>
                  <a:schemeClr val="tx1"/>
                </a:solidFill>
              </a:rPr>
              <a:t> Case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1D28513-58C5-C35D-60B8-CFD9404FF808}"/>
              </a:ext>
            </a:extLst>
          </p:cNvPr>
          <p:cNvSpPr/>
          <p:nvPr/>
        </p:nvSpPr>
        <p:spPr>
          <a:xfrm>
            <a:off x="5951805" y="1883908"/>
            <a:ext cx="360084" cy="36817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Multiply 13">
            <a:extLst>
              <a:ext uri="{FF2B5EF4-FFF2-40B4-BE49-F238E27FC236}">
                <a16:creationId xmlns:a16="http://schemas.microsoft.com/office/drawing/2014/main" id="{0D306588-A916-19E0-18AF-1B5B635BE1EE}"/>
              </a:ext>
            </a:extLst>
          </p:cNvPr>
          <p:cNvSpPr/>
          <p:nvPr/>
        </p:nvSpPr>
        <p:spPr>
          <a:xfrm>
            <a:off x="5878635" y="1171915"/>
            <a:ext cx="506424" cy="429668"/>
          </a:xfrm>
          <a:prstGeom prst="mathMultiply">
            <a:avLst>
              <a:gd name="adj1" fmla="val 1021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5F55FB-879B-BC84-E63B-C54AA0E2AAFC}"/>
              </a:ext>
            </a:extLst>
          </p:cNvPr>
          <p:cNvCxnSpPr>
            <a:cxnSpLocks/>
          </p:cNvCxnSpPr>
          <p:nvPr/>
        </p:nvCxnSpPr>
        <p:spPr>
          <a:xfrm>
            <a:off x="1138193" y="4020177"/>
            <a:ext cx="933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F0DD76F9-D58D-1345-F3B9-EE051462083E}"/>
              </a:ext>
            </a:extLst>
          </p:cNvPr>
          <p:cNvSpPr/>
          <p:nvPr/>
        </p:nvSpPr>
        <p:spPr>
          <a:xfrm>
            <a:off x="7200488" y="3778051"/>
            <a:ext cx="546928" cy="461469"/>
          </a:xfrm>
          <a:prstGeom prst="diamond">
            <a:avLst/>
          </a:prstGeom>
          <a:pattFill prst="dkVert">
            <a:fgClr>
              <a:srgbClr val="C00000"/>
            </a:fgClr>
            <a:bgClr>
              <a:schemeClr val="bg1"/>
            </a:bgClr>
          </a:patt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5D1F55-83A2-D089-992E-CE335923EEAC}"/>
              </a:ext>
            </a:extLst>
          </p:cNvPr>
          <p:cNvSpPr/>
          <p:nvPr/>
        </p:nvSpPr>
        <p:spPr>
          <a:xfrm>
            <a:off x="4593190" y="3824336"/>
            <a:ext cx="393105" cy="391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0190A91-4B93-9E19-20F7-107F169E181E}"/>
              </a:ext>
            </a:extLst>
          </p:cNvPr>
          <p:cNvSpPr/>
          <p:nvPr/>
        </p:nvSpPr>
        <p:spPr>
          <a:xfrm>
            <a:off x="9493160" y="3847838"/>
            <a:ext cx="393105" cy="3916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Curved 46">
            <a:extLst>
              <a:ext uri="{FF2B5EF4-FFF2-40B4-BE49-F238E27FC236}">
                <a16:creationId xmlns:a16="http://schemas.microsoft.com/office/drawing/2014/main" id="{7341AB70-1131-83AC-8D40-CB9A4257E9D0}"/>
              </a:ext>
            </a:extLst>
          </p:cNvPr>
          <p:cNvCxnSpPr>
            <a:stCxn id="17" idx="0"/>
            <a:endCxn id="16" idx="0"/>
          </p:cNvCxnSpPr>
          <p:nvPr/>
        </p:nvCxnSpPr>
        <p:spPr>
          <a:xfrm rot="5400000" flipH="1" flipV="1">
            <a:off x="6108705" y="2459090"/>
            <a:ext cx="46285" cy="2684209"/>
          </a:xfrm>
          <a:prstGeom prst="curvedConnector3">
            <a:avLst>
              <a:gd name="adj1" fmla="val 1056926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6DE3A7E-1C5A-6297-FDB4-7163CF41D480}"/>
              </a:ext>
            </a:extLst>
          </p:cNvPr>
          <p:cNvSpPr/>
          <p:nvPr/>
        </p:nvSpPr>
        <p:spPr>
          <a:xfrm>
            <a:off x="1523098" y="3812026"/>
            <a:ext cx="360084" cy="36817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1" name="Connector: Curved 46">
            <a:extLst>
              <a:ext uri="{FF2B5EF4-FFF2-40B4-BE49-F238E27FC236}">
                <a16:creationId xmlns:a16="http://schemas.microsoft.com/office/drawing/2014/main" id="{8DC3129B-8DD3-EE12-24A6-C71BB98C7791}"/>
              </a:ext>
            </a:extLst>
          </p:cNvPr>
          <p:cNvCxnSpPr>
            <a:cxnSpLocks/>
            <a:stCxn id="20" idx="0"/>
            <a:endCxn id="17" idx="0"/>
          </p:cNvCxnSpPr>
          <p:nvPr/>
        </p:nvCxnSpPr>
        <p:spPr>
          <a:xfrm rot="16200000" flipH="1">
            <a:off x="3240286" y="2274880"/>
            <a:ext cx="12310" cy="3086603"/>
          </a:xfrm>
          <a:prstGeom prst="curvedConnector3">
            <a:avLst>
              <a:gd name="adj1" fmla="val -5571080"/>
            </a:avLst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AA1A88-5AA4-D0F1-87EE-92EE0BFF96FE}"/>
              </a:ext>
            </a:extLst>
          </p:cNvPr>
          <p:cNvSpPr txBox="1"/>
          <p:nvPr/>
        </p:nvSpPr>
        <p:spPr>
          <a:xfrm>
            <a:off x="829344" y="3418170"/>
            <a:ext cx="241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en-US" altLang="ko-KR" b="1" baseline="30000" dirty="0">
                <a:solidFill>
                  <a:schemeClr val="tx1"/>
                </a:solidFill>
              </a:rPr>
              <a:t>nd</a:t>
            </a:r>
            <a:r>
              <a:rPr lang="en-US" altLang="ko-KR" b="1" dirty="0">
                <a:solidFill>
                  <a:schemeClr val="tx1"/>
                </a:solidFill>
              </a:rPr>
              <a:t> Case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9D59445C-8140-E883-630B-C9289DFEC758}"/>
              </a:ext>
            </a:extLst>
          </p:cNvPr>
          <p:cNvSpPr/>
          <p:nvPr/>
        </p:nvSpPr>
        <p:spPr>
          <a:xfrm>
            <a:off x="2896066" y="3787502"/>
            <a:ext cx="546928" cy="461469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Curved 46">
            <a:extLst>
              <a:ext uri="{FF2B5EF4-FFF2-40B4-BE49-F238E27FC236}">
                <a16:creationId xmlns:a16="http://schemas.microsoft.com/office/drawing/2014/main" id="{F63A3350-9BCB-7D0B-58A8-C4D6CC5D8C80}"/>
              </a:ext>
            </a:extLst>
          </p:cNvPr>
          <p:cNvCxnSpPr>
            <a:cxnSpLocks/>
            <a:stCxn id="25" idx="0"/>
            <a:endCxn id="17" idx="0"/>
          </p:cNvCxnSpPr>
          <p:nvPr/>
        </p:nvCxnSpPr>
        <p:spPr>
          <a:xfrm rot="16200000" flipH="1">
            <a:off x="3961219" y="2995813"/>
            <a:ext cx="36834" cy="1620213"/>
          </a:xfrm>
          <a:prstGeom prst="curvedConnector3">
            <a:avLst>
              <a:gd name="adj1" fmla="val -620622"/>
            </a:avLst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AD9838E-F59D-72BD-0ED8-A72C97641712}"/>
              </a:ext>
            </a:extLst>
          </p:cNvPr>
          <p:cNvSpPr txBox="1"/>
          <p:nvPr/>
        </p:nvSpPr>
        <p:spPr>
          <a:xfrm>
            <a:off x="4307585" y="4248971"/>
            <a:ext cx="2302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1</a:t>
            </a:r>
            <a:r>
              <a:rPr lang="en-US" sz="1400" b="1" i="1" baseline="30000" dirty="0"/>
              <a:t>st</a:t>
            </a:r>
            <a:r>
              <a:rPr lang="en-US" sz="1400" b="1" i="1" dirty="0"/>
              <a:t> Survey</a:t>
            </a:r>
          </a:p>
          <a:p>
            <a:r>
              <a:rPr lang="en-US" sz="1400" i="1" dirty="0"/>
              <a:t>- IF any Symptom before?</a:t>
            </a:r>
          </a:p>
          <a:p>
            <a:r>
              <a:rPr lang="en-US" sz="1400" i="1" dirty="0"/>
              <a:t>- 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C44033-C1DB-3C1D-DF19-4DF1050703AC}"/>
              </a:ext>
            </a:extLst>
          </p:cNvPr>
          <p:cNvSpPr txBox="1"/>
          <p:nvPr/>
        </p:nvSpPr>
        <p:spPr>
          <a:xfrm>
            <a:off x="9321355" y="4239519"/>
            <a:ext cx="2302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2</a:t>
            </a:r>
            <a:r>
              <a:rPr lang="en-US" sz="1400" b="1" i="1" baseline="30000" dirty="0"/>
              <a:t>nd</a:t>
            </a:r>
            <a:r>
              <a:rPr lang="en-US" sz="1400" b="1" i="1" dirty="0"/>
              <a:t> Survey</a:t>
            </a:r>
          </a:p>
          <a:p>
            <a:r>
              <a:rPr lang="en-US" sz="1400" i="1" dirty="0"/>
              <a:t>- IF any Symptom before?</a:t>
            </a:r>
          </a:p>
          <a:p>
            <a:r>
              <a:rPr lang="en-US" sz="1400" i="1" dirty="0"/>
              <a:t>- Yes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A9BE6F-2CF8-C8B2-ADE1-92EBD8449AED}"/>
              </a:ext>
            </a:extLst>
          </p:cNvPr>
          <p:cNvSpPr txBox="1"/>
          <p:nvPr/>
        </p:nvSpPr>
        <p:spPr>
          <a:xfrm>
            <a:off x="7045711" y="4262304"/>
            <a:ext cx="2302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</a:rPr>
              <a:t>2</a:t>
            </a:r>
            <a:r>
              <a:rPr lang="en-US" sz="1400" b="1" i="1" baseline="30000" dirty="0">
                <a:solidFill>
                  <a:srgbClr val="FF0000"/>
                </a:solidFill>
              </a:rPr>
              <a:t>nd</a:t>
            </a:r>
            <a:r>
              <a:rPr lang="en-US" sz="1400" b="1" i="1" dirty="0">
                <a:solidFill>
                  <a:srgbClr val="FF0000"/>
                </a:solidFill>
              </a:rPr>
              <a:t> confirmation</a:t>
            </a:r>
          </a:p>
          <a:p>
            <a:r>
              <a:rPr lang="en-US" sz="1400" i="1" dirty="0">
                <a:solidFill>
                  <a:srgbClr val="FF0000"/>
                </a:solidFill>
              </a:rPr>
              <a:t>- Asymptomatic ? </a:t>
            </a:r>
          </a:p>
          <a:p>
            <a:r>
              <a:rPr lang="en-US" sz="1400" i="1" dirty="0">
                <a:solidFill>
                  <a:srgbClr val="FF0000"/>
                </a:solidFill>
              </a:rPr>
              <a:t>- Symptomatic?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EF7F77-C592-7B2C-6330-F5AD975A1F62}"/>
              </a:ext>
            </a:extLst>
          </p:cNvPr>
          <p:cNvSpPr txBox="1"/>
          <p:nvPr/>
        </p:nvSpPr>
        <p:spPr>
          <a:xfrm>
            <a:off x="2594352" y="4258421"/>
            <a:ext cx="2302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1</a:t>
            </a:r>
            <a:r>
              <a:rPr lang="en-US" sz="1400" b="1" i="1" baseline="30000" dirty="0"/>
              <a:t>st</a:t>
            </a:r>
            <a:r>
              <a:rPr lang="en-US" sz="1400" b="1" i="1" dirty="0"/>
              <a:t> confirmation</a:t>
            </a:r>
          </a:p>
          <a:p>
            <a:r>
              <a:rPr lang="en-US" sz="1400" i="1" dirty="0"/>
              <a:t>- Symptomatic!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A3EA32-2E20-E14C-C302-D285764B9CF3}"/>
              </a:ext>
            </a:extLst>
          </p:cNvPr>
          <p:cNvSpPr txBox="1"/>
          <p:nvPr/>
        </p:nvSpPr>
        <p:spPr>
          <a:xfrm>
            <a:off x="8197093" y="1539407"/>
            <a:ext cx="2501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FF0000"/>
                </a:solidFill>
              </a:rPr>
              <a:t>EXCLUDE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620563-9811-1C10-17AD-666E51EB3AFE}"/>
              </a:ext>
            </a:extLst>
          </p:cNvPr>
          <p:cNvSpPr txBox="1"/>
          <p:nvPr/>
        </p:nvSpPr>
        <p:spPr>
          <a:xfrm>
            <a:off x="8197092" y="3464288"/>
            <a:ext cx="2501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FF0000"/>
                </a:solidFill>
              </a:rPr>
              <a:t>EXCLUDE</a:t>
            </a:r>
          </a:p>
        </p:txBody>
      </p:sp>
    </p:spTree>
    <p:extLst>
      <p:ext uri="{BB962C8B-B14F-4D97-AF65-F5344CB8AC3E}">
        <p14:creationId xmlns:p14="http://schemas.microsoft.com/office/powerpoint/2010/main" val="497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9F7D-6850-C0B0-06E1-841416FBE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Repeatable Community-Based Antibody Surveys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Lack of representative community-based seroprevalence data (most other studies are hospital-based with relatively small sample size)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Challenges in assessing risk trends based on antibody titer variations through cross-sectional surveys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Examining the association between Spike (S) protein antibody levels and COVID-19 infection and the severity of COVID-19 symptoms</a:t>
            </a:r>
            <a:endParaRPr lang="en-US" sz="2400" b="1" i="0" u="none" strike="noStrike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6A3AA7-7EC9-A999-5C1E-51BC78012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27" y="130440"/>
            <a:ext cx="10515600" cy="75184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Objective</a:t>
            </a:r>
            <a:endParaRPr lang="en-US" sz="36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직사각형 3">
            <a:extLst>
              <a:ext uri="{FF2B5EF4-FFF2-40B4-BE49-F238E27FC236}">
                <a16:creationId xmlns:a16="http://schemas.microsoft.com/office/drawing/2014/main" id="{A3E6BB9A-75EB-0914-575B-B1D1A6BEB573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CE05FA6D-528D-2473-5450-7C366D13AFBC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43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54004" y="354842"/>
            <a:ext cx="11665819" cy="623702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</a:ln>
          <a:effectLst>
            <a:outerShdw blurRad="50800" dist="1524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4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77951ADC-984C-195E-1161-CCB05809C8EE}"/>
              </a:ext>
            </a:extLst>
          </p:cNvPr>
          <p:cNvGraphicFramePr>
            <a:graphicFrameLocks/>
          </p:cNvGraphicFramePr>
          <p:nvPr/>
        </p:nvGraphicFramePr>
        <p:xfrm>
          <a:off x="372177" y="1284585"/>
          <a:ext cx="11279352" cy="5256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3670090E-C4AE-8A7D-C116-388A0D8C79B2}"/>
              </a:ext>
            </a:extLst>
          </p:cNvPr>
          <p:cNvSpPr/>
          <p:nvPr/>
        </p:nvSpPr>
        <p:spPr>
          <a:xfrm rot="16200000">
            <a:off x="3972444" y="2101533"/>
            <a:ext cx="218984" cy="6598835"/>
          </a:xfrm>
          <a:prstGeom prst="rightBrac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019D22D-ABC5-2A27-6C85-CCB05C374F5C}"/>
              </a:ext>
            </a:extLst>
          </p:cNvPr>
          <p:cNvSpPr/>
          <p:nvPr/>
        </p:nvSpPr>
        <p:spPr>
          <a:xfrm>
            <a:off x="9096172" y="3735255"/>
            <a:ext cx="487443" cy="276999"/>
          </a:xfrm>
          <a:prstGeom prst="downArrow">
            <a:avLst>
              <a:gd name="adj1" fmla="val 38235"/>
              <a:gd name="adj2" fmla="val 532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D324E182-7EE1-BB4C-1620-E87D25EFE1A0}"/>
              </a:ext>
            </a:extLst>
          </p:cNvPr>
          <p:cNvSpPr/>
          <p:nvPr/>
        </p:nvSpPr>
        <p:spPr>
          <a:xfrm>
            <a:off x="3745774" y="5004824"/>
            <a:ext cx="659673" cy="239600"/>
          </a:xfrm>
          <a:prstGeom prst="up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4B976D5A-E9B3-8355-E50D-227A80C629C4}"/>
              </a:ext>
            </a:extLst>
          </p:cNvPr>
          <p:cNvGraphicFramePr>
            <a:graphicFrameLocks/>
          </p:cNvGraphicFramePr>
          <p:nvPr/>
        </p:nvGraphicFramePr>
        <p:xfrm>
          <a:off x="958239" y="1754568"/>
          <a:ext cx="6241258" cy="3107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09EA96A-CEE8-7BD4-8DB8-575533D44464}"/>
              </a:ext>
            </a:extLst>
          </p:cNvPr>
          <p:cNvCxnSpPr/>
          <p:nvPr/>
        </p:nvCxnSpPr>
        <p:spPr>
          <a:xfrm>
            <a:off x="1603671" y="3912676"/>
            <a:ext cx="2907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186ADAB-7365-BB64-905C-F63D4F514541}"/>
              </a:ext>
            </a:extLst>
          </p:cNvPr>
          <p:cNvSpPr txBox="1"/>
          <p:nvPr/>
        </p:nvSpPr>
        <p:spPr>
          <a:xfrm>
            <a:off x="1441068" y="3612145"/>
            <a:ext cx="636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4375423-2D12-76B3-FBA1-57BA8FBA044C}"/>
              </a:ext>
            </a:extLst>
          </p:cNvPr>
          <p:cNvCxnSpPr/>
          <p:nvPr/>
        </p:nvCxnSpPr>
        <p:spPr>
          <a:xfrm>
            <a:off x="2986403" y="3890487"/>
            <a:ext cx="2907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D7F14AF-550A-258A-3227-52BEFD436BAB}"/>
              </a:ext>
            </a:extLst>
          </p:cNvPr>
          <p:cNvSpPr txBox="1"/>
          <p:nvPr/>
        </p:nvSpPr>
        <p:spPr>
          <a:xfrm>
            <a:off x="2813557" y="3540335"/>
            <a:ext cx="636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11850E4-A796-7834-A090-588C6CE0C215}"/>
              </a:ext>
            </a:extLst>
          </p:cNvPr>
          <p:cNvCxnSpPr>
            <a:cxnSpLocks/>
          </p:cNvCxnSpPr>
          <p:nvPr/>
        </p:nvCxnSpPr>
        <p:spPr>
          <a:xfrm>
            <a:off x="3745774" y="3858366"/>
            <a:ext cx="570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AF55F0F-AC50-01A9-BB16-6AA5D4B1A93F}"/>
              </a:ext>
            </a:extLst>
          </p:cNvPr>
          <p:cNvSpPr txBox="1"/>
          <p:nvPr/>
        </p:nvSpPr>
        <p:spPr>
          <a:xfrm>
            <a:off x="3749574" y="3529287"/>
            <a:ext cx="636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AEA0FE-D365-E597-ED19-35BFA271D535}"/>
              </a:ext>
            </a:extLst>
          </p:cNvPr>
          <p:cNvSpPr txBox="1"/>
          <p:nvPr/>
        </p:nvSpPr>
        <p:spPr>
          <a:xfrm>
            <a:off x="6096000" y="1847858"/>
            <a:ext cx="636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4399FF9-D850-7D05-235F-62000B9BEA00}"/>
              </a:ext>
            </a:extLst>
          </p:cNvPr>
          <p:cNvCxnSpPr>
            <a:cxnSpLocks/>
          </p:cNvCxnSpPr>
          <p:nvPr/>
        </p:nvCxnSpPr>
        <p:spPr>
          <a:xfrm>
            <a:off x="5662246" y="2103029"/>
            <a:ext cx="14238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FAD38B1-7FEB-D4F9-2810-CAEEC0F6B2D3}"/>
              </a:ext>
            </a:extLst>
          </p:cNvPr>
          <p:cNvSpPr txBox="1"/>
          <p:nvPr/>
        </p:nvSpPr>
        <p:spPr>
          <a:xfrm>
            <a:off x="7843148" y="2343356"/>
            <a:ext cx="636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ko-KR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684B587-2C85-9A60-4E4B-C49E462107DD}"/>
              </a:ext>
            </a:extLst>
          </p:cNvPr>
          <p:cNvCxnSpPr>
            <a:cxnSpLocks/>
          </p:cNvCxnSpPr>
          <p:nvPr/>
        </p:nvCxnSpPr>
        <p:spPr>
          <a:xfrm>
            <a:off x="7532432" y="2722088"/>
            <a:ext cx="1257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3E2795E-E484-2C2F-F676-93A52B0B3343}"/>
              </a:ext>
            </a:extLst>
          </p:cNvPr>
          <p:cNvSpPr txBox="1"/>
          <p:nvPr/>
        </p:nvSpPr>
        <p:spPr>
          <a:xfrm>
            <a:off x="9202039" y="2762416"/>
            <a:ext cx="636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ko-KR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1423583-0050-A66E-E77A-56C14B5F34D9}"/>
              </a:ext>
            </a:extLst>
          </p:cNvPr>
          <p:cNvCxnSpPr>
            <a:cxnSpLocks/>
          </p:cNvCxnSpPr>
          <p:nvPr/>
        </p:nvCxnSpPr>
        <p:spPr>
          <a:xfrm>
            <a:off x="9129633" y="3063782"/>
            <a:ext cx="7118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0760B3D-DBD3-DE33-7B5D-CC78BC88885F}"/>
              </a:ext>
            </a:extLst>
          </p:cNvPr>
          <p:cNvSpPr txBox="1"/>
          <p:nvPr/>
        </p:nvSpPr>
        <p:spPr>
          <a:xfrm>
            <a:off x="10241075" y="2850177"/>
            <a:ext cx="636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ko-KR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409D987-E307-8601-372F-2252192BBBFD}"/>
              </a:ext>
            </a:extLst>
          </p:cNvPr>
          <p:cNvCxnSpPr>
            <a:cxnSpLocks/>
          </p:cNvCxnSpPr>
          <p:nvPr/>
        </p:nvCxnSpPr>
        <p:spPr>
          <a:xfrm>
            <a:off x="10325956" y="3194929"/>
            <a:ext cx="466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6DBEB4-CAB6-988B-5FA1-D73DC494CFC7}"/>
              </a:ext>
            </a:extLst>
          </p:cNvPr>
          <p:cNvSpPr txBox="1"/>
          <p:nvPr/>
        </p:nvSpPr>
        <p:spPr>
          <a:xfrm>
            <a:off x="8428937" y="3165473"/>
            <a:ext cx="199315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Community-based seroprevalence survey of COVID-19 in Korea</a:t>
            </a:r>
            <a:endParaRPr lang="ko-KR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676DB179-ABA6-73C0-755D-D4DB7385C50E}"/>
              </a:ext>
            </a:extLst>
          </p:cNvPr>
          <p:cNvSpPr/>
          <p:nvPr/>
        </p:nvSpPr>
        <p:spPr>
          <a:xfrm>
            <a:off x="10236894" y="3918792"/>
            <a:ext cx="487443" cy="201687"/>
          </a:xfrm>
          <a:prstGeom prst="downArrow">
            <a:avLst>
              <a:gd name="adj1" fmla="val 38235"/>
              <a:gd name="adj2" fmla="val 532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B4B7DD-B974-320A-A92A-ACE19058FA0D}"/>
              </a:ext>
            </a:extLst>
          </p:cNvPr>
          <p:cNvSpPr txBox="1"/>
          <p:nvPr/>
        </p:nvSpPr>
        <p:spPr>
          <a:xfrm>
            <a:off x="9472894" y="3672776"/>
            <a:ext cx="19931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Follow-up survey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7363F159-BE84-885C-79A4-0ADDD8EE2583}"/>
              </a:ext>
            </a:extLst>
          </p:cNvPr>
          <p:cNvGraphicFramePr>
            <a:graphicFrameLocks/>
          </p:cNvGraphicFramePr>
          <p:nvPr/>
        </p:nvGraphicFramePr>
        <p:xfrm>
          <a:off x="238125" y="1613576"/>
          <a:ext cx="11581698" cy="4828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9D6ED25-0D78-F3A4-4323-FCDDF647FBDB}"/>
              </a:ext>
            </a:extLst>
          </p:cNvPr>
          <p:cNvSpPr txBox="1"/>
          <p:nvPr/>
        </p:nvSpPr>
        <p:spPr>
          <a:xfrm>
            <a:off x="1441068" y="556357"/>
            <a:ext cx="9351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Epidemic curve of COVID-19 in Korea (2020.1.20.~2023.4.20.)</a:t>
            </a:r>
            <a:endParaRPr lang="ko-KR" altLang="ko-KR" sz="2400" b="1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0564FA-4890-75A2-A126-3AAAF3B027FE}"/>
              </a:ext>
            </a:extLst>
          </p:cNvPr>
          <p:cNvSpPr/>
          <p:nvPr/>
        </p:nvSpPr>
        <p:spPr>
          <a:xfrm>
            <a:off x="9366599" y="2025170"/>
            <a:ext cx="1134642" cy="3666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DC9671-F0FF-4BE6-7D17-C38B39E33025}"/>
              </a:ext>
            </a:extLst>
          </p:cNvPr>
          <p:cNvSpPr txBox="1"/>
          <p:nvPr/>
        </p:nvSpPr>
        <p:spPr>
          <a:xfrm>
            <a:off x="8148231" y="1461656"/>
            <a:ext cx="35032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0" spc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Longitudinal cohort investigation with serial sampling of the same individual each time</a:t>
            </a:r>
            <a:endParaRPr lang="ko-KR" alt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1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7796-440C-1BA7-124C-85D0E94A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27" y="119232"/>
            <a:ext cx="10515600" cy="73152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Methodology</a:t>
            </a:r>
            <a:endParaRPr lang="en-US" sz="3600" b="1" dirty="0"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AC357109-0CD7-B961-36BC-AA605B20E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01710"/>
              </p:ext>
            </p:extLst>
          </p:nvPr>
        </p:nvGraphicFramePr>
        <p:xfrm>
          <a:off x="306527" y="1007127"/>
          <a:ext cx="11686181" cy="63001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686181">
                  <a:extLst>
                    <a:ext uri="{9D8B030D-6E8A-4147-A177-3AD203B41FA5}">
                      <a16:colId xmlns:a16="http://schemas.microsoft.com/office/drawing/2014/main" val="1177534289"/>
                    </a:ext>
                  </a:extLst>
                </a:gridCol>
              </a:tblGrid>
              <a:tr h="3205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Surveillance Period:                                                        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8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survey: </a:t>
                      </a: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August 202</a:t>
                      </a:r>
                      <a:r>
                        <a:rPr lang="en-US" altLang="zh-CN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800" b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survey: December 202</a:t>
                      </a:r>
                      <a:r>
                        <a:rPr lang="en-US" altLang="zh-CN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Surveillance Area:                                                          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258 cities and counties nationwide in South Korea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258 public health centers and 113 private medical facilities </a:t>
                      </a:r>
                      <a:endParaRPr lang="en-US" altLang="ko-K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Surveillance Subjects: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10,000 individuals aged 5+ were randomly selected from 5,000 households.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Surveillance method: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Nationwide community-based surveillance. Surveyors conduct one-on-one interviews via tablets.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928961"/>
                  </a:ext>
                </a:extLst>
              </a:tr>
              <a:tr h="1214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Outcome measurement: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anti-Spike (S) antibody level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I: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confirmation with infection between 1</a:t>
                      </a:r>
                      <a:r>
                        <a:rPr lang="en-US" sz="18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2</a:t>
                      </a:r>
                      <a:r>
                        <a:rPr lang="en-US" sz="18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surveillance versus no infection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II: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confirmation with symptom versus non symptom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4681"/>
                  </a:ext>
                </a:extLst>
              </a:tr>
              <a:tr h="1214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Statistical analysis: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descriptive analysis, logistic regression, statistical inference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415032"/>
                  </a:ext>
                </a:extLst>
              </a:tr>
            </a:tbl>
          </a:graphicData>
        </a:graphic>
      </p:graphicFrame>
      <p:sp>
        <p:nvSpPr>
          <p:cNvPr id="3" name="직사각형 3">
            <a:extLst>
              <a:ext uri="{FF2B5EF4-FFF2-40B4-BE49-F238E27FC236}">
                <a16:creationId xmlns:a16="http://schemas.microsoft.com/office/drawing/2014/main" id="{6B2F38E7-CBEA-9D9E-1FC0-61A32DAC3F75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8">
            <a:extLst>
              <a:ext uri="{FF2B5EF4-FFF2-40B4-BE49-F238E27FC236}">
                <a16:creationId xmlns:a16="http://schemas.microsoft.com/office/drawing/2014/main" id="{66141E3A-7165-43EF-5564-01EC44EA7F2B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B4BEC0-BDD6-7A01-78F0-1E080DC5125D}"/>
              </a:ext>
            </a:extLst>
          </p:cNvPr>
          <p:cNvGrpSpPr/>
          <p:nvPr/>
        </p:nvGrpSpPr>
        <p:grpSpPr>
          <a:xfrm>
            <a:off x="4501662" y="353005"/>
            <a:ext cx="7563105" cy="2166813"/>
            <a:chOff x="392981" y="942090"/>
            <a:chExt cx="7775485" cy="216681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DBB8341-F1DB-5DE2-C40E-76ADF24B6BF3}"/>
                </a:ext>
              </a:extLst>
            </p:cNvPr>
            <p:cNvSpPr/>
            <p:nvPr/>
          </p:nvSpPr>
          <p:spPr>
            <a:xfrm>
              <a:off x="392981" y="1446258"/>
              <a:ext cx="1371600" cy="9144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10,000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Subjects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7DE506F-6BB9-D323-9D08-5243D8EE02D1}"/>
                </a:ext>
              </a:extLst>
            </p:cNvPr>
            <p:cNvSpPr/>
            <p:nvPr/>
          </p:nvSpPr>
          <p:spPr>
            <a:xfrm>
              <a:off x="2395034" y="1185161"/>
              <a:ext cx="914400" cy="4572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S+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D17F6BD-11BD-0EB9-83B2-EA8B7D2F9F32}"/>
                </a:ext>
              </a:extLst>
            </p:cNvPr>
            <p:cNvSpPr/>
            <p:nvPr/>
          </p:nvSpPr>
          <p:spPr>
            <a:xfrm>
              <a:off x="2373668" y="2294027"/>
              <a:ext cx="914400" cy="4572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S-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57055B-A2B2-33B4-2E11-9E82B293810D}"/>
                </a:ext>
              </a:extLst>
            </p:cNvPr>
            <p:cNvSpPr/>
            <p:nvPr/>
          </p:nvSpPr>
          <p:spPr>
            <a:xfrm>
              <a:off x="4483628" y="942090"/>
              <a:ext cx="914400" cy="4572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N+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E92B730-2F26-3AC4-179B-46D273C3B137}"/>
                </a:ext>
              </a:extLst>
            </p:cNvPr>
            <p:cNvSpPr/>
            <p:nvPr/>
          </p:nvSpPr>
          <p:spPr>
            <a:xfrm>
              <a:off x="4483628" y="1514553"/>
              <a:ext cx="914400" cy="4572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N-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45E0B35-9C2B-09C9-154C-EDF0E82D6CC1}"/>
                </a:ext>
              </a:extLst>
            </p:cNvPr>
            <p:cNvSpPr/>
            <p:nvPr/>
          </p:nvSpPr>
          <p:spPr>
            <a:xfrm>
              <a:off x="4473859" y="2076608"/>
              <a:ext cx="914400" cy="4572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N+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8FC7F47D-B110-F0F2-18C2-58B0A39F2959}"/>
                </a:ext>
              </a:extLst>
            </p:cNvPr>
            <p:cNvSpPr/>
            <p:nvPr/>
          </p:nvSpPr>
          <p:spPr>
            <a:xfrm>
              <a:off x="4483628" y="2651703"/>
              <a:ext cx="914400" cy="4572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N-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461766B-DFE0-1B57-71BB-3C1A803A47EC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1764581" y="1413761"/>
              <a:ext cx="630453" cy="4896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A81CA7C-BCA0-06C0-9C00-D5E0B6F075E6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1764581" y="1903458"/>
              <a:ext cx="609087" cy="6191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BEF238B-6891-6A40-C05B-1E7B0405C1A4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3309434" y="1170690"/>
              <a:ext cx="1174194" cy="24307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AECF2A7-C3D4-3DE3-6DA1-9CCF60E6D7F0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3309434" y="1413761"/>
              <a:ext cx="1174194" cy="32939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A7A1878-B652-F7AB-9DB4-F642E43919BC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>
              <a:off x="3288068" y="2522627"/>
              <a:ext cx="1195560" cy="357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282871D-2915-3624-D26B-20841A72FC04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 flipV="1">
              <a:off x="3288068" y="2305208"/>
              <a:ext cx="1185791" cy="21741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ight Arrow 84">
              <a:extLst>
                <a:ext uri="{FF2B5EF4-FFF2-40B4-BE49-F238E27FC236}">
                  <a16:creationId xmlns:a16="http://schemas.microsoft.com/office/drawing/2014/main" id="{37CE92E9-282C-7B28-49B2-AEB5AA877CC7}"/>
                </a:ext>
              </a:extLst>
            </p:cNvPr>
            <p:cNvSpPr/>
            <p:nvPr/>
          </p:nvSpPr>
          <p:spPr>
            <a:xfrm>
              <a:off x="5595640" y="1075603"/>
              <a:ext cx="470011" cy="2166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ight Arrow 85">
              <a:extLst>
                <a:ext uri="{FF2B5EF4-FFF2-40B4-BE49-F238E27FC236}">
                  <a16:creationId xmlns:a16="http://schemas.microsoft.com/office/drawing/2014/main" id="{94432A52-0BD9-9F65-E5D1-53727E6B1188}"/>
                </a:ext>
              </a:extLst>
            </p:cNvPr>
            <p:cNvSpPr/>
            <p:nvPr/>
          </p:nvSpPr>
          <p:spPr>
            <a:xfrm>
              <a:off x="5595640" y="1620425"/>
              <a:ext cx="470011" cy="2166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ight Arrow 86">
              <a:extLst>
                <a:ext uri="{FF2B5EF4-FFF2-40B4-BE49-F238E27FC236}">
                  <a16:creationId xmlns:a16="http://schemas.microsoft.com/office/drawing/2014/main" id="{B62B5030-5906-51B0-BD71-4606759A1EC1}"/>
                </a:ext>
              </a:extLst>
            </p:cNvPr>
            <p:cNvSpPr/>
            <p:nvPr/>
          </p:nvSpPr>
          <p:spPr>
            <a:xfrm>
              <a:off x="5595640" y="2185716"/>
              <a:ext cx="470011" cy="2166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ight Arrow 87">
              <a:extLst>
                <a:ext uri="{FF2B5EF4-FFF2-40B4-BE49-F238E27FC236}">
                  <a16:creationId xmlns:a16="http://schemas.microsoft.com/office/drawing/2014/main" id="{2A766356-95E0-7011-C337-51FFD4BB78F6}"/>
                </a:ext>
              </a:extLst>
            </p:cNvPr>
            <p:cNvSpPr/>
            <p:nvPr/>
          </p:nvSpPr>
          <p:spPr>
            <a:xfrm>
              <a:off x="5581272" y="2766617"/>
              <a:ext cx="470011" cy="2166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C070C30-3662-A1EB-C3E2-8622EC7FC7CD}"/>
                </a:ext>
              </a:extLst>
            </p:cNvPr>
            <p:cNvSpPr txBox="1"/>
            <p:nvPr/>
          </p:nvSpPr>
          <p:spPr>
            <a:xfrm>
              <a:off x="6245207" y="999163"/>
              <a:ext cx="192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Hybrid immunity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75ABB27-EBC6-E99C-3D06-652943C357FC}"/>
                </a:ext>
              </a:extLst>
            </p:cNvPr>
            <p:cNvSpPr txBox="1"/>
            <p:nvPr/>
          </p:nvSpPr>
          <p:spPr>
            <a:xfrm>
              <a:off x="6245207" y="1539060"/>
              <a:ext cx="192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Vaccine Induced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8422F54-FA98-E133-E918-019D9FCB1690}"/>
                </a:ext>
              </a:extLst>
            </p:cNvPr>
            <p:cNvSpPr txBox="1"/>
            <p:nvPr/>
          </p:nvSpPr>
          <p:spPr>
            <a:xfrm>
              <a:off x="6247417" y="2109562"/>
              <a:ext cx="192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Infection induced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8A39545-6025-B9B8-D16C-0ECEA3A10F3C}"/>
                </a:ext>
              </a:extLst>
            </p:cNvPr>
            <p:cNvSpPr txBox="1"/>
            <p:nvPr/>
          </p:nvSpPr>
          <p:spPr>
            <a:xfrm>
              <a:off x="6245207" y="2693006"/>
              <a:ext cx="192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Naive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72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7796-440C-1BA7-124C-85D0E94A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27" y="119232"/>
            <a:ext cx="10515600" cy="73152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Methodology</a:t>
            </a:r>
            <a:endParaRPr lang="en-US" sz="3600" b="1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0CC532-C6A1-5814-BB30-924749B54264}"/>
              </a:ext>
            </a:extLst>
          </p:cNvPr>
          <p:cNvGrpSpPr/>
          <p:nvPr/>
        </p:nvGrpSpPr>
        <p:grpSpPr>
          <a:xfrm>
            <a:off x="1561183" y="1373303"/>
            <a:ext cx="9433461" cy="4253774"/>
            <a:chOff x="1561183" y="1373303"/>
            <a:chExt cx="8098610" cy="31507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810BC17-F086-3683-EB9B-82268A87C63D}"/>
                </a:ext>
              </a:extLst>
            </p:cNvPr>
            <p:cNvSpPr/>
            <p:nvPr/>
          </p:nvSpPr>
          <p:spPr>
            <a:xfrm>
              <a:off x="4326180" y="1373303"/>
              <a:ext cx="1645920" cy="73152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Object of investigation</a:t>
              </a:r>
              <a:r>
                <a:rPr lang="ko-KR" altLang="en-US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 </a:t>
              </a:r>
              <a:endParaRPr lang="en-US" altLang="ko-KR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N = 9,945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F2ABC0-950F-BD5C-A2A4-F41857FB3C58}"/>
                </a:ext>
              </a:extLst>
            </p:cNvPr>
            <p:cNvSpPr/>
            <p:nvPr/>
          </p:nvSpPr>
          <p:spPr>
            <a:xfrm>
              <a:off x="3165918" y="2582894"/>
              <a:ext cx="1645920" cy="73152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Infected</a:t>
              </a:r>
              <a:r>
                <a:rPr lang="ko-KR" altLang="en-US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(S+N+/S-N+)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N = 5,392(54%)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468259-766F-F155-E3CA-612AD55A6091}"/>
                </a:ext>
              </a:extLst>
            </p:cNvPr>
            <p:cNvSpPr/>
            <p:nvPr/>
          </p:nvSpPr>
          <p:spPr>
            <a:xfrm>
              <a:off x="5513296" y="2579548"/>
              <a:ext cx="1645920" cy="73152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Uninfected(S+N-)</a:t>
              </a:r>
              <a:r>
                <a:rPr lang="ko-KR" altLang="en-US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 </a:t>
              </a:r>
              <a:endParaRPr lang="en-US" altLang="ko-KR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N = 4,379(44%)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8C060DA-C38A-F945-890F-4C2E5B38095F}"/>
                </a:ext>
              </a:extLst>
            </p:cNvPr>
            <p:cNvSpPr/>
            <p:nvPr/>
          </p:nvSpPr>
          <p:spPr>
            <a:xfrm>
              <a:off x="1998931" y="3716924"/>
              <a:ext cx="1645920" cy="73152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Symptomatic Infection</a:t>
              </a:r>
              <a:r>
                <a:rPr lang="ko-KR" altLang="en-US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 </a:t>
              </a:r>
              <a:endParaRPr lang="en-US" altLang="ko-KR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N = 4,621(46%)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026F543-CC5B-D265-F0A5-980E75CD92B5}"/>
                </a:ext>
              </a:extLst>
            </p:cNvPr>
            <p:cNvSpPr/>
            <p:nvPr/>
          </p:nvSpPr>
          <p:spPr>
            <a:xfrm>
              <a:off x="4283448" y="3713193"/>
              <a:ext cx="1645920" cy="73152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Asymptomatic Infection</a:t>
              </a:r>
              <a:r>
                <a:rPr lang="ko-KR" altLang="en-US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 </a:t>
              </a:r>
              <a:endParaRPr lang="en-US" altLang="ko-KR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N = 771(8%)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4854F90-2C01-FB89-5A26-3758737E8398}"/>
                </a:ext>
              </a:extLst>
            </p:cNvPr>
            <p:cNvSpPr/>
            <p:nvPr/>
          </p:nvSpPr>
          <p:spPr>
            <a:xfrm>
              <a:off x="8013873" y="2579548"/>
              <a:ext cx="1645920" cy="73152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Naive(S-N-)</a:t>
              </a:r>
              <a:r>
                <a:rPr lang="ko-KR" altLang="en-US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 </a:t>
              </a:r>
              <a:endParaRPr lang="en-US" altLang="ko-KR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N = 174(2%)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F618D1C-13D5-7A08-4072-291B3511F5DA}"/>
                </a:ext>
              </a:extLst>
            </p:cNvPr>
            <p:cNvSpPr/>
            <p:nvPr/>
          </p:nvSpPr>
          <p:spPr>
            <a:xfrm>
              <a:off x="3006229" y="2503601"/>
              <a:ext cx="4306186" cy="882131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1D93725-571D-53F5-8C68-28BB299D8B99}"/>
                </a:ext>
              </a:extLst>
            </p:cNvPr>
            <p:cNvSpPr/>
            <p:nvPr/>
          </p:nvSpPr>
          <p:spPr>
            <a:xfrm>
              <a:off x="1815761" y="3622030"/>
              <a:ext cx="4306186" cy="9019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6BD64C9-1A59-FB80-CA9B-A72EA009A21E}"/>
                </a:ext>
              </a:extLst>
            </p:cNvPr>
            <p:cNvSpPr txBox="1"/>
            <p:nvPr/>
          </p:nvSpPr>
          <p:spPr>
            <a:xfrm>
              <a:off x="2550082" y="2188297"/>
              <a:ext cx="976614" cy="29635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u="sng" dirty="0">
                  <a:solidFill>
                    <a:schemeClr val="accent6">
                      <a:lumMod val="75000"/>
                    </a:schemeClr>
                  </a:solidFill>
                  <a:cs typeface="Times New Roman" panose="02020603050405020304" pitchFamily="18" charset="0"/>
                </a:rPr>
                <a:t>Group I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9EC2870-E06C-3579-BB3C-13A6A697DA30}"/>
                </a:ext>
              </a:extLst>
            </p:cNvPr>
            <p:cNvSpPr txBox="1"/>
            <p:nvPr/>
          </p:nvSpPr>
          <p:spPr>
            <a:xfrm>
              <a:off x="1561183" y="3311068"/>
              <a:ext cx="1045543" cy="29635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u="sng" dirty="0">
                  <a:solidFill>
                    <a:schemeClr val="accent2"/>
                  </a:solidFill>
                  <a:cs typeface="Times New Roman" panose="02020603050405020304" pitchFamily="18" charset="0"/>
                </a:rPr>
                <a:t>Group II</a:t>
              </a:r>
              <a:endParaRPr lang="en-US" sz="20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CC65D2CC-1087-55E9-E101-C54029CFB996}"/>
                </a:ext>
              </a:extLst>
            </p:cNvPr>
            <p:cNvCxnSpPr>
              <a:stCxn id="23" idx="0"/>
              <a:endCxn id="22" idx="2"/>
            </p:cNvCxnSpPr>
            <p:nvPr/>
          </p:nvCxnSpPr>
          <p:spPr>
            <a:xfrm rot="5400000" flipH="1" flipV="1">
              <a:off x="4329974" y="1763728"/>
              <a:ext cx="478071" cy="1160262"/>
            </a:xfrm>
            <a:prstGeom prst="bentConnector3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16218B9F-4770-6EF8-EE1D-61B213D67B6E}"/>
                </a:ext>
              </a:extLst>
            </p:cNvPr>
            <p:cNvCxnSpPr>
              <a:stCxn id="24" idx="0"/>
              <a:endCxn id="22" idx="2"/>
            </p:cNvCxnSpPr>
            <p:nvPr/>
          </p:nvCxnSpPr>
          <p:spPr>
            <a:xfrm rot="16200000" flipV="1">
              <a:off x="5505336" y="1748628"/>
              <a:ext cx="474725" cy="1187116"/>
            </a:xfrm>
            <a:prstGeom prst="bentConnector3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CA054BF4-0D59-4847-6979-BD9BA49C6C80}"/>
                </a:ext>
              </a:extLst>
            </p:cNvPr>
            <p:cNvCxnSpPr>
              <a:stCxn id="28" idx="0"/>
              <a:endCxn id="22" idx="2"/>
            </p:cNvCxnSpPr>
            <p:nvPr/>
          </p:nvCxnSpPr>
          <p:spPr>
            <a:xfrm rot="16200000" flipV="1">
              <a:off x="6755624" y="498339"/>
              <a:ext cx="474725" cy="3687693"/>
            </a:xfrm>
            <a:prstGeom prst="bentConnector3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0AFC2CD2-06CA-4EA6-090C-CCB69EBBD3B7}"/>
                </a:ext>
              </a:extLst>
            </p:cNvPr>
            <p:cNvCxnSpPr>
              <a:stCxn id="23" idx="2"/>
              <a:endCxn id="25" idx="0"/>
            </p:cNvCxnSpPr>
            <p:nvPr/>
          </p:nvCxnSpPr>
          <p:spPr>
            <a:xfrm rot="5400000">
              <a:off x="3204130" y="2932176"/>
              <a:ext cx="402510" cy="1166987"/>
            </a:xfrm>
            <a:prstGeom prst="bentConnector3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53DDD6D8-9DCB-DC60-E3C8-F332B26897E7}"/>
                </a:ext>
              </a:extLst>
            </p:cNvPr>
            <p:cNvCxnSpPr>
              <a:stCxn id="23" idx="2"/>
              <a:endCxn id="26" idx="0"/>
            </p:cNvCxnSpPr>
            <p:nvPr/>
          </p:nvCxnSpPr>
          <p:spPr>
            <a:xfrm rot="16200000" flipH="1">
              <a:off x="4348254" y="2955038"/>
              <a:ext cx="398779" cy="1117530"/>
            </a:xfrm>
            <a:prstGeom prst="bentConnector3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3">
            <a:extLst>
              <a:ext uri="{FF2B5EF4-FFF2-40B4-BE49-F238E27FC236}">
                <a16:creationId xmlns:a16="http://schemas.microsoft.com/office/drawing/2014/main" id="{6B2F38E7-CBEA-9D9E-1FC0-61A32DAC3F75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8">
            <a:extLst>
              <a:ext uri="{FF2B5EF4-FFF2-40B4-BE49-F238E27FC236}">
                <a16:creationId xmlns:a16="http://schemas.microsoft.com/office/drawing/2014/main" id="{66141E3A-7165-43EF-5564-01EC44EA7F2B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92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2ECA94-AB09-D145-FE11-4D0EA15C367C}"/>
              </a:ext>
            </a:extLst>
          </p:cNvPr>
          <p:cNvSpPr/>
          <p:nvPr/>
        </p:nvSpPr>
        <p:spPr>
          <a:xfrm>
            <a:off x="4801967" y="972407"/>
            <a:ext cx="2840891" cy="4616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ED060-CD9B-11ED-7902-F9030E81667E}"/>
              </a:ext>
            </a:extLst>
          </p:cNvPr>
          <p:cNvSpPr txBox="1"/>
          <p:nvPr/>
        </p:nvSpPr>
        <p:spPr>
          <a:xfrm>
            <a:off x="4801967" y="972811"/>
            <a:ext cx="710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9,945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892E6A-61B2-BE3C-0EB7-5B9D61853FF6}"/>
              </a:ext>
            </a:extLst>
          </p:cNvPr>
          <p:cNvSpPr txBox="1"/>
          <p:nvPr/>
        </p:nvSpPr>
        <p:spPr>
          <a:xfrm>
            <a:off x="5713492" y="972407"/>
            <a:ext cx="239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amount of objects in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1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A79A5F-69A3-6944-C5BD-C47B607ACB5E}"/>
              </a:ext>
            </a:extLst>
          </p:cNvPr>
          <p:cNvCxnSpPr>
            <a:cxnSpLocks/>
          </p:cNvCxnSpPr>
          <p:nvPr/>
        </p:nvCxnSpPr>
        <p:spPr>
          <a:xfrm>
            <a:off x="6220583" y="1434072"/>
            <a:ext cx="2687" cy="2683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84CB79D-432C-C3A7-3BBB-EA03171B3741}"/>
              </a:ext>
            </a:extLst>
          </p:cNvPr>
          <p:cNvSpPr/>
          <p:nvPr/>
        </p:nvSpPr>
        <p:spPr>
          <a:xfrm>
            <a:off x="6485626" y="1717420"/>
            <a:ext cx="4068927" cy="4023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1C1FF9-F019-4019-1926-B5952B59E9FA}"/>
              </a:ext>
            </a:extLst>
          </p:cNvPr>
          <p:cNvSpPr txBox="1"/>
          <p:nvPr/>
        </p:nvSpPr>
        <p:spPr>
          <a:xfrm>
            <a:off x="6645343" y="1737633"/>
            <a:ext cx="5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3,381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0E38F-80A6-0F97-E7F2-A03BB15168D9}"/>
              </a:ext>
            </a:extLst>
          </p:cNvPr>
          <p:cNvSpPr txBox="1"/>
          <p:nvPr/>
        </p:nvSpPr>
        <p:spPr>
          <a:xfrm>
            <a:off x="7183896" y="1737633"/>
            <a:ext cx="3217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found to be free of infection by the time of 2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6032E9-1A62-9438-3096-002B286FDFD2}"/>
              </a:ext>
            </a:extLst>
          </p:cNvPr>
          <p:cNvCxnSpPr>
            <a:cxnSpLocks/>
          </p:cNvCxnSpPr>
          <p:nvPr/>
        </p:nvCxnSpPr>
        <p:spPr>
          <a:xfrm>
            <a:off x="6220582" y="1883131"/>
            <a:ext cx="256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66398D-ED9A-A481-C641-140F652DFA2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39691" y="3016747"/>
            <a:ext cx="2478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A8FF3FE-6CFF-A7AB-DF91-A61AE298898A}"/>
              </a:ext>
            </a:extLst>
          </p:cNvPr>
          <p:cNvSpPr/>
          <p:nvPr/>
        </p:nvSpPr>
        <p:spPr>
          <a:xfrm>
            <a:off x="939291" y="2816693"/>
            <a:ext cx="3200400" cy="40010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8DCF4-01DD-8D87-3D93-28E62D9E1DFA}"/>
              </a:ext>
            </a:extLst>
          </p:cNvPr>
          <p:cNvSpPr txBox="1"/>
          <p:nvPr/>
        </p:nvSpPr>
        <p:spPr>
          <a:xfrm>
            <a:off x="1009533" y="2816693"/>
            <a:ext cx="5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,8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9FAA5-A710-4507-42C2-5D89FB4DF91D}"/>
              </a:ext>
            </a:extLst>
          </p:cNvPr>
          <p:cNvSpPr txBox="1"/>
          <p:nvPr/>
        </p:nvSpPr>
        <p:spPr>
          <a:xfrm>
            <a:off x="1548087" y="2816693"/>
            <a:ext cx="2502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without confirmation between 1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 2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A826D1-489B-D87C-2F7E-59FA25298D7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387500" y="2137743"/>
            <a:ext cx="0" cy="1642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BD4BC-6246-5BEB-606B-70FFAB413163}"/>
              </a:ext>
            </a:extLst>
          </p:cNvPr>
          <p:cNvSpPr/>
          <p:nvPr/>
        </p:nvSpPr>
        <p:spPr>
          <a:xfrm>
            <a:off x="2840224" y="3779775"/>
            <a:ext cx="3094551" cy="47302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AFBD8-DD7F-D02A-8E91-58B8C33DE793}"/>
              </a:ext>
            </a:extLst>
          </p:cNvPr>
          <p:cNvSpPr txBox="1"/>
          <p:nvPr/>
        </p:nvSpPr>
        <p:spPr>
          <a:xfrm>
            <a:off x="2879516" y="3815611"/>
            <a:ext cx="49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EBFD3C-DFF0-7404-B466-08BC64272FC7}"/>
              </a:ext>
            </a:extLst>
          </p:cNvPr>
          <p:cNvSpPr txBox="1"/>
          <p:nvPr/>
        </p:nvSpPr>
        <p:spPr>
          <a:xfrm>
            <a:off x="3325539" y="3810048"/>
            <a:ext cx="2609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I(a)</a:t>
            </a:r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with confirmed infection between 1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2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5DBF11-D5AB-D304-EEEE-A5ED2214B5D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387500" y="4252800"/>
            <a:ext cx="0" cy="1217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A20828C-58D2-E75C-93B4-619A8E7A08D6}"/>
              </a:ext>
            </a:extLst>
          </p:cNvPr>
          <p:cNvCxnSpPr>
            <a:cxnSpLocks/>
          </p:cNvCxnSpPr>
          <p:nvPr/>
        </p:nvCxnSpPr>
        <p:spPr>
          <a:xfrm>
            <a:off x="4387499" y="4860481"/>
            <a:ext cx="2426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DFB8FEB-7C9A-5F8E-BC6B-FB84A8FBECFD}"/>
              </a:ext>
            </a:extLst>
          </p:cNvPr>
          <p:cNvSpPr/>
          <p:nvPr/>
        </p:nvSpPr>
        <p:spPr>
          <a:xfrm>
            <a:off x="4644591" y="4439456"/>
            <a:ext cx="4050791" cy="85223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433813-E400-3159-3B87-E5717F904311}"/>
              </a:ext>
            </a:extLst>
          </p:cNvPr>
          <p:cNvSpPr txBox="1"/>
          <p:nvPr/>
        </p:nvSpPr>
        <p:spPr>
          <a:xfrm>
            <a:off x="4714833" y="4439457"/>
            <a:ext cx="5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A8C762-AF96-6AB0-AE00-931096255EDE}"/>
              </a:ext>
            </a:extLst>
          </p:cNvPr>
          <p:cNvSpPr txBox="1"/>
          <p:nvPr/>
        </p:nvSpPr>
        <p:spPr>
          <a:xfrm>
            <a:off x="5253387" y="4439457"/>
            <a:ext cx="2502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fail to meet inclusion criteria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98B3D1-8F99-D857-056B-C2BE15C16106}"/>
              </a:ext>
            </a:extLst>
          </p:cNvPr>
          <p:cNvSpPr txBox="1"/>
          <p:nvPr/>
        </p:nvSpPr>
        <p:spPr>
          <a:xfrm>
            <a:off x="5253387" y="4720900"/>
            <a:ext cx="3357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answering “symptomatic” for both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2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8575C2-EEEF-89CF-FCC6-F957FF2FF5A1}"/>
              </a:ext>
            </a:extLst>
          </p:cNvPr>
          <p:cNvSpPr txBox="1"/>
          <p:nvPr/>
        </p:nvSpPr>
        <p:spPr>
          <a:xfrm>
            <a:off x="5253387" y="4979776"/>
            <a:ext cx="3357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with vaccination between 1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 and confirmation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9EA918-93E0-EC02-C2ED-A41D4FD41D15}"/>
              </a:ext>
            </a:extLst>
          </p:cNvPr>
          <p:cNvSpPr txBox="1"/>
          <p:nvPr/>
        </p:nvSpPr>
        <p:spPr>
          <a:xfrm>
            <a:off x="4714833" y="4727070"/>
            <a:ext cx="538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174320-D1E3-8EF8-4AE7-68BCA7F70015}"/>
              </a:ext>
            </a:extLst>
          </p:cNvPr>
          <p:cNvSpPr txBox="1"/>
          <p:nvPr/>
        </p:nvSpPr>
        <p:spPr>
          <a:xfrm>
            <a:off x="4714833" y="4979776"/>
            <a:ext cx="538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C346A8-513E-68C1-6E05-C8C765B9B84E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212474" y="2900834"/>
            <a:ext cx="2921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471BF50-4145-EA24-D882-036799280521}"/>
              </a:ext>
            </a:extLst>
          </p:cNvPr>
          <p:cNvSpPr/>
          <p:nvPr/>
        </p:nvSpPr>
        <p:spPr>
          <a:xfrm>
            <a:off x="6504590" y="2250460"/>
            <a:ext cx="4049965" cy="13007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035DE2-427E-2623-24AB-33236544BAAF}"/>
              </a:ext>
            </a:extLst>
          </p:cNvPr>
          <p:cNvSpPr txBox="1"/>
          <p:nvPr/>
        </p:nvSpPr>
        <p:spPr>
          <a:xfrm>
            <a:off x="6477519" y="2241824"/>
            <a:ext cx="712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3,221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28FD61-912D-9099-9CC6-FB5B936E6083}"/>
              </a:ext>
            </a:extLst>
          </p:cNvPr>
          <p:cNvSpPr txBox="1"/>
          <p:nvPr/>
        </p:nvSpPr>
        <p:spPr>
          <a:xfrm>
            <a:off x="7169925" y="2230591"/>
            <a:ext cx="3394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fail to meet inclusion criteria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870EA3-4D0B-89B9-EFFB-A2CD27D353E2}"/>
              </a:ext>
            </a:extLst>
          </p:cNvPr>
          <p:cNvSpPr txBox="1"/>
          <p:nvPr/>
        </p:nvSpPr>
        <p:spPr>
          <a:xfrm>
            <a:off x="6646071" y="2525377"/>
            <a:ext cx="538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4F659D-EB44-136B-45E1-1EF59E4CE594}"/>
              </a:ext>
            </a:extLst>
          </p:cNvPr>
          <p:cNvSpPr txBox="1"/>
          <p:nvPr/>
        </p:nvSpPr>
        <p:spPr>
          <a:xfrm>
            <a:off x="7184627" y="2525577"/>
            <a:ext cx="3394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in Group I(a)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FB9501-38C7-9985-8C9C-1FE900CC30D8}"/>
              </a:ext>
            </a:extLst>
          </p:cNvPr>
          <p:cNvSpPr txBox="1"/>
          <p:nvPr/>
        </p:nvSpPr>
        <p:spPr>
          <a:xfrm>
            <a:off x="6646070" y="2769928"/>
            <a:ext cx="538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1,278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BD2B82-EDE2-677B-69A6-D0E7E788BBC5}"/>
              </a:ext>
            </a:extLst>
          </p:cNvPr>
          <p:cNvSpPr txBox="1"/>
          <p:nvPr/>
        </p:nvSpPr>
        <p:spPr>
          <a:xfrm>
            <a:off x="7184626" y="2770128"/>
            <a:ext cx="3394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with missing S-antibody level  in 1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2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84E229-4391-B9AB-57D0-1F5B47FD23E4}"/>
              </a:ext>
            </a:extLst>
          </p:cNvPr>
          <p:cNvSpPr txBox="1"/>
          <p:nvPr/>
        </p:nvSpPr>
        <p:spPr>
          <a:xfrm>
            <a:off x="6645342" y="3022391"/>
            <a:ext cx="538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1,123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8D3E5B-DF02-1663-ACC5-7728F5735F15}"/>
              </a:ext>
            </a:extLst>
          </p:cNvPr>
          <p:cNvSpPr txBox="1"/>
          <p:nvPr/>
        </p:nvSpPr>
        <p:spPr>
          <a:xfrm>
            <a:off x="7183898" y="3022591"/>
            <a:ext cx="339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with higher S-antibody level in 2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 comparing with 1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BF4FA0-031D-3C0B-FD75-AE26F954CB8E}"/>
              </a:ext>
            </a:extLst>
          </p:cNvPr>
          <p:cNvSpPr txBox="1"/>
          <p:nvPr/>
        </p:nvSpPr>
        <p:spPr>
          <a:xfrm>
            <a:off x="6645342" y="3286599"/>
            <a:ext cx="538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992B40-0882-F7E4-8171-B2CEFBEAC9B0}"/>
              </a:ext>
            </a:extLst>
          </p:cNvPr>
          <p:cNvSpPr txBox="1"/>
          <p:nvPr/>
        </p:nvSpPr>
        <p:spPr>
          <a:xfrm>
            <a:off x="7183898" y="3286799"/>
            <a:ext cx="3394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with vaccination between 1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 2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01FFC4-BBD3-5C15-24B3-B43E8A6C6BC4}"/>
              </a:ext>
            </a:extLst>
          </p:cNvPr>
          <p:cNvSpPr/>
          <p:nvPr/>
        </p:nvSpPr>
        <p:spPr>
          <a:xfrm>
            <a:off x="6516041" y="3772181"/>
            <a:ext cx="3254387" cy="49510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D8B9EF-3724-99F9-D495-1B7B14D4D820}"/>
              </a:ext>
            </a:extLst>
          </p:cNvPr>
          <p:cNvSpPr txBox="1"/>
          <p:nvPr/>
        </p:nvSpPr>
        <p:spPr>
          <a:xfrm>
            <a:off x="6485626" y="3795155"/>
            <a:ext cx="635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3,343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F53182-F80D-DAD8-6E37-7D2C7DB6F469}"/>
              </a:ext>
            </a:extLst>
          </p:cNvPr>
          <p:cNvSpPr txBox="1"/>
          <p:nvPr/>
        </p:nvSpPr>
        <p:spPr>
          <a:xfrm>
            <a:off x="7024538" y="3805619"/>
            <a:ext cx="274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I(b)</a:t>
            </a:r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without confirmed infection between 1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2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E5D34B-C229-53C1-23BD-A435F711CA1D}"/>
              </a:ext>
            </a:extLst>
          </p:cNvPr>
          <p:cNvCxnSpPr>
            <a:cxnSpLocks/>
          </p:cNvCxnSpPr>
          <p:nvPr/>
        </p:nvCxnSpPr>
        <p:spPr>
          <a:xfrm>
            <a:off x="351679" y="570619"/>
            <a:ext cx="1022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33B4B6-4235-4BE8-D7F7-EDCD86F8A12E}"/>
              </a:ext>
            </a:extLst>
          </p:cNvPr>
          <p:cNvSpPr txBox="1"/>
          <p:nvPr/>
        </p:nvSpPr>
        <p:spPr>
          <a:xfrm>
            <a:off x="351679" y="293620"/>
            <a:ext cx="896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Figure1: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to create cohorts with 1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2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 data. 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23A5E1-B0CC-1AF0-E36D-BBB9C6A3211D}"/>
              </a:ext>
            </a:extLst>
          </p:cNvPr>
          <p:cNvCxnSpPr>
            <a:cxnSpLocks/>
          </p:cNvCxnSpPr>
          <p:nvPr/>
        </p:nvCxnSpPr>
        <p:spPr>
          <a:xfrm>
            <a:off x="6223925" y="4102932"/>
            <a:ext cx="2921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27B7F0F-FD2F-5D98-2D4A-7580777DE42E}"/>
              </a:ext>
            </a:extLst>
          </p:cNvPr>
          <p:cNvSpPr/>
          <p:nvPr/>
        </p:nvSpPr>
        <p:spPr>
          <a:xfrm>
            <a:off x="2577170" y="3698926"/>
            <a:ext cx="7467123" cy="634069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D763D-D5E9-913B-4992-393066BDAA2E}"/>
              </a:ext>
            </a:extLst>
          </p:cNvPr>
          <p:cNvSpPr txBox="1"/>
          <p:nvPr/>
        </p:nvSpPr>
        <p:spPr>
          <a:xfrm>
            <a:off x="2140862" y="3309303"/>
            <a:ext cx="982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800" b="1" u="sng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AC00478-DB20-B879-7311-3806244939D9}"/>
              </a:ext>
            </a:extLst>
          </p:cNvPr>
          <p:cNvCxnSpPr>
            <a:cxnSpLocks/>
          </p:cNvCxnSpPr>
          <p:nvPr/>
        </p:nvCxnSpPr>
        <p:spPr>
          <a:xfrm flipV="1">
            <a:off x="4387500" y="2137743"/>
            <a:ext cx="1833082" cy="35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EAA0FF5-42BC-B66F-AE1E-E1DB8577ECA1}"/>
              </a:ext>
            </a:extLst>
          </p:cNvPr>
          <p:cNvCxnSpPr>
            <a:cxnSpLocks/>
          </p:cNvCxnSpPr>
          <p:nvPr/>
        </p:nvCxnSpPr>
        <p:spPr>
          <a:xfrm>
            <a:off x="2498913" y="5470081"/>
            <a:ext cx="37771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A9BE5F7-5965-C65D-882A-6470E3A9829C}"/>
              </a:ext>
            </a:extLst>
          </p:cNvPr>
          <p:cNvCxnSpPr>
            <a:cxnSpLocks/>
          </p:cNvCxnSpPr>
          <p:nvPr/>
        </p:nvCxnSpPr>
        <p:spPr>
          <a:xfrm flipV="1">
            <a:off x="2498913" y="5470081"/>
            <a:ext cx="0" cy="1982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18C9B42-19D4-B9DA-D6A1-0550C917DE4A}"/>
              </a:ext>
            </a:extLst>
          </p:cNvPr>
          <p:cNvCxnSpPr>
            <a:cxnSpLocks/>
          </p:cNvCxnSpPr>
          <p:nvPr/>
        </p:nvCxnSpPr>
        <p:spPr>
          <a:xfrm flipV="1">
            <a:off x="6276084" y="5470081"/>
            <a:ext cx="0" cy="1982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02964C70-BB96-AFEF-DC12-DCDE8107618B}"/>
              </a:ext>
            </a:extLst>
          </p:cNvPr>
          <p:cNvSpPr/>
          <p:nvPr/>
        </p:nvSpPr>
        <p:spPr>
          <a:xfrm>
            <a:off x="1045140" y="5675949"/>
            <a:ext cx="3094551" cy="47302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BB87BE6-AB44-887A-8572-FE595B4856E1}"/>
              </a:ext>
            </a:extLst>
          </p:cNvPr>
          <p:cNvSpPr txBox="1"/>
          <p:nvPr/>
        </p:nvSpPr>
        <p:spPr>
          <a:xfrm>
            <a:off x="1084432" y="5711785"/>
            <a:ext cx="49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DDB22B1-6B15-1692-17F7-EB833ADABE6D}"/>
              </a:ext>
            </a:extLst>
          </p:cNvPr>
          <p:cNvSpPr txBox="1"/>
          <p:nvPr/>
        </p:nvSpPr>
        <p:spPr>
          <a:xfrm>
            <a:off x="1530455" y="5706222"/>
            <a:ext cx="2648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II(a)</a:t>
            </a:r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with symptomatic infection between 1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2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5B4620D-8318-FFF1-597D-8B64F941EB99}"/>
              </a:ext>
            </a:extLst>
          </p:cNvPr>
          <p:cNvSpPr/>
          <p:nvPr/>
        </p:nvSpPr>
        <p:spPr>
          <a:xfrm>
            <a:off x="4720957" y="5668355"/>
            <a:ext cx="3254387" cy="49510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D6DB112-1CB5-3217-B8FC-9BD7822D99BE}"/>
              </a:ext>
            </a:extLst>
          </p:cNvPr>
          <p:cNvSpPr txBox="1"/>
          <p:nvPr/>
        </p:nvSpPr>
        <p:spPr>
          <a:xfrm>
            <a:off x="4690542" y="5691329"/>
            <a:ext cx="635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9BC6A86-3AF3-43FC-E950-F3F3AE5D6FCB}"/>
              </a:ext>
            </a:extLst>
          </p:cNvPr>
          <p:cNvSpPr txBox="1"/>
          <p:nvPr/>
        </p:nvSpPr>
        <p:spPr>
          <a:xfrm>
            <a:off x="5229454" y="5701793"/>
            <a:ext cx="274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II(b)</a:t>
            </a:r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with asymptomatic infection between 1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2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F8C2676-2A0C-6C71-FCAC-D295EEE52B18}"/>
              </a:ext>
            </a:extLst>
          </p:cNvPr>
          <p:cNvSpPr/>
          <p:nvPr/>
        </p:nvSpPr>
        <p:spPr>
          <a:xfrm>
            <a:off x="786817" y="5593258"/>
            <a:ext cx="7410881" cy="63264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A6A8FEB-C34F-0099-BB0A-B26D8978EAD1}"/>
              </a:ext>
            </a:extLst>
          </p:cNvPr>
          <p:cNvSpPr txBox="1"/>
          <p:nvPr/>
        </p:nvSpPr>
        <p:spPr>
          <a:xfrm>
            <a:off x="499297" y="5191624"/>
            <a:ext cx="102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4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B32F5E-4F2F-D5C4-5AB0-4F80974CDCB6}"/>
              </a:ext>
            </a:extLst>
          </p:cNvPr>
          <p:cNvSpPr txBox="1"/>
          <p:nvPr/>
        </p:nvSpPr>
        <p:spPr>
          <a:xfrm>
            <a:off x="351679" y="719536"/>
            <a:ext cx="4166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Inclusion/exclusion criteria</a:t>
            </a:r>
          </a:p>
        </p:txBody>
      </p:sp>
    </p:spTree>
    <p:extLst>
      <p:ext uri="{BB962C8B-B14F-4D97-AF65-F5344CB8AC3E}">
        <p14:creationId xmlns:p14="http://schemas.microsoft.com/office/powerpoint/2010/main" val="175077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8054BC-7074-AAA0-6D7D-84BB7A36F378}"/>
              </a:ext>
            </a:extLst>
          </p:cNvPr>
          <p:cNvCxnSpPr>
            <a:cxnSpLocks/>
          </p:cNvCxnSpPr>
          <p:nvPr/>
        </p:nvCxnSpPr>
        <p:spPr>
          <a:xfrm>
            <a:off x="351679" y="570619"/>
            <a:ext cx="1022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5AF8AA-9353-93E8-0169-6F47BD3B16DE}"/>
              </a:ext>
            </a:extLst>
          </p:cNvPr>
          <p:cNvSpPr txBox="1"/>
          <p:nvPr/>
        </p:nvSpPr>
        <p:spPr>
          <a:xfrm>
            <a:off x="351679" y="293620"/>
            <a:ext cx="896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Table1: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 for Research I and II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770567-D772-B926-E85F-AD0F62707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79" y="656148"/>
            <a:ext cx="10732360" cy="563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5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0DCA-705B-6F1F-512E-79EC4298750A}"/>
              </a:ext>
            </a:extLst>
          </p:cNvPr>
          <p:cNvSpPr txBox="1">
            <a:spLocks/>
          </p:cNvSpPr>
          <p:nvPr/>
        </p:nvSpPr>
        <p:spPr>
          <a:xfrm>
            <a:off x="2260035" y="862428"/>
            <a:ext cx="7671930" cy="16060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>
                <a:latin typeface="+mn-lt"/>
                <a:cs typeface="Times New Roman" panose="02020603050405020304" pitchFamily="18" charset="0"/>
              </a:rPr>
              <a:t>Group I: Infected vs Not infected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2350C7-6321-08BC-00A7-6CD65F1C29DC}"/>
              </a:ext>
            </a:extLst>
          </p:cNvPr>
          <p:cNvCxnSpPr>
            <a:cxnSpLocks/>
          </p:cNvCxnSpPr>
          <p:nvPr/>
        </p:nvCxnSpPr>
        <p:spPr>
          <a:xfrm>
            <a:off x="1348178" y="3791326"/>
            <a:ext cx="93345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861401-A329-3624-E6ED-27483995CD56}"/>
              </a:ext>
            </a:extLst>
          </p:cNvPr>
          <p:cNvCxnSpPr>
            <a:cxnSpLocks/>
          </p:cNvCxnSpPr>
          <p:nvPr/>
        </p:nvCxnSpPr>
        <p:spPr>
          <a:xfrm>
            <a:off x="1348180" y="4855992"/>
            <a:ext cx="93345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>
            <a:extLst>
              <a:ext uri="{FF2B5EF4-FFF2-40B4-BE49-F238E27FC236}">
                <a16:creationId xmlns:a16="http://schemas.microsoft.com/office/drawing/2014/main" id="{906E6272-675E-0C5F-2841-6874F23445C3}"/>
              </a:ext>
            </a:extLst>
          </p:cNvPr>
          <p:cNvSpPr/>
          <p:nvPr/>
        </p:nvSpPr>
        <p:spPr>
          <a:xfrm>
            <a:off x="6691600" y="3534126"/>
            <a:ext cx="546928" cy="461469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23918C-DC45-ECEA-7050-9D6096603028}"/>
              </a:ext>
            </a:extLst>
          </p:cNvPr>
          <p:cNvSpPr/>
          <p:nvPr/>
        </p:nvSpPr>
        <p:spPr>
          <a:xfrm>
            <a:off x="4803175" y="3595485"/>
            <a:ext cx="393105" cy="3916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3A88B2-ADCA-911C-0D8A-DF0FC783E6DD}"/>
              </a:ext>
            </a:extLst>
          </p:cNvPr>
          <p:cNvSpPr/>
          <p:nvPr/>
        </p:nvSpPr>
        <p:spPr>
          <a:xfrm>
            <a:off x="9691751" y="4668350"/>
            <a:ext cx="393105" cy="3916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449B5C-340C-80A4-5E6C-2CF3519FB032}"/>
              </a:ext>
            </a:extLst>
          </p:cNvPr>
          <p:cNvSpPr txBox="1"/>
          <p:nvPr/>
        </p:nvSpPr>
        <p:spPr>
          <a:xfrm>
            <a:off x="10011488" y="5463208"/>
            <a:ext cx="1185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Antibody Level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1BC8B3-8F01-70AD-7299-D98C4AE91AF0}"/>
              </a:ext>
            </a:extLst>
          </p:cNvPr>
          <p:cNvSpPr/>
          <p:nvPr/>
        </p:nvSpPr>
        <p:spPr>
          <a:xfrm>
            <a:off x="9703145" y="3618987"/>
            <a:ext cx="393105" cy="3916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14DB40-2C16-EC45-0FDD-CC5686DF20B6}"/>
              </a:ext>
            </a:extLst>
          </p:cNvPr>
          <p:cNvSpPr/>
          <p:nvPr/>
        </p:nvSpPr>
        <p:spPr>
          <a:xfrm>
            <a:off x="4803176" y="4660150"/>
            <a:ext cx="393105" cy="3916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Curved 46">
            <a:extLst>
              <a:ext uri="{FF2B5EF4-FFF2-40B4-BE49-F238E27FC236}">
                <a16:creationId xmlns:a16="http://schemas.microsoft.com/office/drawing/2014/main" id="{3DA528BC-9CC6-1199-F3F2-B87E07BE177A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5400000" flipH="1" flipV="1">
            <a:off x="5951717" y="2582138"/>
            <a:ext cx="61359" cy="1965336"/>
          </a:xfrm>
          <a:prstGeom prst="curvedConnector3">
            <a:avLst>
              <a:gd name="adj1" fmla="val 472561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80C222-16C0-90B0-FC01-0B4145489C89}"/>
              </a:ext>
            </a:extLst>
          </p:cNvPr>
          <p:cNvSpPr txBox="1"/>
          <p:nvPr/>
        </p:nvSpPr>
        <p:spPr>
          <a:xfrm>
            <a:off x="10019162" y="5755515"/>
            <a:ext cx="892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C3FD5-0C29-158B-D464-FFC5939BE3CF}"/>
              </a:ext>
            </a:extLst>
          </p:cNvPr>
          <p:cNvSpPr txBox="1"/>
          <p:nvPr/>
        </p:nvSpPr>
        <p:spPr>
          <a:xfrm>
            <a:off x="10030389" y="6095517"/>
            <a:ext cx="805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Vaccine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656EC-AEFC-CDAC-2A6F-344E9BB15B76}"/>
              </a:ext>
            </a:extLst>
          </p:cNvPr>
          <p:cNvSpPr txBox="1"/>
          <p:nvPr/>
        </p:nvSpPr>
        <p:spPr>
          <a:xfrm>
            <a:off x="9703145" y="5994963"/>
            <a:ext cx="54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EDA39937-48DF-2866-7D38-2A90F4F8BD07}"/>
              </a:ext>
            </a:extLst>
          </p:cNvPr>
          <p:cNvSpPr/>
          <p:nvPr/>
        </p:nvSpPr>
        <p:spPr>
          <a:xfrm>
            <a:off x="9703145" y="5790937"/>
            <a:ext cx="274894" cy="227524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1B9CD5-D84D-D07A-7C09-FBB6634F53E0}"/>
              </a:ext>
            </a:extLst>
          </p:cNvPr>
          <p:cNvSpPr/>
          <p:nvPr/>
        </p:nvSpPr>
        <p:spPr>
          <a:xfrm>
            <a:off x="9730206" y="5487208"/>
            <a:ext cx="224671" cy="2077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D84869-D642-6F60-60E0-261034B072DD}"/>
              </a:ext>
            </a:extLst>
          </p:cNvPr>
          <p:cNvSpPr/>
          <p:nvPr/>
        </p:nvSpPr>
        <p:spPr>
          <a:xfrm>
            <a:off x="1730840" y="4656424"/>
            <a:ext cx="360084" cy="368177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CC43DB-25E1-5464-ABDD-6B3BCFADE198}"/>
              </a:ext>
            </a:extLst>
          </p:cNvPr>
          <p:cNvSpPr/>
          <p:nvPr/>
        </p:nvSpPr>
        <p:spPr>
          <a:xfrm>
            <a:off x="1733083" y="3583175"/>
            <a:ext cx="360084" cy="368177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18FA6-B97C-1D4C-B958-310F71400E3C}"/>
              </a:ext>
            </a:extLst>
          </p:cNvPr>
          <p:cNvSpPr txBox="1"/>
          <p:nvPr/>
        </p:nvSpPr>
        <p:spPr>
          <a:xfrm>
            <a:off x="1029953" y="4298195"/>
            <a:ext cx="241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II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5ECC99-C398-6D3D-89F0-392F7D537CB2}"/>
              </a:ext>
            </a:extLst>
          </p:cNvPr>
          <p:cNvSpPr txBox="1"/>
          <p:nvPr/>
        </p:nvSpPr>
        <p:spPr>
          <a:xfrm>
            <a:off x="1051486" y="3244334"/>
            <a:ext cx="241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I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15307736-028E-EBE9-2CA1-5B5F70B9A079}"/>
              </a:ext>
            </a:extLst>
          </p:cNvPr>
          <p:cNvSpPr/>
          <p:nvPr/>
        </p:nvSpPr>
        <p:spPr>
          <a:xfrm>
            <a:off x="3133146" y="3551169"/>
            <a:ext cx="546928" cy="461469"/>
          </a:xfrm>
          <a:prstGeom prst="diamond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5BA9143D-2CE2-67D2-6B1F-3CA5E2C608D1}"/>
              </a:ext>
            </a:extLst>
          </p:cNvPr>
          <p:cNvSpPr/>
          <p:nvPr/>
        </p:nvSpPr>
        <p:spPr>
          <a:xfrm>
            <a:off x="3282782" y="4633456"/>
            <a:ext cx="546928" cy="461469"/>
          </a:xfrm>
          <a:prstGeom prst="diamond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8E304A-1BEB-B220-6282-9791D1360992}"/>
              </a:ext>
            </a:extLst>
          </p:cNvPr>
          <p:cNvSpPr txBox="1"/>
          <p:nvPr/>
        </p:nvSpPr>
        <p:spPr>
          <a:xfrm>
            <a:off x="6300411" y="2691847"/>
            <a:ext cx="1419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Confirmed/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Infected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65DFE8-A9D3-FCDE-2CA4-59EAA6CFC010}"/>
              </a:ext>
            </a:extLst>
          </p:cNvPr>
          <p:cNvSpPr txBox="1"/>
          <p:nvPr/>
        </p:nvSpPr>
        <p:spPr>
          <a:xfrm>
            <a:off x="9046542" y="2878185"/>
            <a:ext cx="168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CB309C-C4A7-2B48-2CD3-17672AA92CFF}"/>
              </a:ext>
            </a:extLst>
          </p:cNvPr>
          <p:cNvSpPr txBox="1"/>
          <p:nvPr/>
        </p:nvSpPr>
        <p:spPr>
          <a:xfrm>
            <a:off x="3934587" y="2697735"/>
            <a:ext cx="2161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antibody level at the 1</a:t>
            </a:r>
            <a:r>
              <a:rPr lang="en-US" sz="1600" b="1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survey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ED7F2F-7A7B-A886-D8ED-2E6468FD70AF}"/>
              </a:ext>
            </a:extLst>
          </p:cNvPr>
          <p:cNvSpPr txBox="1"/>
          <p:nvPr/>
        </p:nvSpPr>
        <p:spPr>
          <a:xfrm>
            <a:off x="1074571" y="2674218"/>
            <a:ext cx="2275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Previous vaccination or infections</a:t>
            </a:r>
          </a:p>
        </p:txBody>
      </p:sp>
    </p:spTree>
    <p:extLst>
      <p:ext uri="{BB962C8B-B14F-4D97-AF65-F5344CB8AC3E}">
        <p14:creationId xmlns:p14="http://schemas.microsoft.com/office/powerpoint/2010/main" val="13139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22096</TotalTime>
  <Words>2376</Words>
  <Application>Microsoft Office PowerPoint</Application>
  <PresentationFormat>Widescreen</PresentationFormat>
  <Paragraphs>313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나눔고딕</vt:lpstr>
      <vt:lpstr>Segoe UI Web (West European)</vt:lpstr>
      <vt:lpstr>Söhne</vt:lpstr>
      <vt:lpstr>Arial</vt:lpstr>
      <vt:lpstr>Calibri</vt:lpstr>
      <vt:lpstr>Calibri Light</vt:lpstr>
      <vt:lpstr>Times New Roman</vt:lpstr>
      <vt:lpstr>Wingdings</vt:lpstr>
      <vt:lpstr>Office Theme</vt:lpstr>
      <vt:lpstr>Association between S antibody levels to  COVID-19 infection status and symptom level  from nationwide community surveillance data in South Korea</vt:lpstr>
      <vt:lpstr>Background</vt:lpstr>
      <vt:lpstr>Objective</vt:lpstr>
      <vt:lpstr>PowerPoint Presentation</vt:lpstr>
      <vt:lpstr>Methodology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Trend of Decreased Antibody Titers Among Participants in the Follow-Up Survey  (Total, 9,007 individuals)</vt:lpstr>
      <vt:lpstr>PowerPoint Presentation</vt:lpstr>
      <vt:lpstr>PowerPoint Presentation</vt:lpstr>
      <vt:lpstr>Topic: If S antibody level contribute to COVID-19 symptoms 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Youngji Jo</dc:creator>
  <cp:lastModifiedBy>Youngji Jo</cp:lastModifiedBy>
  <cp:revision>140</cp:revision>
  <dcterms:created xsi:type="dcterms:W3CDTF">2023-11-11T14:04:18Z</dcterms:created>
  <dcterms:modified xsi:type="dcterms:W3CDTF">2024-03-02T05:57:59Z</dcterms:modified>
</cp:coreProperties>
</file>