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5"/>
    <p:restoredTop sz="94689"/>
  </p:normalViewPr>
  <p:slideViewPr>
    <p:cSldViewPr snapToGrid="0">
      <p:cViewPr varScale="1">
        <p:scale>
          <a:sx n="142" d="100"/>
          <a:sy n="142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DE83-8F54-7649-8463-A26FB449EE30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6F5B8-5BFE-CA43-97BE-87B1C76AF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57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EE86-F3E9-9D98-A28E-B7C30B376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F18D2-9828-4D50-39B1-7C1EDB12A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F034D-D04A-E474-B1F9-C2CBDF01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A40EA-8D96-FF49-44BC-264A048B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AA1DF-42F0-675C-3B97-3AEB21A0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06731-9F8B-9AC9-3EAB-674BBE1D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BFF98-8A3A-545D-4F4C-0828C6AD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DB85D-44B7-F39B-A1A9-349F7BDA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A0DEC-24DE-D4DF-30D7-C581300B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DE158-343C-7CBB-0BD9-E2DBCA84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6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82490-6438-D046-3869-0EA684485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E2969-38E5-E38A-AEF7-2F4FC534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3AB1-C226-BEA2-5A72-86A8283E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4099-238A-4EF2-6FDC-F70C19F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29975-F4A1-B821-42E5-DC241AB3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9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FC632-2AAF-577C-6914-542C2F5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D921F-65E6-8465-0CC4-92A74A89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D94C5-99D5-99CA-022A-EC3D9D6A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8D9EC-F6CE-411F-5BD5-E7046CD2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0B57D-310B-E169-ADBE-0C3F37E8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52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FD649-1FCE-D2D6-0E3F-6497B3D8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46A2E-DBFC-E83B-CED4-1AA97690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3603-6ECD-EB2F-886B-E8B72042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CC34F-14FC-7A86-6381-1CF5CE3A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0DB18-390C-25AA-FA91-FF168A86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12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1FDDC-96B1-FB11-46FD-5BEB6C4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6D7B0-1439-9A62-FAAE-405285EB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20847-402A-E05C-3B5B-5A4C2EDC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3766A-7740-4AB2-0B6D-A1D6F5BB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07D3E-6902-E0F6-B035-B277734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0CA11-EFC2-30D7-10DF-D10D1926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95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56F17-CA55-D65E-FAD3-E7808331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3B716-82C9-6DD5-8A57-07B40B71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30ED0A-2F5D-E132-34C6-98388139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9FBB9-8E4C-D2E9-ECCE-7B14C175C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08BB1F-B6B9-1EBB-23E0-9AB00A613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FAC883-596F-9474-D073-622C4E65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FC5B9-E148-39DA-AF71-6274C2F5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C405D-27A2-A295-5124-9E59FFE1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EE5CC-B125-6E67-F494-6AB9FBDB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81B1B-423D-20FD-A526-2C333360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526A0-5DA6-6C69-AEAB-B76E4C46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ED239-2378-1CB6-5162-9FE6A7DA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9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FF1457-425C-0A74-FF9A-F6B1DA03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F35FD-F359-97EB-9758-894D3CE7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9B2AF-16FD-7633-5554-7C06EB96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62FF-715F-5002-0331-4E357B22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7BDAB-7D88-7625-552D-A797F7B3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DA086-785B-0EE6-02FC-B7F5FADD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62C8-03A9-CE67-50BB-D7538F45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07D6D-577B-2FCA-9277-2726A0BC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B43B2-9371-C646-4940-58B635B9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68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AEE32-5DEF-0E49-CA74-6489A4AF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5D7EF3-3967-8417-26B6-18E02EB6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686A4-DE73-2BDF-69BB-A287FE22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4435E-B31F-B047-17BA-256310B7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ED0BE-2BEB-EF6B-F6AB-E05E4B6E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82A7D-5878-3DA7-7472-7D39BB9F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5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09716-F65C-A54D-BAC1-808AC96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BD0BF-C48E-5243-4858-EC3B6C00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C24DD-3455-058C-5157-B54EC2C7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24437-5F3A-FC4F-8329-BF04CF75A17A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42B5-540B-9A4F-94FF-D5B8456A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35D1-D6D0-F65F-6ED3-A73C02087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6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应用程序&#10;&#10;描述已自动生成">
            <a:extLst>
              <a:ext uri="{FF2B5EF4-FFF2-40B4-BE49-F238E27FC236}">
                <a16:creationId xmlns:a16="http://schemas.microsoft.com/office/drawing/2014/main" id="{3D04BF87-5F9F-021A-6E05-8CA6818B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04" y="10103"/>
            <a:ext cx="11320192" cy="6858000"/>
          </a:xfrm>
          <a:prstGeom prst="rect">
            <a:avLst/>
          </a:prstGeom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3E5B6B0-7ED3-2450-D893-1D6335AE9AD5}"/>
              </a:ext>
            </a:extLst>
          </p:cNvPr>
          <p:cNvCxnSpPr>
            <a:cxnSpLocks/>
          </p:cNvCxnSpPr>
          <p:nvPr/>
        </p:nvCxnSpPr>
        <p:spPr>
          <a:xfrm>
            <a:off x="1286540" y="2006392"/>
            <a:ext cx="38489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96E06FD-8678-421F-13C7-98FD9D627557}"/>
              </a:ext>
            </a:extLst>
          </p:cNvPr>
          <p:cNvCxnSpPr>
            <a:cxnSpLocks/>
          </p:cNvCxnSpPr>
          <p:nvPr/>
        </p:nvCxnSpPr>
        <p:spPr>
          <a:xfrm>
            <a:off x="5245395" y="2006392"/>
            <a:ext cx="6333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2C74E352-5BFB-B9F8-BD5C-4EC19F368477}"/>
              </a:ext>
            </a:extLst>
          </p:cNvPr>
          <p:cNvCxnSpPr>
            <a:cxnSpLocks/>
          </p:cNvCxnSpPr>
          <p:nvPr/>
        </p:nvCxnSpPr>
        <p:spPr>
          <a:xfrm>
            <a:off x="1285200" y="4321227"/>
            <a:ext cx="38489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E276F9F-A591-DD4D-2361-E785C8BDC721}"/>
              </a:ext>
            </a:extLst>
          </p:cNvPr>
          <p:cNvCxnSpPr>
            <a:cxnSpLocks/>
          </p:cNvCxnSpPr>
          <p:nvPr/>
        </p:nvCxnSpPr>
        <p:spPr>
          <a:xfrm>
            <a:off x="5245200" y="4321227"/>
            <a:ext cx="6333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E28AA263-7AB1-1986-B8E7-44FB9B7E29FF}"/>
              </a:ext>
            </a:extLst>
          </p:cNvPr>
          <p:cNvCxnSpPr>
            <a:cxnSpLocks/>
          </p:cNvCxnSpPr>
          <p:nvPr/>
        </p:nvCxnSpPr>
        <p:spPr>
          <a:xfrm>
            <a:off x="1285200" y="6570164"/>
            <a:ext cx="38489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49C953-F8B0-877D-0E8A-598B605839CE}"/>
              </a:ext>
            </a:extLst>
          </p:cNvPr>
          <p:cNvCxnSpPr>
            <a:cxnSpLocks/>
          </p:cNvCxnSpPr>
          <p:nvPr/>
        </p:nvCxnSpPr>
        <p:spPr>
          <a:xfrm>
            <a:off x="5245200" y="6570164"/>
            <a:ext cx="63334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EFD92A5-531D-CDC6-2CBF-86737F13D211}"/>
              </a:ext>
            </a:extLst>
          </p:cNvPr>
          <p:cNvSpPr txBox="1"/>
          <p:nvPr/>
        </p:nvSpPr>
        <p:spPr>
          <a:xfrm>
            <a:off x="2286000" y="2006392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A37E776-8F68-8983-C368-B401066AA745}"/>
              </a:ext>
            </a:extLst>
          </p:cNvPr>
          <p:cNvSpPr txBox="1"/>
          <p:nvPr/>
        </p:nvSpPr>
        <p:spPr>
          <a:xfrm>
            <a:off x="7781735" y="2007729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857A773-BB77-10D6-262B-C4BD15014E20}"/>
              </a:ext>
            </a:extLst>
          </p:cNvPr>
          <p:cNvSpPr txBox="1"/>
          <p:nvPr/>
        </p:nvSpPr>
        <p:spPr>
          <a:xfrm>
            <a:off x="2286000" y="4321228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18804EE-9696-FB02-6B0B-83A6582C8BD1}"/>
              </a:ext>
            </a:extLst>
          </p:cNvPr>
          <p:cNvSpPr txBox="1"/>
          <p:nvPr/>
        </p:nvSpPr>
        <p:spPr>
          <a:xfrm>
            <a:off x="2286000" y="6561930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D1D991-AC03-E19E-CF55-2B010AEE8A71}"/>
              </a:ext>
            </a:extLst>
          </p:cNvPr>
          <p:cNvSpPr txBox="1"/>
          <p:nvPr/>
        </p:nvSpPr>
        <p:spPr>
          <a:xfrm>
            <a:off x="7783200" y="4310212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8486FD3-796A-CA1D-6E54-2B30BE39B1B6}"/>
              </a:ext>
            </a:extLst>
          </p:cNvPr>
          <p:cNvSpPr txBox="1"/>
          <p:nvPr/>
        </p:nvSpPr>
        <p:spPr>
          <a:xfrm>
            <a:off x="7783200" y="6562800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80E9BED1-52D8-3E32-3968-5B7698E88A1C}"/>
              </a:ext>
            </a:extLst>
          </p:cNvPr>
          <p:cNvCxnSpPr>
            <a:cxnSpLocks/>
          </p:cNvCxnSpPr>
          <p:nvPr/>
        </p:nvCxnSpPr>
        <p:spPr>
          <a:xfrm>
            <a:off x="2211572" y="3764308"/>
            <a:ext cx="4146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2223D803-E727-592E-C2D9-DE4905434867}"/>
              </a:ext>
            </a:extLst>
          </p:cNvPr>
          <p:cNvSpPr txBox="1"/>
          <p:nvPr/>
        </p:nvSpPr>
        <p:spPr>
          <a:xfrm>
            <a:off x="2020185" y="3405609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916B896C-1D00-5641-D0C9-68BD06746898}"/>
              </a:ext>
            </a:extLst>
          </p:cNvPr>
          <p:cNvCxnSpPr>
            <a:cxnSpLocks/>
          </p:cNvCxnSpPr>
          <p:nvPr/>
        </p:nvCxnSpPr>
        <p:spPr>
          <a:xfrm>
            <a:off x="4239276" y="3397516"/>
            <a:ext cx="1247124" cy="82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6EB48E9-4EA2-290F-9FD2-D056BED98089}"/>
              </a:ext>
            </a:extLst>
          </p:cNvPr>
          <p:cNvSpPr txBox="1"/>
          <p:nvPr/>
        </p:nvSpPr>
        <p:spPr>
          <a:xfrm>
            <a:off x="4047889" y="3062064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kumimoji="1"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11846DD1-ABA6-ECC6-CA0C-D2D49643CF4A}"/>
              </a:ext>
            </a:extLst>
          </p:cNvPr>
          <p:cNvCxnSpPr>
            <a:cxnSpLocks/>
          </p:cNvCxnSpPr>
          <p:nvPr/>
        </p:nvCxnSpPr>
        <p:spPr>
          <a:xfrm>
            <a:off x="8746240" y="3891223"/>
            <a:ext cx="28324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3BE57DA4-3D72-9198-629C-AF3E69BC2CE3}"/>
              </a:ext>
            </a:extLst>
          </p:cNvPr>
          <p:cNvSpPr txBox="1"/>
          <p:nvPr/>
        </p:nvSpPr>
        <p:spPr>
          <a:xfrm>
            <a:off x="9444752" y="3553146"/>
            <a:ext cx="1435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kumimoji="1" lang="en-US" altLang="zh-CN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peak</a:t>
            </a:r>
            <a:endParaRPr kumimoji="1"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4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ADEA07CD-591A-2C19-ECE2-A23FAE67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169" y="1581726"/>
            <a:ext cx="12341897" cy="4064399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2F1C70A-E0F1-CED1-F762-6AEFF93BD63C}"/>
              </a:ext>
            </a:extLst>
          </p:cNvPr>
          <p:cNvCxnSpPr>
            <a:cxnSpLocks/>
          </p:cNvCxnSpPr>
          <p:nvPr/>
        </p:nvCxnSpPr>
        <p:spPr>
          <a:xfrm>
            <a:off x="815486" y="5461459"/>
            <a:ext cx="43938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7C48733E-A5E9-71A3-4349-5C149F612DF0}"/>
              </a:ext>
            </a:extLst>
          </p:cNvPr>
          <p:cNvCxnSpPr>
            <a:cxnSpLocks/>
          </p:cNvCxnSpPr>
          <p:nvPr/>
        </p:nvCxnSpPr>
        <p:spPr>
          <a:xfrm>
            <a:off x="5209309" y="5462890"/>
            <a:ext cx="6858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9870EE0-ED08-1E57-65DE-1474D34F22E4}"/>
              </a:ext>
            </a:extLst>
          </p:cNvPr>
          <p:cNvSpPr txBox="1"/>
          <p:nvPr/>
        </p:nvSpPr>
        <p:spPr>
          <a:xfrm>
            <a:off x="1814946" y="5461459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D9BFE1-7ADD-2158-D624-12ECE904B428}"/>
              </a:ext>
            </a:extLst>
          </p:cNvPr>
          <p:cNvSpPr txBox="1"/>
          <p:nvPr/>
        </p:nvSpPr>
        <p:spPr>
          <a:xfrm>
            <a:off x="7366099" y="5464227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F595101-C9B7-B636-E679-8FD73C4A163D}"/>
              </a:ext>
            </a:extLst>
          </p:cNvPr>
          <p:cNvCxnSpPr>
            <a:cxnSpLocks/>
          </p:cNvCxnSpPr>
          <p:nvPr/>
        </p:nvCxnSpPr>
        <p:spPr>
          <a:xfrm>
            <a:off x="1943332" y="2049285"/>
            <a:ext cx="0" cy="30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D261C-0F55-9805-4E44-AE914C1DCCE8}"/>
              </a:ext>
            </a:extLst>
          </p:cNvPr>
          <p:cNvSpPr txBox="1"/>
          <p:nvPr/>
        </p:nvSpPr>
        <p:spPr>
          <a:xfrm>
            <a:off x="815486" y="1679953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3AAB2F00-5F17-D3FA-153D-70CEAF494154}"/>
              </a:ext>
            </a:extLst>
          </p:cNvPr>
          <p:cNvCxnSpPr>
            <a:cxnSpLocks/>
          </p:cNvCxnSpPr>
          <p:nvPr/>
        </p:nvCxnSpPr>
        <p:spPr>
          <a:xfrm>
            <a:off x="3965172" y="2049285"/>
            <a:ext cx="0" cy="30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6E08181-53F7-CB19-5099-0A2EAC0B7967}"/>
              </a:ext>
            </a:extLst>
          </p:cNvPr>
          <p:cNvSpPr txBox="1"/>
          <p:nvPr/>
        </p:nvSpPr>
        <p:spPr>
          <a:xfrm>
            <a:off x="2376934" y="1713004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3BEA947-4407-5EEB-E0AB-605AE2EED48A}"/>
              </a:ext>
            </a:extLst>
          </p:cNvPr>
          <p:cNvCxnSpPr>
            <a:cxnSpLocks/>
          </p:cNvCxnSpPr>
          <p:nvPr/>
        </p:nvCxnSpPr>
        <p:spPr>
          <a:xfrm>
            <a:off x="9685252" y="2049285"/>
            <a:ext cx="0" cy="30002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7727859-F27B-7441-20F2-2F5572E043F6}"/>
              </a:ext>
            </a:extLst>
          </p:cNvPr>
          <p:cNvSpPr txBox="1"/>
          <p:nvPr/>
        </p:nvSpPr>
        <p:spPr>
          <a:xfrm>
            <a:off x="6031093" y="1675132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FA7537-101E-DC83-C107-36EEB50D8205}"/>
              </a:ext>
            </a:extLst>
          </p:cNvPr>
          <p:cNvSpPr txBox="1"/>
          <p:nvPr/>
        </p:nvSpPr>
        <p:spPr>
          <a:xfrm>
            <a:off x="10185874" y="1675132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5B67730-9D1C-F057-91E6-D5A94D102598}"/>
              </a:ext>
            </a:extLst>
          </p:cNvPr>
          <p:cNvSpPr txBox="1"/>
          <p:nvPr/>
        </p:nvSpPr>
        <p:spPr>
          <a:xfrm>
            <a:off x="631142" y="3236607"/>
            <a:ext cx="140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Distancing in daily life for metropolitan area.</a:t>
            </a:r>
          </a:p>
          <a:p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1/3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F4F667F-9CE8-5598-E3B6-B722683920B0}"/>
              </a:ext>
            </a:extLst>
          </p:cNvPr>
          <p:cNvCxnSpPr/>
          <p:nvPr/>
        </p:nvCxnSpPr>
        <p:spPr>
          <a:xfrm flipH="1">
            <a:off x="1943332" y="2743200"/>
            <a:ext cx="251228" cy="52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121EAA1-FDBB-7F40-9255-857A5245515C}"/>
              </a:ext>
            </a:extLst>
          </p:cNvPr>
          <p:cNvSpPr txBox="1"/>
          <p:nvPr/>
        </p:nvSpPr>
        <p:spPr>
          <a:xfrm>
            <a:off x="1897938" y="2229433"/>
            <a:ext cx="20537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50+ indoor/100+ outdoor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non-face-to-face worship</a:t>
            </a:r>
          </a:p>
          <a:p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2/3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DF86F54-A091-9312-A06F-A699369CBBBA}"/>
              </a:ext>
            </a:extLst>
          </p:cNvPr>
          <p:cNvCxnSpPr>
            <a:cxnSpLocks/>
          </p:cNvCxnSpPr>
          <p:nvPr/>
        </p:nvCxnSpPr>
        <p:spPr>
          <a:xfrm flipV="1">
            <a:off x="2275334" y="3220720"/>
            <a:ext cx="0" cy="116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7DE672C-02E5-A6FF-D832-9E774155F2A0}"/>
              </a:ext>
            </a:extLst>
          </p:cNvPr>
          <p:cNvSpPr txBox="1"/>
          <p:nvPr/>
        </p:nvSpPr>
        <p:spPr>
          <a:xfrm>
            <a:off x="1103449" y="4378939"/>
            <a:ext cx="2689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take-out &amp; delivery allowed at restaurants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indoor learning and recreational spaces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non-face-to-face classes allowed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F0A1A28-AB08-285B-7D1C-4ADBB7F69134}"/>
              </a:ext>
            </a:extLst>
          </p:cNvPr>
          <p:cNvCxnSpPr>
            <a:cxnSpLocks/>
          </p:cNvCxnSpPr>
          <p:nvPr/>
        </p:nvCxnSpPr>
        <p:spPr>
          <a:xfrm flipH="1">
            <a:off x="803080" y="3887002"/>
            <a:ext cx="176439" cy="43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72F4FCE-A222-1E7B-B2F0-F8117880F5C9}"/>
              </a:ext>
            </a:extLst>
          </p:cNvPr>
          <p:cNvCxnSpPr/>
          <p:nvPr/>
        </p:nvCxnSpPr>
        <p:spPr>
          <a:xfrm flipH="1">
            <a:off x="3185412" y="3693466"/>
            <a:ext cx="139337" cy="29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03B2CF3-199B-0641-5298-25E7EB5EA6D2}"/>
              </a:ext>
            </a:extLst>
          </p:cNvPr>
          <p:cNvSpPr txBox="1"/>
          <p:nvPr/>
        </p:nvSpPr>
        <p:spPr>
          <a:xfrm>
            <a:off x="2801020" y="3438375"/>
            <a:ext cx="116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1/3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8ADCF13-100F-7880-FFCA-8E336DBFA0AE}"/>
              </a:ext>
            </a:extLst>
          </p:cNvPr>
          <p:cNvCxnSpPr/>
          <p:nvPr/>
        </p:nvCxnSpPr>
        <p:spPr>
          <a:xfrm>
            <a:off x="3756212" y="4103064"/>
            <a:ext cx="134470" cy="63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B5A7C01-A580-2E90-B40A-08B40B2135D6}"/>
              </a:ext>
            </a:extLst>
          </p:cNvPr>
          <p:cNvSpPr txBox="1"/>
          <p:nvPr/>
        </p:nvSpPr>
        <p:spPr>
          <a:xfrm>
            <a:off x="3200559" y="3877430"/>
            <a:ext cx="156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500+ gathering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reformed </a:t>
            </a:r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1/5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BA60859D-D730-6781-CC56-98BD43922375}"/>
              </a:ext>
            </a:extLst>
          </p:cNvPr>
          <p:cNvCxnSpPr/>
          <p:nvPr/>
        </p:nvCxnSpPr>
        <p:spPr>
          <a:xfrm flipV="1">
            <a:off x="4052040" y="4423472"/>
            <a:ext cx="0" cy="354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BEECD871-25CF-61F2-71E6-1CB71ADCDE54}"/>
              </a:ext>
            </a:extLst>
          </p:cNvPr>
          <p:cNvSpPr txBox="1"/>
          <p:nvPr/>
        </p:nvSpPr>
        <p:spPr>
          <a:xfrm>
            <a:off x="3907098" y="4755767"/>
            <a:ext cx="1198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2/5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E56193C-F600-2DDB-F471-28718FA960FF}"/>
              </a:ext>
            </a:extLst>
          </p:cNvPr>
          <p:cNvSpPr txBox="1"/>
          <p:nvPr/>
        </p:nvSpPr>
        <p:spPr>
          <a:xfrm>
            <a:off x="3682318" y="3007360"/>
            <a:ext cx="1159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3/5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9AFB727-D673-33BD-A7A4-9FE28D375100}"/>
              </a:ext>
            </a:extLst>
          </p:cNvPr>
          <p:cNvCxnSpPr/>
          <p:nvPr/>
        </p:nvCxnSpPr>
        <p:spPr>
          <a:xfrm>
            <a:off x="4195482" y="3167383"/>
            <a:ext cx="0" cy="48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1DBF3C7-6112-C326-4762-61A0A7051931}"/>
              </a:ext>
            </a:extLst>
          </p:cNvPr>
          <p:cNvCxnSpPr>
            <a:cxnSpLocks/>
          </p:cNvCxnSpPr>
          <p:nvPr/>
        </p:nvCxnSpPr>
        <p:spPr>
          <a:xfrm>
            <a:off x="4574316" y="2634791"/>
            <a:ext cx="0" cy="306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4853630-FBF8-8E30-B4AE-10768B74D235}"/>
              </a:ext>
            </a:extLst>
          </p:cNvPr>
          <p:cNvSpPr txBox="1"/>
          <p:nvPr/>
        </p:nvSpPr>
        <p:spPr>
          <a:xfrm>
            <a:off x="4179634" y="2229433"/>
            <a:ext cx="28213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Cessation of theaters and stores after 21:00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5+ gathering during New Year holidays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4/5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520FF8F-B2F8-404C-7ACD-13935DDB7555}"/>
              </a:ext>
            </a:extLst>
          </p:cNvPr>
          <p:cNvSpPr txBox="1"/>
          <p:nvPr/>
        </p:nvSpPr>
        <p:spPr>
          <a:xfrm>
            <a:off x="5794318" y="3772787"/>
            <a:ext cx="12067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3/5</a:t>
            </a:r>
            <a:endParaRPr kumimoji="1" lang="zh-CN" altLang="en-US" sz="1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2E3C6D4-7B09-E75D-9F23-83F193E84D41}"/>
              </a:ext>
            </a:extLst>
          </p:cNvPr>
          <p:cNvCxnSpPr/>
          <p:nvPr/>
        </p:nvCxnSpPr>
        <p:spPr>
          <a:xfrm flipV="1">
            <a:off x="6219329" y="3411776"/>
            <a:ext cx="0" cy="378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B8B6BA6-757D-B1C2-D856-5DDB16A3732C}"/>
              </a:ext>
            </a:extLst>
          </p:cNvPr>
          <p:cNvCxnSpPr/>
          <p:nvPr/>
        </p:nvCxnSpPr>
        <p:spPr>
          <a:xfrm flipV="1">
            <a:off x="8617523" y="3429000"/>
            <a:ext cx="0" cy="36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1576873-0BF3-25D8-A0A1-6E8D1BA53DE9}"/>
              </a:ext>
            </a:extLst>
          </p:cNvPr>
          <p:cNvSpPr txBox="1"/>
          <p:nvPr/>
        </p:nvSpPr>
        <p:spPr>
          <a:xfrm>
            <a:off x="7506567" y="3753828"/>
            <a:ext cx="1959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of diagnostic tests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3F5EBF9-24AE-947F-2255-64926BE64220}"/>
              </a:ext>
            </a:extLst>
          </p:cNvPr>
          <p:cNvCxnSpPr>
            <a:cxnSpLocks/>
          </p:cNvCxnSpPr>
          <p:nvPr/>
        </p:nvCxnSpPr>
        <p:spPr>
          <a:xfrm flipH="1" flipV="1">
            <a:off x="9685252" y="2151529"/>
            <a:ext cx="378834" cy="1183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A17EA9D-4057-04F6-4B0A-772246A8DEF6}"/>
              </a:ext>
            </a:extLst>
          </p:cNvPr>
          <p:cNvSpPr txBox="1"/>
          <p:nvPr/>
        </p:nvSpPr>
        <p:spPr>
          <a:xfrm>
            <a:off x="9629940" y="3336220"/>
            <a:ext cx="2233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4+ gathering before 18:00, after that only 2 allowed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private activities at entertainment facilities, operate public facilities until 22:00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reformed </a:t>
            </a:r>
            <a:r>
              <a:rPr kumimoji="1"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4/4</a:t>
            </a:r>
          </a:p>
          <a:p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E4E8C3-DB56-A4C0-A2D8-C6F68CFDAEE7}"/>
              </a:ext>
            </a:extLst>
          </p:cNvPr>
          <p:cNvCxnSpPr/>
          <p:nvPr/>
        </p:nvCxnSpPr>
        <p:spPr>
          <a:xfrm flipV="1">
            <a:off x="11510682" y="2151529"/>
            <a:ext cx="430306" cy="63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2E4DD17-2621-5B5C-3A0E-554C36F1007E}"/>
              </a:ext>
            </a:extLst>
          </p:cNvPr>
          <p:cNvSpPr txBox="1"/>
          <p:nvPr/>
        </p:nvSpPr>
        <p:spPr>
          <a:xfrm>
            <a:off x="10641289" y="2780320"/>
            <a:ext cx="161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daily recovery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33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144</Words>
  <Application>Microsoft Macintosh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Zeyu</dc:creator>
  <cp:lastModifiedBy>Hu, Zeyu</cp:lastModifiedBy>
  <cp:revision>3</cp:revision>
  <dcterms:created xsi:type="dcterms:W3CDTF">2024-07-31T01:56:43Z</dcterms:created>
  <dcterms:modified xsi:type="dcterms:W3CDTF">2024-08-12T20:11:56Z</dcterms:modified>
</cp:coreProperties>
</file>