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  <a:srgbClr val="76D6FF"/>
    <a:srgbClr val="D7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4"/>
    <p:restoredTop sz="94671"/>
  </p:normalViewPr>
  <p:slideViewPr>
    <p:cSldViewPr snapToGrid="0" snapToObjects="1">
      <p:cViewPr varScale="1">
        <p:scale>
          <a:sx n="73" d="100"/>
          <a:sy n="73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ED94-48F9-3848-9A3A-E978FF85E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688C3-83D3-434B-A2E7-42EDC33F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0919-86CA-6C40-8AF2-45F40720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F01E-EDD1-674A-9B52-83F862B1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D760-753B-CB48-B1CD-590B325F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01CB-A66A-A24D-AAEE-2437CD3A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2A441-4E5F-6D40-A4B5-02FEDD88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091D-949B-8E4B-B748-0C369CB8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209A-0A5E-8449-BDF0-560AC53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172D-2D53-E145-81FD-FD99EE4B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B89E7-A8E0-6F43-B534-A7BE920D7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282AF-B0C6-414C-AE15-5BD12A41C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1CB2-0C58-9D4F-86C3-A47F064A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A60D-E8E4-9148-B86D-576BE0D7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1D67-F5FA-6446-990C-BACF277C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B30A-69DF-6447-9167-973E0EA1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8CC4-0B81-FF44-B894-040B3484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D53A-868D-F84F-A27D-3AF436AF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0AC4-7604-7F4F-9479-D6EDE3DB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EB4B-2063-8746-A418-A4C9D084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D327-D3DC-9340-9DB3-34B33B69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E5E96-7FE1-DA4C-AB85-792E6212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D495-BBC8-4B44-AF47-00046176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1E35-EDD9-5A4E-8C3C-2AFD6A5D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DF14-8E12-7942-A889-D3159682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5F7E-F9C4-8544-820E-4A4275ED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CDF3-1F65-4E46-BD09-F62F09D38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5E47E-168E-204D-913A-00DDE2712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F6691-C482-6443-B91D-870FA631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08E77-3EC0-5045-B535-E595FCFE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9348B-E901-1B4E-820D-3DA983F8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9B20-F851-D640-9ECA-ACC905F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23FB2-9618-974F-9727-487A8A6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D8803-8473-AC40-8583-DFE532D66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CDD0C-99D7-D44E-B26B-B98DCF78E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B42C3-4D3B-B845-AEE1-C0F1B99F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B47AF-87FC-7647-B5F0-3783029B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53624-CE7E-ED4B-B0EA-7EF69AD0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B5901-9FB3-AE49-BA6C-14D96F9B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ECE6-026F-3944-A1C3-E72181DE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1932F-2835-324A-B6D7-C719EE38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F976-1CAB-1448-AEAF-ECD61637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DE9F4-4DB0-AC4D-9EC6-EE2C9222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367C5-1959-7A40-9CED-611E0E79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D78C1-097F-8440-ABEA-CE4BAF63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D02D1-9642-6B4C-99B5-2CF0E98C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42D8-D3B2-0041-82F0-2716CF4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F2BB-71A6-BE49-9116-3A046F6A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F562-4C73-D74D-A0E3-F08DDB8D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B8AA7-A741-6D4C-8D8D-E2197A69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98E2-0399-E54A-8732-CC63AB43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0671-6CD6-B94C-96FC-80C1533B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A95B-834A-F94B-BE54-CF309241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F4296-295C-3143-9D86-42F327071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5158F-502A-1243-870C-B24DBA5BE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C1CF-309E-2044-8619-6FE824E7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39B4-CEE6-B746-A34F-9D3057C9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AE76D-2C93-B942-A06F-DEC984DA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15E92-C08F-4F47-8F07-E61E7EF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D9E9-5DBD-8848-9379-CD1FD817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0A9AE-111D-BF44-B58C-DC89F91B7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1B95-A22E-F948-B5B6-F81DA714524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8CCA-C71A-A54C-8544-6F24F7A4E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C5D4-C7A9-FC44-85AE-68A9E5A6C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E6D6-FBE7-AE4D-B54C-963BC5F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4ABE278-C290-BA48-8247-308A74E7ADA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AF0381-AEE0-7442-9BDB-974B599C6B7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9ECA70-EBFF-9941-937B-661B85DA331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995225"/>
              </a:xfrm>
              <a:prstGeom prst="rect">
                <a:avLst/>
              </a:prstGeom>
              <a:solidFill>
                <a:srgbClr val="76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0F88A-0297-FF4F-979A-F2FC6AE0EA52}"/>
                  </a:ext>
                </a:extLst>
              </p:cNvPr>
              <p:cNvSpPr/>
              <p:nvPr/>
            </p:nvSpPr>
            <p:spPr>
              <a:xfrm>
                <a:off x="0" y="1871003"/>
                <a:ext cx="12192000" cy="4986997"/>
              </a:xfrm>
              <a:prstGeom prst="rect">
                <a:avLst/>
              </a:prstGeom>
              <a:solidFill>
                <a:srgbClr val="4E8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AA4D5DA-C9AF-9A47-AA23-2911A581738E}"/>
                </a:ext>
              </a:extLst>
            </p:cNvPr>
            <p:cNvSpPr/>
            <p:nvPr/>
          </p:nvSpPr>
          <p:spPr>
            <a:xfrm rot="16200000">
              <a:off x="3602501" y="-1731500"/>
              <a:ext cx="4986997" cy="12192000"/>
            </a:xfrm>
            <a:custGeom>
              <a:avLst/>
              <a:gdLst>
                <a:gd name="connsiteX0" fmla="*/ 4986997 w 4986997"/>
                <a:gd name="connsiteY0" fmla="*/ 5322277 h 12192000"/>
                <a:gd name="connsiteX1" fmla="*/ 4986997 w 4986997"/>
                <a:gd name="connsiteY1" fmla="*/ 6869722 h 12192000"/>
                <a:gd name="connsiteX2" fmla="*/ 3428999 w 4986997"/>
                <a:gd name="connsiteY2" fmla="*/ 6869722 h 12192000"/>
                <a:gd name="connsiteX3" fmla="*/ 3428999 w 4986997"/>
                <a:gd name="connsiteY3" fmla="*/ 12192000 h 12192000"/>
                <a:gd name="connsiteX4" fmla="*/ 1881554 w 4986997"/>
                <a:gd name="connsiteY4" fmla="*/ 12192000 h 12192000"/>
                <a:gd name="connsiteX5" fmla="*/ 1881554 w 4986997"/>
                <a:gd name="connsiteY5" fmla="*/ 6869722 h 12192000"/>
                <a:gd name="connsiteX6" fmla="*/ 0 w 4986997"/>
                <a:gd name="connsiteY6" fmla="*/ 6869722 h 12192000"/>
                <a:gd name="connsiteX7" fmla="*/ 0 w 4986997"/>
                <a:gd name="connsiteY7" fmla="*/ 5322277 h 12192000"/>
                <a:gd name="connsiteX8" fmla="*/ 1881554 w 4986997"/>
                <a:gd name="connsiteY8" fmla="*/ 5322277 h 12192000"/>
                <a:gd name="connsiteX9" fmla="*/ 1881554 w 4986997"/>
                <a:gd name="connsiteY9" fmla="*/ 0 h 12192000"/>
                <a:gd name="connsiteX10" fmla="*/ 3428999 w 4986997"/>
                <a:gd name="connsiteY10" fmla="*/ 0 h 12192000"/>
                <a:gd name="connsiteX11" fmla="*/ 3428999 w 4986997"/>
                <a:gd name="connsiteY11" fmla="*/ 5322277 h 121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86997" h="12192000">
                  <a:moveTo>
                    <a:pt x="4986997" y="5322277"/>
                  </a:moveTo>
                  <a:lnTo>
                    <a:pt x="4986997" y="6869722"/>
                  </a:lnTo>
                  <a:lnTo>
                    <a:pt x="3428999" y="6869722"/>
                  </a:lnTo>
                  <a:lnTo>
                    <a:pt x="3428999" y="12192000"/>
                  </a:lnTo>
                  <a:lnTo>
                    <a:pt x="1881554" y="12192000"/>
                  </a:lnTo>
                  <a:lnTo>
                    <a:pt x="1881554" y="6869722"/>
                  </a:lnTo>
                  <a:lnTo>
                    <a:pt x="0" y="6869722"/>
                  </a:lnTo>
                  <a:lnTo>
                    <a:pt x="0" y="5322277"/>
                  </a:lnTo>
                  <a:lnTo>
                    <a:pt x="1881554" y="5322277"/>
                  </a:lnTo>
                  <a:lnTo>
                    <a:pt x="1881554" y="0"/>
                  </a:lnTo>
                  <a:lnTo>
                    <a:pt x="3428999" y="0"/>
                  </a:lnTo>
                  <a:lnTo>
                    <a:pt x="3428999" y="532227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B46BC-3B38-E74C-A6D2-A38F9CAC9F21}"/>
              </a:ext>
            </a:extLst>
          </p:cNvPr>
          <p:cNvSpPr/>
          <p:nvPr/>
        </p:nvSpPr>
        <p:spPr>
          <a:xfrm>
            <a:off x="257906" y="3995225"/>
            <a:ext cx="1153551" cy="16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C68A5-BBF0-9447-829C-B14E6A6F2EDB}"/>
              </a:ext>
            </a:extLst>
          </p:cNvPr>
          <p:cNvSpPr/>
          <p:nvPr/>
        </p:nvSpPr>
        <p:spPr>
          <a:xfrm>
            <a:off x="1859277" y="4009293"/>
            <a:ext cx="1153551" cy="16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DD66F-4F33-2341-98A8-F7D7762FD3D5}"/>
              </a:ext>
            </a:extLst>
          </p:cNvPr>
          <p:cNvSpPr/>
          <p:nvPr/>
        </p:nvSpPr>
        <p:spPr>
          <a:xfrm>
            <a:off x="3716214" y="4009293"/>
            <a:ext cx="1153551" cy="16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8D47F-8384-6744-8896-9F9C3535ABFE}"/>
              </a:ext>
            </a:extLst>
          </p:cNvPr>
          <p:cNvSpPr/>
          <p:nvPr/>
        </p:nvSpPr>
        <p:spPr>
          <a:xfrm>
            <a:off x="7322236" y="4009293"/>
            <a:ext cx="1153551" cy="16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5624-F905-7345-88B3-1826B48B9B0E}"/>
              </a:ext>
            </a:extLst>
          </p:cNvPr>
          <p:cNvSpPr/>
          <p:nvPr/>
        </p:nvSpPr>
        <p:spPr>
          <a:xfrm>
            <a:off x="8923607" y="4009293"/>
            <a:ext cx="1153551" cy="16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050B16-D03A-0947-96B0-30DAFC7B6528}"/>
              </a:ext>
            </a:extLst>
          </p:cNvPr>
          <p:cNvSpPr/>
          <p:nvPr/>
        </p:nvSpPr>
        <p:spPr>
          <a:xfrm>
            <a:off x="10651589" y="3995225"/>
            <a:ext cx="1153551" cy="16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BA548-89CC-CF4A-A7B9-3B180E8CF6B5}"/>
              </a:ext>
            </a:extLst>
          </p:cNvPr>
          <p:cNvSpPr/>
          <p:nvPr/>
        </p:nvSpPr>
        <p:spPr>
          <a:xfrm rot="5400000">
            <a:off x="5773497" y="2157513"/>
            <a:ext cx="640080" cy="173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C5B429-EA1A-5748-BBF3-144AB1DFA560}"/>
              </a:ext>
            </a:extLst>
          </p:cNvPr>
          <p:cNvSpPr/>
          <p:nvPr/>
        </p:nvSpPr>
        <p:spPr>
          <a:xfrm rot="5400000">
            <a:off x="5773497" y="2965821"/>
            <a:ext cx="640080" cy="173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AE9455-B167-D04B-8CBD-BCF137DF444D}"/>
              </a:ext>
            </a:extLst>
          </p:cNvPr>
          <p:cNvSpPr/>
          <p:nvPr/>
        </p:nvSpPr>
        <p:spPr>
          <a:xfrm rot="5400000">
            <a:off x="5773497" y="5322157"/>
            <a:ext cx="640080" cy="173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F215DF-42BE-D641-8325-3A671E44F566}"/>
              </a:ext>
            </a:extLst>
          </p:cNvPr>
          <p:cNvSpPr/>
          <p:nvPr/>
        </p:nvSpPr>
        <p:spPr>
          <a:xfrm rot="5400000">
            <a:off x="5773497" y="6158600"/>
            <a:ext cx="640080" cy="173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639F551-412D-6142-922C-8E445EEA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9" y="1299992"/>
            <a:ext cx="1905000" cy="1968500"/>
          </a:xfrm>
          <a:prstGeom prst="rect">
            <a:avLst/>
          </a:prstGeom>
        </p:spPr>
      </p:pic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6221150C-65F8-184F-90BF-D917EE16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8" y="1172621"/>
            <a:ext cx="3310697" cy="2223242"/>
          </a:xfrm>
          <a:prstGeom prst="rect">
            <a:avLst/>
          </a:prstGeom>
        </p:spPr>
      </p:pic>
      <p:pic>
        <p:nvPicPr>
          <p:cNvPr id="33" name="Picture 32" descr="A picture containing clock&#10;&#10;Description automatically generated">
            <a:extLst>
              <a:ext uri="{FF2B5EF4-FFF2-40B4-BE49-F238E27FC236}">
                <a16:creationId xmlns:a16="http://schemas.microsoft.com/office/drawing/2014/main" id="{B879330F-9231-DE4B-ABB3-747F3ECF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35" y="1171606"/>
            <a:ext cx="3310697" cy="2223242"/>
          </a:xfrm>
          <a:prstGeom prst="rect">
            <a:avLst/>
          </a:prstGeom>
        </p:spPr>
      </p:pic>
      <p:pic>
        <p:nvPicPr>
          <p:cNvPr id="34" name="Picture 3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FF25CDAB-4F13-F145-B294-E04C901D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598" y="1295693"/>
            <a:ext cx="1905000" cy="1968500"/>
          </a:xfrm>
          <a:prstGeom prst="rect">
            <a:avLst/>
          </a:prstGeom>
        </p:spPr>
      </p:pic>
      <p:pic>
        <p:nvPicPr>
          <p:cNvPr id="35" name="Picture 3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5401723-3566-4D45-B922-55723477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3" y="4594587"/>
            <a:ext cx="1905000" cy="1968500"/>
          </a:xfrm>
          <a:prstGeom prst="rect">
            <a:avLst/>
          </a:prstGeom>
        </p:spPr>
      </p:pic>
      <p:pic>
        <p:nvPicPr>
          <p:cNvPr id="36" name="Picture 3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F6C263A5-4442-414E-99CB-CBFAC897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511" y="4594587"/>
            <a:ext cx="1905000" cy="1968500"/>
          </a:xfrm>
          <a:prstGeom prst="rect">
            <a:avLst/>
          </a:prstGeom>
        </p:spPr>
      </p:pic>
      <p:pic>
        <p:nvPicPr>
          <p:cNvPr id="37" name="Picture 36" descr="A picture containing clock&#10;&#10;Description automatically generated">
            <a:extLst>
              <a:ext uri="{FF2B5EF4-FFF2-40B4-BE49-F238E27FC236}">
                <a16:creationId xmlns:a16="http://schemas.microsoft.com/office/drawing/2014/main" id="{1D78015B-3F81-5B48-B24B-94285229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0" y="4467216"/>
            <a:ext cx="3310697" cy="2223242"/>
          </a:xfrm>
          <a:prstGeom prst="rect">
            <a:avLst/>
          </a:prstGeom>
        </p:spPr>
      </p:pic>
      <p:pic>
        <p:nvPicPr>
          <p:cNvPr id="38" name="Picture 37" descr="A picture containing clock&#10;&#10;Description automatically generated">
            <a:extLst>
              <a:ext uri="{FF2B5EF4-FFF2-40B4-BE49-F238E27FC236}">
                <a16:creationId xmlns:a16="http://schemas.microsoft.com/office/drawing/2014/main" id="{24406BBC-00FE-A54B-A103-7E1480C2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6" y="4450686"/>
            <a:ext cx="3310697" cy="2223242"/>
          </a:xfrm>
          <a:prstGeom prst="rect">
            <a:avLst/>
          </a:prstGeom>
        </p:spPr>
      </p:pic>
      <p:sp>
        <p:nvSpPr>
          <p:cNvPr id="39" name="Cloud 38">
            <a:extLst>
              <a:ext uri="{FF2B5EF4-FFF2-40B4-BE49-F238E27FC236}">
                <a16:creationId xmlns:a16="http://schemas.microsoft.com/office/drawing/2014/main" id="{66D889F7-74AD-5C47-8040-5D20B0F721B7}"/>
              </a:ext>
            </a:extLst>
          </p:cNvPr>
          <p:cNvSpPr/>
          <p:nvPr/>
        </p:nvSpPr>
        <p:spPr>
          <a:xfrm>
            <a:off x="1562320" y="52010"/>
            <a:ext cx="1952305" cy="110654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2754A8A7-CB7F-504D-8A70-F52A2D21301D}"/>
              </a:ext>
            </a:extLst>
          </p:cNvPr>
          <p:cNvSpPr/>
          <p:nvPr/>
        </p:nvSpPr>
        <p:spPr>
          <a:xfrm>
            <a:off x="9116060" y="45825"/>
            <a:ext cx="1952305" cy="110654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BD3004A1-7CA5-8343-A779-7830674F96C7}"/>
              </a:ext>
            </a:extLst>
          </p:cNvPr>
          <p:cNvSpPr/>
          <p:nvPr/>
        </p:nvSpPr>
        <p:spPr>
          <a:xfrm>
            <a:off x="4454915" y="301612"/>
            <a:ext cx="1952305" cy="110654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322BE9EC-015A-FA40-B61E-9C6BF2DA5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66" y="2452965"/>
            <a:ext cx="600637" cy="976035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1FEC339F-459A-EB46-82D9-71087B4F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60" y="4134886"/>
            <a:ext cx="600637" cy="976035"/>
          </a:xfrm>
          <a:prstGeom prst="rect">
            <a:avLst/>
          </a:prstGeom>
        </p:spPr>
      </p:pic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ABBF3E26-8914-8C4C-9E68-3E5B0C82D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695" y="2477675"/>
            <a:ext cx="600637" cy="976035"/>
          </a:xfrm>
          <a:prstGeom prst="rect">
            <a:avLst/>
          </a:prstGeom>
        </p:spPr>
      </p:pic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C5BC95D2-E0DC-584E-9F2A-97D959EDB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244" y="4178105"/>
            <a:ext cx="600637" cy="9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7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Burks</dc:creator>
  <cp:lastModifiedBy>Alyssa Burks</cp:lastModifiedBy>
  <cp:revision>5</cp:revision>
  <dcterms:created xsi:type="dcterms:W3CDTF">2020-04-06T20:30:27Z</dcterms:created>
  <dcterms:modified xsi:type="dcterms:W3CDTF">2020-04-08T17:54:06Z</dcterms:modified>
</cp:coreProperties>
</file>