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076E-0071-6F9D-94C0-32E1E167D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E07DFF-8B46-A992-76B9-FEFBB1E83A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1A3CC-069C-CB80-8A06-0D7EC97C3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8ACC0-C459-2587-A89D-200BDCC9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5F9C-B994-C797-67BF-2DAE66C67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6583-463C-741C-2B32-6131AA578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76F64-8A8C-4CF5-1DB1-853CF9CDC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23C4C-E0C6-A36D-B6FC-12B1EE23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A5F42-5E89-C048-9F86-068AC2A64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AA680-AD23-3B50-8F6F-44877E68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2B4C45-5C57-A00E-1EA9-BF2B6A3371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D4F14-5931-DD9B-9DC6-462714999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5CAE0-CCDA-DF47-BFC8-A13352BE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0F1B-DD3A-5E1E-B128-C917E139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08CF1-87BF-3D0F-83A1-A89358E4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7A1A-0131-2286-1DBF-17EB4167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FE1E5-5C96-AF47-2CF7-E8DC7F7C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DC6EA-41EF-DE5C-0C6C-D8C190D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D2F39-2F85-3F92-5D82-1EB8CA337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B399-A389-AD38-2647-F3963DB46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25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69F7-5AD3-BCB0-7787-B00291A8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23E925-54E6-2FE1-DAAF-138F135D6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0E3CD-B5AF-3B04-B597-51184986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B490-0C6F-1CC2-AB0D-8DA44852B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89EB0-B055-5925-E975-4AF34DA31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90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5531F-8563-D111-4689-09D4C171A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9ACD5-D82D-008F-D653-01034FD865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83145-0968-3823-DB94-01FC5A30D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A5FA34-5CCD-AE48-DDC6-1402D3A0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D4C6B-A207-BF4A-938D-0B92ADF8F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A44C2-9A33-58EE-5D88-072D3C3E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09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85665-E51C-7724-A234-B9097D7B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76ACB-037B-CE7A-5F14-7749C0F4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248E2-29E9-B0F5-DA3B-AECE2952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3F88FB-4EF2-BB7A-AF30-42457F3342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82C75-61B6-65D8-BA9D-D0AB941D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73F660-29DC-D381-5B21-AB7AE03F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D1E22E-C789-178F-3F7D-80550519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364717-0A2E-F219-4AEA-C7869476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45FFD-F717-0B95-9143-B051AF81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98A4C9-C5E9-5C76-CEE2-2AB69A8C6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44EC1-63F4-0CC8-5E02-044D93D16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584202-541E-C928-8567-4E0C7E44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1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59E485-0D69-0757-0BAC-B5F8BF15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341D6-85BA-9DB3-2E58-8B7FE29D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EFAF6-8D98-87AA-9CF5-4C7F60B7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042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D049-8F1A-A6F6-DE4B-41A96D216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50EE0-54C6-3482-A4E7-CFCD43723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B2B73-C4EB-DB89-4710-2BBE388E3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DF5E5-2E50-7344-5CFB-8F9028B91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A6161-5DF0-DC9F-43CE-60B72068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8F982-B55C-4B6A-7C44-84709CAE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9D3D-66E0-5F22-9138-4DFB2C886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7E321-C7A4-DB0B-3766-38332282D7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1CFA4-22E8-B0B6-B56F-4F2FB912F2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D78A4A-221B-1057-01A9-BDBA9450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05D25-BA9C-7658-E2FC-A7C622CC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3C35A-9E0D-FFE7-4CFA-255E52C3B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2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8444E-58B6-6024-9D6E-0EE4AED90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1DE05-7D2C-BCD3-643B-139A7F509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81B2B-7F77-ABAB-C12E-A0ED24909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907827-C90E-A74B-B132-453DD61100F1}" type="datetimeFigureOut">
              <a:rPr lang="en-US" smtClean="0"/>
              <a:t>8/25/24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37838-23FC-12BF-474D-81C16ACE1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38C4-8CF8-295B-4059-1974055B8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76A27-1725-1941-AD16-5A0AD3B33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7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C8CCEAD4-EFF8-F5E8-4ECB-B6CEFE85A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524" y="1354885"/>
            <a:ext cx="7772400" cy="3936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F69DC1-C569-0C6A-93E1-33BBDFE91B0F}"/>
              </a:ext>
            </a:extLst>
          </p:cNvPr>
          <p:cNvSpPr txBox="1"/>
          <p:nvPr/>
        </p:nvSpPr>
        <p:spPr>
          <a:xfrm>
            <a:off x="9329351" y="611505"/>
            <a:ext cx="231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scenarios to make comparisons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2C40EE-8714-E576-E609-6518E535ADF7}"/>
              </a:ext>
            </a:extLst>
          </p:cNvPr>
          <p:cNvCxnSpPr>
            <a:cxnSpLocks/>
          </p:cNvCxnSpPr>
          <p:nvPr/>
        </p:nvCxnSpPr>
        <p:spPr>
          <a:xfrm flipH="1">
            <a:off x="9133490" y="1137956"/>
            <a:ext cx="646882" cy="4287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8D3A8-76C6-82B8-EC2B-F996AA6CC60B}"/>
              </a:ext>
            </a:extLst>
          </p:cNvPr>
          <p:cNvSpPr txBox="1"/>
          <p:nvPr/>
        </p:nvSpPr>
        <p:spPr>
          <a:xfrm>
            <a:off x="350782" y="661645"/>
            <a:ext cx="23134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Use mouse or this button to zoom in/out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90D139C-F115-FB6B-4AFC-70D8061917E3}"/>
              </a:ext>
            </a:extLst>
          </p:cNvPr>
          <p:cNvCxnSpPr>
            <a:cxnSpLocks/>
          </p:cNvCxnSpPr>
          <p:nvPr/>
        </p:nvCxnSpPr>
        <p:spPr>
          <a:xfrm>
            <a:off x="882869" y="1196280"/>
            <a:ext cx="624654" cy="3704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520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5F7E7398-A41D-7228-BC23-12303B537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787" y="1543908"/>
            <a:ext cx="7772400" cy="4101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67C60A-9BC3-736A-1C9D-EE2FEDEF9B07}"/>
              </a:ext>
            </a:extLst>
          </p:cNvPr>
          <p:cNvSpPr txBox="1"/>
          <p:nvPr/>
        </p:nvSpPr>
        <p:spPr>
          <a:xfrm>
            <a:off x="9329351" y="1299172"/>
            <a:ext cx="276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scenarios to make comparisons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AF6E3-FED6-795E-ED90-22664043F167}"/>
              </a:ext>
            </a:extLst>
          </p:cNvPr>
          <p:cNvCxnSpPr/>
          <p:nvPr/>
        </p:nvCxnSpPr>
        <p:spPr>
          <a:xfrm flipH="1">
            <a:off x="8328454" y="1728574"/>
            <a:ext cx="1000897" cy="4338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496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20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Shi, Fengyan</dc:creator>
  <cp:lastModifiedBy>Shi, Fengyan</cp:lastModifiedBy>
  <cp:revision>2</cp:revision>
  <dcterms:created xsi:type="dcterms:W3CDTF">2024-08-26T02:17:19Z</dcterms:created>
  <dcterms:modified xsi:type="dcterms:W3CDTF">2024-08-26T12:09:46Z</dcterms:modified>
</cp:coreProperties>
</file>