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AB4FF-F5A7-8F2D-5C73-2AC9C7BA25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28A199-AD1D-E9B6-E8C8-A80990CD40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AB09AE-C9E2-5032-058F-826BD84A5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71CED-2FCB-1E4C-9035-F6284388CB18}" type="datetimeFigureOut">
              <a:rPr lang="en-US" smtClean="0"/>
              <a:t>8/20/25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6445D1-347C-D8EC-CA57-27EB7B89F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196736-F8A2-4055-55FE-520E605DB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83A6E-B0C3-064C-9455-6D4E4058A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109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A3DDD-2B25-60FB-23E9-5F35BC839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5CD93D-5A91-0D4C-EF2D-5041DD761A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01B959-AFCB-A6BB-9970-DDEE1C776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71CED-2FCB-1E4C-9035-F6284388CB18}" type="datetimeFigureOut">
              <a:rPr lang="en-US" smtClean="0"/>
              <a:t>8/20/25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AF4E07-C80E-5EAA-93EF-3AC75A1D5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689B3-F240-BBB5-C0F9-3817C5BE1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83A6E-B0C3-064C-9455-6D4E4058A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472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C50489-F4FC-8463-C9AF-A68822C0B6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872498-B43B-EC6F-5689-A050E2B49B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96FA7A-FBC3-0BCA-88BA-F15A627A2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71CED-2FCB-1E4C-9035-F6284388CB18}" type="datetimeFigureOut">
              <a:rPr lang="en-US" smtClean="0"/>
              <a:t>8/20/25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AF06E3-97B8-756D-50E6-961909E8C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F76212-FA61-C5EA-9E48-3B418DC83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83A6E-B0C3-064C-9455-6D4E4058A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663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3789D-3193-9C9D-916C-70309086A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2CCA12-22AD-DF14-668B-BE7FB32349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E4AC3C-7EE3-93EA-F888-CDD656643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71CED-2FCB-1E4C-9035-F6284388CB18}" type="datetimeFigureOut">
              <a:rPr lang="en-US" smtClean="0"/>
              <a:t>8/20/25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24FCC1-729E-C530-1785-DA29A0B10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14857-B7F3-303F-8FA1-2A8F7F567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83A6E-B0C3-064C-9455-6D4E4058A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457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B9070-ABAC-4100-A940-23CBBA622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D5C16B-0615-9731-DCA1-B15FF2DF86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0551C6-33D0-69C0-F4B8-D238FD3E8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71CED-2FCB-1E4C-9035-F6284388CB18}" type="datetimeFigureOut">
              <a:rPr lang="en-US" smtClean="0"/>
              <a:t>8/20/25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1DF599-986D-5D97-54F4-8F2BDB9C7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D303B8-D78F-BAC6-ADA1-ABFFD929C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83A6E-B0C3-064C-9455-6D4E4058A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917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FACD9-22D1-8EC1-D4C0-66B02FFA7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821991-99BF-D8F8-1A1F-C606C0542A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C30E7D-445C-072E-97F8-ABE7D04B3E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EFEB45-2D39-6B47-BC6B-E93E170A7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71CED-2FCB-1E4C-9035-F6284388CB18}" type="datetimeFigureOut">
              <a:rPr lang="en-US" smtClean="0"/>
              <a:t>8/20/25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F9F823-F11E-72EE-9989-7F5E484C3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C143B6-0EEF-FF45-BBE2-99347F6DB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83A6E-B0C3-064C-9455-6D4E4058A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90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A4EEC-5B0B-EFC7-941B-A7D846596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4EF3D9-52BA-0790-D295-3261A63DF8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31D904-3B59-6767-ECF7-1FEC0EDD00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318D01-2C49-890F-B847-2036953642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4B2A27-8A76-4E68-84B0-8E1924D793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EE3931-F688-97E7-3386-2F94975E9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71CED-2FCB-1E4C-9035-F6284388CB18}" type="datetimeFigureOut">
              <a:rPr lang="en-US" smtClean="0"/>
              <a:t>8/20/25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E39720-D1E7-6154-17D1-470AC473B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4E6C02-CC60-9FA3-264C-5B0C76530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83A6E-B0C3-064C-9455-6D4E4058A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184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7D322-156A-3C19-4892-950582B5F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5495AA-8060-CC81-D861-5E6961599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71CED-2FCB-1E4C-9035-F6284388CB18}" type="datetimeFigureOut">
              <a:rPr lang="en-US" smtClean="0"/>
              <a:t>8/20/25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3E209B-A2FE-CA43-6376-E1F4F9C5E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68EA82-8F81-F563-1B5D-F20099D1C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83A6E-B0C3-064C-9455-6D4E4058A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924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85269C-18A1-A3A3-346C-A1CC07937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71CED-2FCB-1E4C-9035-F6284388CB18}" type="datetimeFigureOut">
              <a:rPr lang="en-US" smtClean="0"/>
              <a:t>8/20/25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3E98B0-DC0C-35DA-F900-574A290C9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C780F0-794B-6629-A62F-59ACEC24D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83A6E-B0C3-064C-9455-6D4E4058A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441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14F60-8BCC-93D3-F0E7-2DA08D669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A641A5-36A1-4011-8832-93A23367A8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F686DA-864B-C775-C1AF-6F04C1246A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D38F63-A0D8-FA13-D4E9-DFCE8411D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71CED-2FCB-1E4C-9035-F6284388CB18}" type="datetimeFigureOut">
              <a:rPr lang="en-US" smtClean="0"/>
              <a:t>8/20/25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1B4B34-3F3A-1BB6-F84C-7F216649A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A41FFC-48EC-0266-22BE-FB961FDBF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83A6E-B0C3-064C-9455-6D4E4058A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703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88771-8C49-1FFB-D667-8AD377511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305285-A9C9-C2FB-C310-C061F8C0A6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133DB3-847E-6A12-92DC-41CC9AC514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8387C8-9C0E-A0AF-37A6-8D946A9E5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71CED-2FCB-1E4C-9035-F6284388CB18}" type="datetimeFigureOut">
              <a:rPr lang="en-US" smtClean="0"/>
              <a:t>8/20/25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3E9DA7-3E3D-60D9-8589-F6748BFC9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0403B0-D9C5-38AF-4C21-4F64E611A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D83A6E-B0C3-064C-9455-6D4E4058A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212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86AE5B-AADE-273F-B988-2C990A110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C25CDC-29CB-CBD4-65D1-AF76BE61D3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51E123-0DA5-5F23-EF9E-1B9ECEF3F5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AB71CED-2FCB-1E4C-9035-F6284388CB18}" type="datetimeFigureOut">
              <a:rPr lang="en-US" smtClean="0"/>
              <a:t>8/20/25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7BC38-904E-329B-9F8B-F18246C5E4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F7277-129B-425A-648D-64589A9ED0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4D83A6E-B0C3-064C-9455-6D4E4058A3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210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01FEA64-9297-3347-20F2-8BA1A045FB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9603" y="0"/>
            <a:ext cx="412793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F25BBB1-83EC-FF3A-88E4-B24F7992FDB5}"/>
              </a:ext>
            </a:extLst>
          </p:cNvPr>
          <p:cNvSpPr txBox="1"/>
          <p:nvPr/>
        </p:nvSpPr>
        <p:spPr>
          <a:xfrm rot="16200000">
            <a:off x="5946085" y="5797381"/>
            <a:ext cx="11326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Low</a:t>
            </a:r>
          </a:p>
          <a:p>
            <a:pPr algn="ctr"/>
            <a:r>
              <a:rPr lang="en-US" sz="1600" b="1" dirty="0"/>
              <a:t> </a:t>
            </a:r>
            <a:r>
              <a:rPr lang="en-US" sz="1600" dirty="0"/>
              <a:t>(</a:t>
            </a:r>
            <a:r>
              <a:rPr lang="en-US" sz="1400" dirty="0"/>
              <a:t>&lt;0.5m</a:t>
            </a:r>
            <a:r>
              <a:rPr lang="en-US" sz="1600" dirty="0"/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81CB33-9D03-669F-9209-28DF7AAB2E65}"/>
              </a:ext>
            </a:extLst>
          </p:cNvPr>
          <p:cNvSpPr txBox="1"/>
          <p:nvPr/>
        </p:nvSpPr>
        <p:spPr>
          <a:xfrm rot="16200000">
            <a:off x="5868549" y="4070834"/>
            <a:ext cx="12876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Medium </a:t>
            </a:r>
            <a:r>
              <a:rPr lang="en-US" sz="1600" dirty="0"/>
              <a:t>(</a:t>
            </a:r>
            <a:r>
              <a:rPr lang="en-US" sz="1400" dirty="0"/>
              <a:t>0.5m-1.0m</a:t>
            </a:r>
            <a:r>
              <a:rPr lang="en-US" sz="1600" dirty="0"/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8470ED-8F34-FC40-037D-82A889BC6546}"/>
              </a:ext>
            </a:extLst>
          </p:cNvPr>
          <p:cNvSpPr txBox="1"/>
          <p:nvPr/>
        </p:nvSpPr>
        <p:spPr>
          <a:xfrm rot="16200000">
            <a:off x="5868547" y="2339250"/>
            <a:ext cx="12876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High</a:t>
            </a:r>
          </a:p>
          <a:p>
            <a:pPr algn="ctr"/>
            <a:r>
              <a:rPr lang="en-US" sz="1600" dirty="0"/>
              <a:t>(</a:t>
            </a:r>
            <a:r>
              <a:rPr lang="en-US" sz="1400" dirty="0"/>
              <a:t>1.0m-2.0m</a:t>
            </a:r>
            <a:r>
              <a:rPr lang="en-US" sz="1600" dirty="0"/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35730D-59E6-4DC8-B802-609766A3DB42}"/>
              </a:ext>
            </a:extLst>
          </p:cNvPr>
          <p:cNvSpPr txBox="1"/>
          <p:nvPr/>
        </p:nvSpPr>
        <p:spPr>
          <a:xfrm rot="16200000">
            <a:off x="5868545" y="670353"/>
            <a:ext cx="12876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Extreme </a:t>
            </a:r>
            <a:r>
              <a:rPr lang="en-US" sz="1600" dirty="0"/>
              <a:t>(</a:t>
            </a:r>
            <a:r>
              <a:rPr lang="en-US" sz="1400" dirty="0"/>
              <a:t>&gt;2.0m</a:t>
            </a:r>
            <a:r>
              <a:rPr lang="en-US" sz="1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748668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17</Words>
  <Application>Microsoft Macintosh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Shi, Fengyan</dc:creator>
  <cp:lastModifiedBy>Shi, Fengyan</cp:lastModifiedBy>
  <cp:revision>4</cp:revision>
  <cp:lastPrinted>2025-08-20T23:33:35Z</cp:lastPrinted>
  <dcterms:created xsi:type="dcterms:W3CDTF">2024-08-14T13:12:29Z</dcterms:created>
  <dcterms:modified xsi:type="dcterms:W3CDTF">2025-08-21T00:05:54Z</dcterms:modified>
</cp:coreProperties>
</file>