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63884-7E1C-637B-D897-8B4DDCFF0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3652-3F8F-9CAF-8812-16CCCD416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488CC8-5A24-9771-4F17-C5AF1D30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C22AA8-8584-59D3-66BC-549419D4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1ACEB6-E2C8-AFC8-C9B4-06C3311B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5200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EF8F0-660A-9BCF-1AAF-4EF77F707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712CCB-76AF-C522-FC81-0A9B9A5D3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F4019-A946-528D-A412-ACD7404C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D01390-EE95-7399-BDAB-C8DCEBCEA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C3A87-71F3-B157-D7AA-BE38360B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50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498E92-0AAF-DC5C-6E76-626ED0BEC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264E44-48CE-9619-10D4-3296C47C2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06B2B-BFCF-EEBA-35A0-B169163C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7BCB6-CB8B-8687-9A34-A21D2241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39853E-FEE1-FF9B-120A-FCF15122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85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D3F92-F7CB-68D8-35A4-5407FCFA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43AA27-FECD-D37B-306D-9410E3EC5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71EC2-752D-04BB-98B8-BE357757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8ACFB-4928-2AC6-6599-DE340BF82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B87D8B-4254-481C-3B84-AF0A4836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280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EDA39-C8EE-BF20-1CD7-95836E5A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DD2533-3C7A-A758-EBBA-6A220001F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95DB96-1CEA-FF99-59FE-E1AF7874B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B24E8-21E9-F3A6-69E5-AB5FAFE4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8C158-B2AC-06D9-79D6-59B023BA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3469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B79E5-6471-8DF3-D2E7-3D10CD36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C52A74-8AF5-C251-0083-4A8072CE5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CF6E46-E730-2500-275B-452AED32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294CBF-7F3D-AA49-C548-D842F90B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0007-59DD-8D7D-F97A-C4EBB38A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918DB1-847A-92A5-C9E7-E7CFC6A6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64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40A1C-C728-474B-F616-1182245A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E87F07-2D18-B76D-BD14-2A5FEDF1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8EF9EB-4DF5-F0E6-BD0C-C36563D48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DAB518-34E5-73D4-663C-FF0D20218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C31F60-2CFD-D63B-2DDE-4AF4FCD8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644CB22-7586-7EB9-906D-E52A9942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4BE982-F979-DB52-7343-808AEA12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B6FF60-5F9B-0A59-94E2-5F2F8261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316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4BBDB-A0F6-BA89-8EF6-F542D59EB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C1DFEA-73F0-8147-4822-B330262A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31D915-29F6-BCAE-A639-408B45E9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1BAC87C-55CB-4024-9897-19530C98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432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DA8578-7651-07B3-3A00-171D85DB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5047425-A94F-EB23-13E6-C0DB51BB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D1D2C5-FAF2-9211-8CBC-1D355B24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550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041C8-D683-FDA9-DAB0-9F87DBBC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B73AE-9003-E7C1-951A-F4709256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F8D7F-257F-C705-2F95-AF46BA33F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3D6558-9C3A-847E-A2E9-063B968E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A7B503-105C-0A2A-E99E-98704DBB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F50CA4-080A-3DCF-B876-5E652071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486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DB8D1-3B40-C580-3697-1831733B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9765947-D641-1599-5E6D-129969F1F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4352BF-EAF4-944B-8EB7-8873250A8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E7673-A513-9551-1339-53FFC2D1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94FDB1-3AEA-56CA-5937-F0AE1817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A4DEFD-C11E-115F-D23D-43121823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44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C453F30-2144-9554-56F6-D5B445AF0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8A82AC-F21E-06CA-E503-4BEF86CA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5ED1F6-8EBB-2EDA-5E3F-AB431235D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F69D8-9BCB-4F33-A460-DC1A8EAC26B2}" type="datetimeFigureOut">
              <a:rPr lang="es-CO" smtClean="0"/>
              <a:t>24/10/2025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4C337-BBCD-22C1-EC9E-851317185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8C5710-9A5E-0B4A-4AE1-0D8FF1228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6A08D-4C3B-4CF6-A763-8063276DA9D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04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4361-FEF3-5A71-7B5D-024B5084FD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23FC17-68A9-D0AA-6F19-3DC8FA12E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A070A0-B1C7-0E8D-58C1-CD33367D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13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33AF4-CBE0-1AC6-F8E6-C783B322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5368B-4877-86A2-1E30-65399961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BF54727-AA16-0F87-03B0-0C22EC42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1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3B620-8F29-4F17-F393-D614D709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21E6FA-090A-59ED-9A3E-4E3311511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C24D18-0622-9697-520A-67DDF568F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5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0D713-DA66-0D1D-2B7F-1BE1E321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B0B762-0B20-80A4-1731-0333D7C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F9F3E5-F434-F92A-A6AD-766CEC304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48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4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E9574-1087-8E5A-5DC2-4D230FA5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9A61B7-B729-8CAE-7CA2-2FD33DBD8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F9BF1CB-56AB-FFF9-400F-4587980D1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11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16645C3-CFBC-BF41-BD23-7FECC8BC4D36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https://github.com/UD4vyd/Probabilidad</a:t>
            </a:r>
          </a:p>
        </p:txBody>
      </p:sp>
      <p:pic>
        <p:nvPicPr>
          <p:cNvPr id="12" name="Graphic 11" descr="Earth Globe Americas">
            <a:extLst>
              <a:ext uri="{FF2B5EF4-FFF2-40B4-BE49-F238E27FC236}">
                <a16:creationId xmlns:a16="http://schemas.microsoft.com/office/drawing/2014/main" id="{AE146B07-D724-339A-3ADF-CE9810AEF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36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9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Karina Martinez</dc:creator>
  <cp:lastModifiedBy>DAVID  MARTINEZ RINCON</cp:lastModifiedBy>
  <cp:revision>3</cp:revision>
  <dcterms:created xsi:type="dcterms:W3CDTF">2025-09-18T07:01:19Z</dcterms:created>
  <dcterms:modified xsi:type="dcterms:W3CDTF">2025-10-24T13:28:11Z</dcterms:modified>
</cp:coreProperties>
</file>