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5B796A2-5E01-4D06-BA9F-584E67CC9556}" type="datetimeFigureOut">
              <a:rPr lang="en-US" smtClean="0"/>
              <a:t>10-May-18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D0648B7-6BEE-4C15-9A0B-C491D0DA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26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96A2-5E01-4D06-BA9F-584E67CC9556}" type="datetimeFigureOut">
              <a:rPr lang="en-US" smtClean="0"/>
              <a:t>10-May-18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48B7-6BEE-4C15-9A0B-C491D0DA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18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96A2-5E01-4D06-BA9F-584E67CC9556}" type="datetimeFigureOut">
              <a:rPr lang="en-US" smtClean="0"/>
              <a:t>10-May-18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48B7-6BEE-4C15-9A0B-C491D0DA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753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96A2-5E01-4D06-BA9F-584E67CC9556}" type="datetimeFigureOut">
              <a:rPr lang="en-US" smtClean="0"/>
              <a:t>10-May-18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48B7-6BEE-4C15-9A0B-C491D0DAD688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6579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96A2-5E01-4D06-BA9F-584E67CC9556}" type="datetimeFigureOut">
              <a:rPr lang="en-US" smtClean="0"/>
              <a:t>10-May-18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48B7-6BEE-4C15-9A0B-C491D0DA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339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96A2-5E01-4D06-BA9F-584E67CC9556}" type="datetimeFigureOut">
              <a:rPr lang="en-US" smtClean="0"/>
              <a:t>10-May-18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48B7-6BEE-4C15-9A0B-C491D0DA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94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96A2-5E01-4D06-BA9F-584E67CC9556}" type="datetimeFigureOut">
              <a:rPr lang="en-US" smtClean="0"/>
              <a:t>10-May-18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48B7-6BEE-4C15-9A0B-C491D0DA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22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96A2-5E01-4D06-BA9F-584E67CC9556}" type="datetimeFigureOut">
              <a:rPr lang="en-US" smtClean="0"/>
              <a:t>10-May-18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48B7-6BEE-4C15-9A0B-C491D0DA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2232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96A2-5E01-4D06-BA9F-584E67CC9556}" type="datetimeFigureOut">
              <a:rPr lang="en-US" smtClean="0"/>
              <a:t>10-May-18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48B7-6BEE-4C15-9A0B-C491D0DA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32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96A2-5E01-4D06-BA9F-584E67CC9556}" type="datetimeFigureOut">
              <a:rPr lang="en-US" smtClean="0"/>
              <a:t>10-May-18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48B7-6BEE-4C15-9A0B-C491D0DA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49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96A2-5E01-4D06-BA9F-584E67CC9556}" type="datetimeFigureOut">
              <a:rPr lang="en-US" smtClean="0"/>
              <a:t>10-May-18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48B7-6BEE-4C15-9A0B-C491D0DA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43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96A2-5E01-4D06-BA9F-584E67CC9556}" type="datetimeFigureOut">
              <a:rPr lang="en-US" smtClean="0"/>
              <a:t>10-May-18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48B7-6BEE-4C15-9A0B-C491D0DA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50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96A2-5E01-4D06-BA9F-584E67CC9556}" type="datetimeFigureOut">
              <a:rPr lang="en-US" smtClean="0"/>
              <a:t>10-May-18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48B7-6BEE-4C15-9A0B-C491D0DA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89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96A2-5E01-4D06-BA9F-584E67CC9556}" type="datetimeFigureOut">
              <a:rPr lang="en-US" smtClean="0"/>
              <a:t>10-May-18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48B7-6BEE-4C15-9A0B-C491D0DA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05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96A2-5E01-4D06-BA9F-584E67CC9556}" type="datetimeFigureOut">
              <a:rPr lang="en-US" smtClean="0"/>
              <a:t>10-May-18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48B7-6BEE-4C15-9A0B-C491D0DA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98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96A2-5E01-4D06-BA9F-584E67CC9556}" type="datetimeFigureOut">
              <a:rPr lang="en-US" smtClean="0"/>
              <a:t>10-May-18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48B7-6BEE-4C15-9A0B-C491D0DA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46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96A2-5E01-4D06-BA9F-584E67CC9556}" type="datetimeFigureOut">
              <a:rPr lang="en-US" smtClean="0"/>
              <a:t>10-May-18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48B7-6BEE-4C15-9A0B-C491D0DA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12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796A2-5E01-4D06-BA9F-584E67CC9556}" type="datetimeFigureOut">
              <a:rPr lang="en-US" smtClean="0"/>
              <a:t>10-May-18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648B7-6BEE-4C15-9A0B-C491D0DA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50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BB4CEE9-2A98-41A8-B024-986BD7E529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3340" y="4068357"/>
            <a:ext cx="2782660" cy="540755"/>
          </a:xfrm>
        </p:spPr>
        <p:txBody>
          <a:bodyPr/>
          <a:lstStyle/>
          <a:p>
            <a:r>
              <a:rPr lang="en-US" dirty="0"/>
              <a:t>Bringing ideas to life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16E128-2D5E-4C1B-89E2-2D7BED6A80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00" t="18913" r="29045" b="29845"/>
          <a:stretch/>
        </p:blipFill>
        <p:spPr>
          <a:xfrm>
            <a:off x="4985657" y="1110553"/>
            <a:ext cx="5187820" cy="295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009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777F3-B1AC-4D87-A821-AAF58EE64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51C0D-DD5C-4EE2-8934-56AD00FF9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sadf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368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569CE-60F7-4562-AFE2-01E17039C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B85F-4946-4026-B3EC-6F1ECD986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821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</TotalTime>
  <Words>5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Tw Cen MT</vt:lpstr>
      <vt:lpstr>Circuit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UDA Corporation</dc:title>
  <dc:creator>Daniel Barragues</dc:creator>
  <cp:lastModifiedBy>Daniel Barragues</cp:lastModifiedBy>
  <cp:revision>3</cp:revision>
  <dcterms:created xsi:type="dcterms:W3CDTF">2018-05-10T06:31:20Z</dcterms:created>
  <dcterms:modified xsi:type="dcterms:W3CDTF">2018-05-10T06:44:51Z</dcterms:modified>
</cp:coreProperties>
</file>