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235" autoAdjust="0"/>
    <p:restoredTop sz="94660"/>
  </p:normalViewPr>
  <p:slideViewPr>
    <p:cSldViewPr snapToGrid="0">
      <p:cViewPr varScale="1">
        <p:scale>
          <a:sx n="85" d="100"/>
          <a:sy n="85" d="100"/>
        </p:scale>
        <p:origin x="12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17B04-397F-4A8C-9A1C-0CF3FA0C1155}" type="datetimeFigureOut">
              <a:rPr lang="en-IN" smtClean="0"/>
              <a:t>25-07-2024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34406-0ED0-47A8-ABFA-E927CB3357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9567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17B04-397F-4A8C-9A1C-0CF3FA0C1155}" type="datetimeFigureOut">
              <a:rPr lang="en-IN" smtClean="0"/>
              <a:t>25-07-2024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34406-0ED0-47A8-ABFA-E927CB3357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3819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17B04-397F-4A8C-9A1C-0CF3FA0C1155}" type="datetimeFigureOut">
              <a:rPr lang="en-IN" smtClean="0"/>
              <a:t>25-07-2024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34406-0ED0-47A8-ABFA-E927CB3357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96876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17B04-397F-4A8C-9A1C-0CF3FA0C1155}" type="datetimeFigureOut">
              <a:rPr lang="en-IN" smtClean="0"/>
              <a:t>25-07-2024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34406-0ED0-47A8-ABFA-E927CB33574D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412827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17B04-397F-4A8C-9A1C-0CF3FA0C1155}" type="datetimeFigureOut">
              <a:rPr lang="en-IN" smtClean="0"/>
              <a:t>25-07-2024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34406-0ED0-47A8-ABFA-E927CB3357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26321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17B04-397F-4A8C-9A1C-0CF3FA0C1155}" type="datetimeFigureOut">
              <a:rPr lang="en-IN" smtClean="0"/>
              <a:t>25-07-2024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34406-0ED0-47A8-ABFA-E927CB3357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58475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17B04-397F-4A8C-9A1C-0CF3FA0C1155}" type="datetimeFigureOut">
              <a:rPr lang="en-IN" smtClean="0"/>
              <a:t>25-07-2024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34406-0ED0-47A8-ABFA-E927CB3357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82765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17B04-397F-4A8C-9A1C-0CF3FA0C1155}" type="datetimeFigureOut">
              <a:rPr lang="en-IN" smtClean="0"/>
              <a:t>25-07-2024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34406-0ED0-47A8-ABFA-E927CB3357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72712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17B04-397F-4A8C-9A1C-0CF3FA0C1155}" type="datetimeFigureOut">
              <a:rPr lang="en-IN" smtClean="0"/>
              <a:t>25-07-2024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34406-0ED0-47A8-ABFA-E927CB3357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7409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17B04-397F-4A8C-9A1C-0CF3FA0C1155}" type="datetimeFigureOut">
              <a:rPr lang="en-IN" smtClean="0"/>
              <a:t>25-07-2024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34406-0ED0-47A8-ABFA-E927CB3357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4013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17B04-397F-4A8C-9A1C-0CF3FA0C1155}" type="datetimeFigureOut">
              <a:rPr lang="en-IN" smtClean="0"/>
              <a:t>25-07-2024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34406-0ED0-47A8-ABFA-E927CB3357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2208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17B04-397F-4A8C-9A1C-0CF3FA0C1155}" type="datetimeFigureOut">
              <a:rPr lang="en-IN" smtClean="0"/>
              <a:t>25-07-2024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34406-0ED0-47A8-ABFA-E927CB3357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3962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17B04-397F-4A8C-9A1C-0CF3FA0C1155}" type="datetimeFigureOut">
              <a:rPr lang="en-IN" smtClean="0"/>
              <a:t>25-07-2024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34406-0ED0-47A8-ABFA-E927CB3357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5099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17B04-397F-4A8C-9A1C-0CF3FA0C1155}" type="datetimeFigureOut">
              <a:rPr lang="en-IN" smtClean="0"/>
              <a:t>25-07-2024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34406-0ED0-47A8-ABFA-E927CB3357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2452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17B04-397F-4A8C-9A1C-0CF3FA0C1155}" type="datetimeFigureOut">
              <a:rPr lang="en-IN" smtClean="0"/>
              <a:t>25-07-2024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34406-0ED0-47A8-ABFA-E927CB3357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0782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17B04-397F-4A8C-9A1C-0CF3FA0C1155}" type="datetimeFigureOut">
              <a:rPr lang="en-IN" smtClean="0"/>
              <a:t>25-07-2024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34406-0ED0-47A8-ABFA-E927CB3357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1700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17B04-397F-4A8C-9A1C-0CF3FA0C1155}" type="datetimeFigureOut">
              <a:rPr lang="en-IN" smtClean="0"/>
              <a:t>25-07-2024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34406-0ED0-47A8-ABFA-E927CB3357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6602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A3917B04-397F-4A8C-9A1C-0CF3FA0C1155}" type="datetimeFigureOut">
              <a:rPr lang="en-IN" smtClean="0"/>
              <a:t>25-07-2024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6034406-0ED0-47A8-ABFA-E927CB3357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66771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8BB21-612F-6797-20DD-DC45037A17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.LIB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69ED55-2C81-F04F-46FA-AD1D268392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0710" y="5581883"/>
            <a:ext cx="9440034" cy="1049867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By </a:t>
            </a:r>
          </a:p>
          <a:p>
            <a:r>
              <a:rPr lang="en-US" dirty="0"/>
              <a:t>Md Fayaaz Shareef</a:t>
            </a:r>
          </a:p>
          <a:p>
            <a:r>
              <a:rPr lang="en-US" dirty="0"/>
              <a:t>Batch 39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507681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70E234-D7DE-EC9E-4055-182C32571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2FFAD6-E71D-1F25-458C-E23D4FB1EAD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dirty="0"/>
              <a:t>Pins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Fanout load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Related power pin and </a:t>
            </a:r>
            <a:r>
              <a:rPr lang="en-US" dirty="0" err="1"/>
              <a:t>groun</a:t>
            </a:r>
            <a:r>
              <a:rPr lang="en-US" dirty="0"/>
              <a:t> pin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Directions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Fall and rise capacitance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Fall and rise capacitance range</a:t>
            </a:r>
          </a:p>
          <a:p>
            <a:r>
              <a:rPr lang="en-US" b="1" dirty="0"/>
              <a:t>Internal power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Rise and fall power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48F525-38CC-A5DF-5628-1262E105D59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b="1" dirty="0"/>
              <a:t>Timing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Related pins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Timing type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Timing sense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Cell rise and cell fall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Fall transition and rise transition</a:t>
            </a:r>
          </a:p>
        </p:txBody>
      </p:sp>
    </p:spTree>
    <p:extLst>
      <p:ext uri="{BB962C8B-B14F-4D97-AF65-F5344CB8AC3E}">
        <p14:creationId xmlns:p14="http://schemas.microsoft.com/office/powerpoint/2010/main" val="37934613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B7030AC-950C-6070-1C68-D07CBAA78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C022F4-D97E-3638-7E01-A36E98CCF56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sz="5500" b="1" dirty="0"/>
              <a:t>Example:</a:t>
            </a:r>
          </a:p>
          <a:p>
            <a:pPr marL="36900" indent="0">
              <a:buNone/>
            </a:pPr>
            <a:r>
              <a:rPr lang="en-US" sz="5500" dirty="0"/>
              <a:t>   </a:t>
            </a:r>
            <a:r>
              <a:rPr lang="en-US" sz="5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Cell (AND2_3){</a:t>
            </a:r>
          </a:p>
          <a:p>
            <a:pPr marL="36900" indent="0">
              <a:buNone/>
            </a:pPr>
            <a:r>
              <a:rPr lang="en-US" sz="5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area: 8.000</a:t>
            </a:r>
          </a:p>
          <a:p>
            <a:pPr marL="36900" indent="0">
              <a:buNone/>
            </a:pPr>
            <a:r>
              <a:rPr lang="en-US" sz="5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pin (o){</a:t>
            </a:r>
          </a:p>
          <a:p>
            <a:pPr marL="36900" indent="0">
              <a:buNone/>
            </a:pPr>
            <a:r>
              <a:rPr lang="en-US" sz="5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direction: output;</a:t>
            </a:r>
          </a:p>
          <a:p>
            <a:pPr marL="36900" indent="0">
              <a:buNone/>
            </a:pPr>
            <a:r>
              <a:rPr lang="en-US" sz="5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timing 0{</a:t>
            </a:r>
          </a:p>
          <a:p>
            <a:pPr marL="36900" indent="0">
              <a:buNone/>
            </a:pPr>
            <a:r>
              <a:rPr lang="en-US" sz="5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related _pin: "A";</a:t>
            </a:r>
          </a:p>
          <a:p>
            <a:pPr marL="36900" indent="0">
              <a:buNone/>
            </a:pPr>
            <a:r>
              <a:rPr lang="en-US" sz="5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rise _propagation  ( )</a:t>
            </a:r>
          </a:p>
          <a:p>
            <a:pPr marL="36900" indent="0">
              <a:buNone/>
            </a:pPr>
            <a:r>
              <a:rPr lang="en-US" sz="5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6900" indent="0">
              <a:buNone/>
            </a:pPr>
            <a:r>
              <a:rPr lang="en-US" sz="5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rise_transition</a:t>
            </a:r>
            <a:r>
              <a:rPr lang="en-US" sz="5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( ) </a:t>
            </a:r>
          </a:p>
          <a:p>
            <a:pPr marL="36900" indent="0">
              <a:buNone/>
            </a:pPr>
            <a:r>
              <a:rPr lang="en-US" sz="5500" dirty="0"/>
              <a:t>} 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0993053-DEFA-7454-8A85-D9ADCD180DE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32500" lnSpcReduction="20000"/>
          </a:bodyPr>
          <a:lstStyle/>
          <a:p>
            <a:pPr marL="36900" indent="0">
              <a:buNone/>
            </a:pPr>
            <a:r>
              <a:rPr lang="en-US" sz="5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function: "(A &amp; B)";</a:t>
            </a:r>
          </a:p>
          <a:p>
            <a:pPr marL="36900" indent="0">
              <a:buNone/>
            </a:pPr>
            <a:r>
              <a:rPr lang="en-US" sz="5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max_cap</a:t>
            </a:r>
            <a:r>
              <a:rPr lang="en-US" sz="5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6900" indent="0">
              <a:buNone/>
            </a:pPr>
            <a:r>
              <a:rPr lang="en-US" sz="5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min_cap</a:t>
            </a:r>
            <a:r>
              <a:rPr lang="en-US" sz="5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6900" indent="0">
              <a:buNone/>
            </a:pPr>
            <a:r>
              <a:rPr lang="en-US" sz="5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6900" indent="0">
              <a:buNone/>
            </a:pPr>
            <a:r>
              <a:rPr lang="en-US" sz="5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pin (a) {</a:t>
            </a:r>
          </a:p>
          <a:p>
            <a:pPr marL="36900" indent="0">
              <a:buNone/>
            </a:pPr>
            <a:r>
              <a:rPr lang="en-US" sz="5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related power pin = "VDD";</a:t>
            </a:r>
          </a:p>
          <a:p>
            <a:pPr marL="36900" indent="0">
              <a:buNone/>
            </a:pPr>
            <a:r>
              <a:rPr lang="en-US" sz="5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related ground </a:t>
            </a:r>
            <a:r>
              <a:rPr lang="en-US" sz="5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pim</a:t>
            </a:r>
            <a:r>
              <a:rPr lang="en-US" sz="5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"VSS";</a:t>
            </a:r>
          </a:p>
          <a:p>
            <a:pPr marL="36900" indent="0">
              <a:buNone/>
            </a:pPr>
            <a:r>
              <a:rPr lang="en-US" sz="5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direction : input;</a:t>
            </a:r>
          </a:p>
          <a:p>
            <a:pPr marL="36900" indent="0">
              <a:buNone/>
            </a:pPr>
            <a:r>
              <a:rPr lang="en-US" sz="5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 capacitance : 8 ;</a:t>
            </a:r>
          </a:p>
          <a:p>
            <a:pPr marL="36900" indent="0">
              <a:buNone/>
            </a:pPr>
            <a:r>
              <a:rPr lang="en-US" sz="5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IN" sz="5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660813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754AACE-3001-A4D3-0691-A6740D5BE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676939"/>
            <a:ext cx="10353762" cy="970450"/>
          </a:xfrm>
        </p:spPr>
        <p:txBody>
          <a:bodyPr/>
          <a:lstStyle/>
          <a:p>
            <a:r>
              <a:rPr lang="en-US" dirty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66464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4E7B8-8BA3-F911-7101-6D6A480CD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lib?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206E8D-0AD9-2B73-869A-1454AABFF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9051840" cy="4058751"/>
          </a:xfrm>
        </p:spPr>
        <p:txBody>
          <a:bodyPr/>
          <a:lstStyle/>
          <a:p>
            <a:endParaRPr lang="en-US" dirty="0"/>
          </a:p>
          <a:p>
            <a:pPr marL="36900" indent="0">
              <a:buNone/>
            </a:pPr>
            <a:endParaRPr lang="en-US" dirty="0"/>
          </a:p>
          <a:p>
            <a:r>
              <a:rPr lang="en-US" dirty="0"/>
              <a:t>.lib file is a Library file. Which is one of the input file for Physical Design (PD).</a:t>
            </a:r>
          </a:p>
          <a:p>
            <a:r>
              <a:rPr lang="en-US" dirty="0"/>
              <a:t>.lib file are provided by vendors.</a:t>
            </a:r>
          </a:p>
          <a:p>
            <a:r>
              <a:rPr lang="en-US" dirty="0"/>
              <a:t>.lib is basically a timing model which contains cell delays, transition, setup time and hold time requirements.</a:t>
            </a:r>
          </a:p>
          <a:p>
            <a:r>
              <a:rPr lang="en-US" dirty="0"/>
              <a:t>CCS and NLDM techniques are used to generate .lib files.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98965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A4AE963-E246-490D-27EB-5EE09014A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CCS and NLDM?</a:t>
            </a:r>
            <a:endParaRPr lang="en-IN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97818F6-2C67-EDA7-EEBB-5C84BACF7E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CCS</a:t>
            </a:r>
            <a:endParaRPr lang="en-IN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885F738-5BED-5B01-50BC-13927311A98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CCS means Composite Current Source.</a:t>
            </a:r>
          </a:p>
          <a:p>
            <a:r>
              <a:rPr lang="en-US" dirty="0"/>
              <a:t>It is a current source used for driver modeling.</a:t>
            </a:r>
          </a:p>
          <a:p>
            <a:r>
              <a:rPr lang="en-US" dirty="0"/>
              <a:t>It has 20 variables to account input slew and output load data.</a:t>
            </a:r>
          </a:p>
          <a:p>
            <a:pPr marL="36900" indent="0">
              <a:buNone/>
            </a:pPr>
            <a:endParaRPr lang="en-US" dirty="0"/>
          </a:p>
          <a:p>
            <a:r>
              <a:rPr lang="en-US" dirty="0"/>
              <a:t>More accurate.</a:t>
            </a:r>
          </a:p>
          <a:p>
            <a:r>
              <a:rPr lang="en-US" dirty="0"/>
              <a:t>CCS is larger.</a:t>
            </a:r>
          </a:p>
          <a:p>
            <a:r>
              <a:rPr lang="en-US" dirty="0"/>
              <a:t>Run time is more</a:t>
            </a:r>
            <a:endParaRPr lang="en-IN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B1BCDEB-28D5-6B9B-CF46-5D457BB5E0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NLDM</a:t>
            </a:r>
            <a:endParaRPr lang="en-IN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2562F33-18C3-50EF-C53D-281984FF22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596593"/>
          </a:xfrm>
        </p:spPr>
        <p:txBody>
          <a:bodyPr>
            <a:normAutofit/>
          </a:bodyPr>
          <a:lstStyle/>
          <a:p>
            <a:r>
              <a:rPr lang="en-US" dirty="0"/>
              <a:t>NLDM means Non Linear Delay Model.</a:t>
            </a:r>
          </a:p>
          <a:p>
            <a:r>
              <a:rPr lang="en-US" dirty="0"/>
              <a:t>It is a voltage source used for driver modeling.</a:t>
            </a:r>
          </a:p>
          <a:p>
            <a:r>
              <a:rPr lang="en-US" dirty="0"/>
              <a:t>It has only 2 variables which are not sufficient for modeling the nonlinearity of any circuit.</a:t>
            </a:r>
          </a:p>
          <a:p>
            <a:r>
              <a:rPr lang="en-US" dirty="0"/>
              <a:t>Less accurate.</a:t>
            </a:r>
          </a:p>
          <a:p>
            <a:r>
              <a:rPr lang="en-US" dirty="0"/>
              <a:t>NLDM is smaller.</a:t>
            </a:r>
          </a:p>
          <a:p>
            <a:r>
              <a:rPr lang="en-US" dirty="0"/>
              <a:t>Run time is less.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55190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A1EFCF8-762B-397E-A0F2-707B5DF7A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lib file contain?</a:t>
            </a:r>
            <a:endParaRPr lang="en-IN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2568450-50AF-E107-5D16-82D0AFAAA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Functionality information</a:t>
            </a:r>
          </a:p>
          <a:p>
            <a:pPr marL="36900" indent="0">
              <a:buNone/>
            </a:pPr>
            <a:r>
              <a:rPr lang="en-US" dirty="0"/>
              <a:t>      - It contain functionality information of cells. Cells like standard cells and macros.</a:t>
            </a:r>
          </a:p>
          <a:p>
            <a:pPr marL="36900" indent="0">
              <a:buNone/>
            </a:pPr>
            <a:endParaRPr lang="en-US" dirty="0"/>
          </a:p>
          <a:p>
            <a:r>
              <a:rPr lang="en-US" dirty="0"/>
              <a:t>Timing information</a:t>
            </a:r>
          </a:p>
          <a:p>
            <a:pPr marL="36900" indent="0">
              <a:buNone/>
            </a:pPr>
            <a:r>
              <a:rPr lang="en-US" dirty="0"/>
              <a:t>      - It contain timing information of setup and hold time requirements.</a:t>
            </a:r>
          </a:p>
          <a:p>
            <a:pPr marL="36900" indent="0">
              <a:buNone/>
            </a:pPr>
            <a:endParaRPr lang="en-US" dirty="0"/>
          </a:p>
          <a:p>
            <a:r>
              <a:rPr lang="en-US" dirty="0"/>
              <a:t>Power information</a:t>
            </a:r>
          </a:p>
          <a:p>
            <a:pPr marL="36900" indent="0">
              <a:buNone/>
            </a:pPr>
            <a:r>
              <a:rPr lang="en-US" dirty="0"/>
              <a:t>      - It contain power information like power switching, leakage power and internal power</a:t>
            </a:r>
          </a:p>
        </p:txBody>
      </p:sp>
    </p:spTree>
    <p:extLst>
      <p:ext uri="{BB962C8B-B14F-4D97-AF65-F5344CB8AC3E}">
        <p14:creationId xmlns:p14="http://schemas.microsoft.com/office/powerpoint/2010/main" val="379169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B209E-58BC-530F-F19B-EBDAAA2B4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AEB2D8-100E-F154-138E-E2E11DE58C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PVT  Corners</a:t>
            </a:r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r>
              <a:rPr lang="en-US" dirty="0"/>
              <a:t>     - PVT means </a:t>
            </a:r>
            <a:r>
              <a:rPr lang="en-US" b="1" dirty="0"/>
              <a:t>Process Voltage Temperature</a:t>
            </a:r>
          </a:p>
          <a:p>
            <a:pPr marL="36900" indent="0">
              <a:buNone/>
            </a:pPr>
            <a:r>
              <a:rPr lang="en-US" dirty="0"/>
              <a:t>     - To process the chips after fabrication we check all possible scenarios to make the chip</a:t>
            </a:r>
          </a:p>
          <a:p>
            <a:pPr marL="36900" indent="0">
              <a:buNone/>
            </a:pPr>
            <a:r>
              <a:rPr lang="en-US" dirty="0"/>
              <a:t>        work.</a:t>
            </a:r>
          </a:p>
          <a:p>
            <a:pPr marL="36900" indent="0">
              <a:buNone/>
            </a:pPr>
            <a:r>
              <a:rPr lang="en-US" dirty="0"/>
              <a:t>     - The design needs to be tested for certain PVT corners but for every PVT corner, the</a:t>
            </a:r>
          </a:p>
          <a:p>
            <a:pPr marL="36900" indent="0">
              <a:buNone/>
            </a:pPr>
            <a:r>
              <a:rPr lang="en-US" dirty="0"/>
              <a:t>        timing of cells are different.</a:t>
            </a:r>
          </a:p>
          <a:p>
            <a:pPr marL="36900" indent="0">
              <a:buNone/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07242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raw the logic symbol of AND gate.">
            <a:extLst>
              <a:ext uri="{FF2B5EF4-FFF2-40B4-BE49-F238E27FC236}">
                <a16:creationId xmlns:a16="http://schemas.microsoft.com/office/drawing/2014/main" id="{BD69DCCC-7136-36C7-A53F-95D029E676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9270" y="3112812"/>
            <a:ext cx="2990850" cy="1533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9861DA-F9FC-1B73-DEC1-953415DB6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514F5-CA47-8386-80A3-C9444BAFC6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Cell delay information</a:t>
            </a:r>
          </a:p>
          <a:p>
            <a:pPr marL="36900" indent="0">
              <a:buNone/>
            </a:pPr>
            <a:r>
              <a:rPr lang="en-IN" dirty="0"/>
              <a:t>     - It contain input transition and output load based on lookup table.</a:t>
            </a:r>
          </a:p>
          <a:p>
            <a:endParaRPr lang="en-IN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2D40328-E613-68AB-8CED-D99D26F9DB84}"/>
              </a:ext>
            </a:extLst>
          </p:cNvPr>
          <p:cNvCxnSpPr/>
          <p:nvPr/>
        </p:nvCxnSpPr>
        <p:spPr>
          <a:xfrm flipH="1">
            <a:off x="3869635" y="4134678"/>
            <a:ext cx="980661" cy="1060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26F8A82-4261-EE06-3F42-D7D9ED42994D}"/>
              </a:ext>
            </a:extLst>
          </p:cNvPr>
          <p:cNvCxnSpPr>
            <a:cxnSpLocks/>
          </p:cNvCxnSpPr>
          <p:nvPr/>
        </p:nvCxnSpPr>
        <p:spPr>
          <a:xfrm>
            <a:off x="6814897" y="3988904"/>
            <a:ext cx="991239" cy="1137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BCBFDFC-322F-FCC5-1EDC-39EB8ED982DF}"/>
              </a:ext>
            </a:extLst>
          </p:cNvPr>
          <p:cNvSpPr txBox="1"/>
          <p:nvPr/>
        </p:nvSpPr>
        <p:spPr>
          <a:xfrm>
            <a:off x="7686829" y="5194852"/>
            <a:ext cx="1934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 Load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47814E1-21F1-A87B-B8C3-D786C49D88C3}"/>
              </a:ext>
            </a:extLst>
          </p:cNvPr>
          <p:cNvSpPr txBox="1"/>
          <p:nvPr/>
        </p:nvSpPr>
        <p:spPr>
          <a:xfrm>
            <a:off x="2842591" y="5276094"/>
            <a:ext cx="205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 transition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395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D4784-03F6-9FCC-D733-1732943EF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581575"/>
            <a:ext cx="7067223" cy="970450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/>
              <a:t>Unit attributes in .lib file</a:t>
            </a:r>
            <a:br>
              <a:rPr lang="en-US" sz="2800" b="1" dirty="0"/>
            </a:b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EB3FC-FD9A-D9A0-9001-8283A86D3B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Time unit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Current unit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Voltage unit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Leakage power unit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Capacitive load unit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Slew rate : Lower and upper limit values are defined in terms of percentage for both rise and fall time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Input and Output threshold for rise and fall time.</a:t>
            </a:r>
          </a:p>
        </p:txBody>
      </p:sp>
    </p:spTree>
    <p:extLst>
      <p:ext uri="{BB962C8B-B14F-4D97-AF65-F5344CB8AC3E}">
        <p14:creationId xmlns:p14="http://schemas.microsoft.com/office/powerpoint/2010/main" val="2172880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5C4685-8130-1183-5E35-A3DC0B7E41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484243"/>
            <a:ext cx="10353762" cy="4585253"/>
          </a:xfrm>
        </p:spPr>
        <p:txBody>
          <a:bodyPr>
            <a:normAutofit/>
          </a:bodyPr>
          <a:lstStyle/>
          <a:p>
            <a:r>
              <a:rPr lang="en-US" b="1" dirty="0"/>
              <a:t>Look Up table </a:t>
            </a:r>
          </a:p>
          <a:p>
            <a:pPr marL="36900" indent="0">
              <a:buNone/>
            </a:pPr>
            <a:r>
              <a:rPr lang="en-US" dirty="0"/>
              <a:t>     It is defined for different parameters like delay, hold, passive energy, recovery, removal,   setup with different matrix.</a:t>
            </a:r>
          </a:p>
          <a:p>
            <a:pPr marL="36900" indent="0">
              <a:buNone/>
            </a:pPr>
            <a:endParaRPr lang="en-US" dirty="0"/>
          </a:p>
          <a:p>
            <a:r>
              <a:rPr lang="en-US" b="1" dirty="0"/>
              <a:t>Wire Load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Resistance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Capacitance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Area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Slope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Fanout length</a:t>
            </a:r>
          </a:p>
          <a:p>
            <a:pPr marL="369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2984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B7C15-7343-AC0C-14EF-E3BDFE85C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06926-F583-D94E-8C89-13DF2B5885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Cell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Cell Name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Cell footprint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Power characteristics like Leakage power and Cell leakage power.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Area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Driven waveform of rise time and fall time.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Pg pins of VSS &amp; VDD.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Pin connections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882488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339</TotalTime>
  <Words>548</Words>
  <Application>Microsoft Office PowerPoint</Application>
  <PresentationFormat>Widescreen</PresentationFormat>
  <Paragraphs>108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Calisto MT</vt:lpstr>
      <vt:lpstr>Times New Roman</vt:lpstr>
      <vt:lpstr>Wingdings</vt:lpstr>
      <vt:lpstr>Wingdings 2</vt:lpstr>
      <vt:lpstr>Slate</vt:lpstr>
      <vt:lpstr>.LIB</vt:lpstr>
      <vt:lpstr>What is lib?</vt:lpstr>
      <vt:lpstr>What is CCS and NLDM?</vt:lpstr>
      <vt:lpstr>What lib file contain?</vt:lpstr>
      <vt:lpstr>PowerPoint Presentation</vt:lpstr>
      <vt:lpstr>PowerPoint Presentation</vt:lpstr>
      <vt:lpstr>Unit attributes in .lib file 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.LIB</dc:title>
  <dc:creator>Fayaaz Mohammad</dc:creator>
  <cp:lastModifiedBy>Seai 43</cp:lastModifiedBy>
  <cp:revision>30</cp:revision>
  <dcterms:created xsi:type="dcterms:W3CDTF">2023-10-03T14:08:18Z</dcterms:created>
  <dcterms:modified xsi:type="dcterms:W3CDTF">2024-07-25T11:07:03Z</dcterms:modified>
</cp:coreProperties>
</file>