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72" r:id="rId9"/>
    <p:sldId id="269" r:id="rId10"/>
    <p:sldId id="265" r:id="rId11"/>
    <p:sldId id="268" r:id="rId12"/>
    <p:sldId id="267" r:id="rId13"/>
    <p:sldId id="266" r:id="rId14"/>
    <p:sldId id="271" r:id="rId15"/>
    <p:sldId id="273" r:id="rId16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Poppins" panose="00000500000000000000" pitchFamily="2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Source Sans Pro" panose="020B0503030403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741B0-616D-4482-8F15-34ACB61EF686}" v="45" dt="2023-10-03T19:42:00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microsoft.com/office/2015/10/relationships/revisionInfo" Target="revisionInfo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TA YAGNESWAR" userId="af9f3254f2caa269" providerId="LiveId" clId="{317741B0-616D-4482-8F15-34ACB61EF686}"/>
    <pc:docChg chg="undo custSel addSld delSld modSld sldOrd">
      <pc:chgData name="MITTA YAGNESWAR" userId="af9f3254f2caa269" providerId="LiveId" clId="{317741B0-616D-4482-8F15-34ACB61EF686}" dt="2023-10-03T19:42:49.505" v="2105" actId="404"/>
      <pc:docMkLst>
        <pc:docMk/>
      </pc:docMkLst>
      <pc:sldChg chg="addSp modSp mod modNotes">
        <pc:chgData name="MITTA YAGNESWAR" userId="af9f3254f2caa269" providerId="LiveId" clId="{317741B0-616D-4482-8F15-34ACB61EF686}" dt="2023-10-03T19:37:45.487" v="1976" actId="1076"/>
        <pc:sldMkLst>
          <pc:docMk/>
          <pc:sldMk cId="0" sldId="256"/>
        </pc:sldMkLst>
        <pc:spChg chg="add mod">
          <ac:chgData name="MITTA YAGNESWAR" userId="af9f3254f2caa269" providerId="LiveId" clId="{317741B0-616D-4482-8F15-34ACB61EF686}" dt="2023-10-03T19:37:45.487" v="1976" actId="1076"/>
          <ac:spMkLst>
            <pc:docMk/>
            <pc:sldMk cId="0" sldId="256"/>
            <ac:spMk id="2" creationId="{AB844579-CAC5-B8C7-986B-3F16673735A1}"/>
          </ac:spMkLst>
        </pc:spChg>
        <pc:spChg chg="mod">
          <ac:chgData name="MITTA YAGNESWAR" userId="af9f3254f2caa269" providerId="LiveId" clId="{317741B0-616D-4482-8F15-34ACB61EF686}" dt="2023-10-03T19:37:11.168" v="1951" actId="1076"/>
          <ac:spMkLst>
            <pc:docMk/>
            <pc:sldMk cId="0" sldId="256"/>
            <ac:spMk id="67" creationId="{00000000-0000-0000-0000-000000000000}"/>
          </ac:spMkLst>
        </pc:spChg>
        <pc:spChg chg="mod">
          <ac:chgData name="MITTA YAGNESWAR" userId="af9f3254f2caa269" providerId="LiveId" clId="{317741B0-616D-4482-8F15-34ACB61EF686}" dt="2023-10-03T19:10:05.327" v="1796"/>
          <ac:spMkLst>
            <pc:docMk/>
            <pc:sldMk cId="0" sldId="256"/>
            <ac:spMk id="68" creationId="{00000000-0000-0000-0000-000000000000}"/>
          </ac:spMkLst>
        </pc:spChg>
      </pc:sldChg>
      <pc:sldChg chg="modSp modNotes">
        <pc:chgData name="MITTA YAGNESWAR" userId="af9f3254f2caa269" providerId="LiveId" clId="{317741B0-616D-4482-8F15-34ACB61EF686}" dt="2023-10-03T19:10:05.327" v="1796"/>
        <pc:sldMkLst>
          <pc:docMk/>
          <pc:sldMk cId="0" sldId="257"/>
        </pc:sldMkLst>
        <pc:spChg chg="mod">
          <ac:chgData name="MITTA YAGNESWAR" userId="af9f3254f2caa269" providerId="LiveId" clId="{317741B0-616D-4482-8F15-34ACB61EF686}" dt="2023-10-03T19:10:05.327" v="1796"/>
          <ac:spMkLst>
            <pc:docMk/>
            <pc:sldMk cId="0" sldId="257"/>
            <ac:spMk id="74" creationId="{00000000-0000-0000-0000-000000000000}"/>
          </ac:spMkLst>
        </pc:spChg>
      </pc:sldChg>
      <pc:sldChg chg="modSp mod">
        <pc:chgData name="MITTA YAGNESWAR" userId="af9f3254f2caa269" providerId="LiveId" clId="{317741B0-616D-4482-8F15-34ACB61EF686}" dt="2023-10-03T17:43:55.475" v="566" actId="2711"/>
        <pc:sldMkLst>
          <pc:docMk/>
          <pc:sldMk cId="0" sldId="258"/>
        </pc:sldMkLst>
        <pc:spChg chg="mod">
          <ac:chgData name="MITTA YAGNESWAR" userId="af9f3254f2caa269" providerId="LiveId" clId="{317741B0-616D-4482-8F15-34ACB61EF686}" dt="2023-10-03T17:43:55.475" v="566" actId="2711"/>
          <ac:spMkLst>
            <pc:docMk/>
            <pc:sldMk cId="0" sldId="258"/>
            <ac:spMk id="80" creationId="{00000000-0000-0000-0000-000000000000}"/>
          </ac:spMkLst>
        </pc:spChg>
      </pc:sldChg>
      <pc:sldChg chg="modSp modNotes">
        <pc:chgData name="MITTA YAGNESWAR" userId="af9f3254f2caa269" providerId="LiveId" clId="{317741B0-616D-4482-8F15-34ACB61EF686}" dt="2023-10-03T19:10:05.327" v="1796"/>
        <pc:sldMkLst>
          <pc:docMk/>
          <pc:sldMk cId="0" sldId="259"/>
        </pc:sldMkLst>
        <pc:spChg chg="mod">
          <ac:chgData name="MITTA YAGNESWAR" userId="af9f3254f2caa269" providerId="LiveId" clId="{317741B0-616D-4482-8F15-34ACB61EF686}" dt="2023-10-03T19:10:05.327" v="1796"/>
          <ac:spMkLst>
            <pc:docMk/>
            <pc:sldMk cId="0" sldId="259"/>
            <ac:spMk id="86" creationId="{00000000-0000-0000-0000-000000000000}"/>
          </ac:spMkLst>
        </pc:spChg>
      </pc:sldChg>
      <pc:sldChg chg="addSp delSp modSp mod">
        <pc:chgData name="MITTA YAGNESWAR" userId="af9f3254f2caa269" providerId="LiveId" clId="{317741B0-616D-4482-8F15-34ACB61EF686}" dt="2023-10-03T19:10:05.327" v="1796"/>
        <pc:sldMkLst>
          <pc:docMk/>
          <pc:sldMk cId="0" sldId="260"/>
        </pc:sldMkLst>
        <pc:spChg chg="add del mod">
          <ac:chgData name="MITTA YAGNESWAR" userId="af9f3254f2caa269" providerId="LiveId" clId="{317741B0-616D-4482-8F15-34ACB61EF686}" dt="2023-10-03T18:13:23.086" v="666" actId="478"/>
          <ac:spMkLst>
            <pc:docMk/>
            <pc:sldMk cId="0" sldId="260"/>
            <ac:spMk id="3" creationId="{5CADE4FF-DE32-AF13-D187-194E70A8F75C}"/>
          </ac:spMkLst>
        </pc:spChg>
        <pc:spChg chg="mod">
          <ac:chgData name="MITTA YAGNESWAR" userId="af9f3254f2caa269" providerId="LiveId" clId="{317741B0-616D-4482-8F15-34ACB61EF686}" dt="2023-10-03T19:10:05.327" v="1796"/>
          <ac:spMkLst>
            <pc:docMk/>
            <pc:sldMk cId="0" sldId="260"/>
            <ac:spMk id="91" creationId="{00000000-0000-0000-0000-000000000000}"/>
          </ac:spMkLst>
        </pc:spChg>
        <pc:spChg chg="add del mod">
          <ac:chgData name="MITTA YAGNESWAR" userId="af9f3254f2caa269" providerId="LiveId" clId="{317741B0-616D-4482-8F15-34ACB61EF686}" dt="2023-10-03T18:13:47.101" v="677" actId="1076"/>
          <ac:spMkLst>
            <pc:docMk/>
            <pc:sldMk cId="0" sldId="260"/>
            <ac:spMk id="92" creationId="{00000000-0000-0000-0000-000000000000}"/>
          </ac:spMkLst>
        </pc:spChg>
        <pc:picChg chg="mod">
          <ac:chgData name="MITTA YAGNESWAR" userId="af9f3254f2caa269" providerId="LiveId" clId="{317741B0-616D-4482-8F15-34ACB61EF686}" dt="2023-10-03T16:51:50.194" v="1" actId="1076"/>
          <ac:picMkLst>
            <pc:docMk/>
            <pc:sldMk cId="0" sldId="260"/>
            <ac:picMk id="93" creationId="{00000000-0000-0000-0000-000000000000}"/>
          </ac:picMkLst>
        </pc:picChg>
      </pc:sldChg>
      <pc:sldChg chg="del">
        <pc:chgData name="MITTA YAGNESWAR" userId="af9f3254f2caa269" providerId="LiveId" clId="{317741B0-616D-4482-8F15-34ACB61EF686}" dt="2023-10-03T18:11:36.834" v="627" actId="47"/>
        <pc:sldMkLst>
          <pc:docMk/>
          <pc:sldMk cId="0" sldId="261"/>
        </pc:sldMkLst>
      </pc:sldChg>
      <pc:sldChg chg="modSp del mod">
        <pc:chgData name="MITTA YAGNESWAR" userId="af9f3254f2caa269" providerId="LiveId" clId="{317741B0-616D-4482-8F15-34ACB61EF686}" dt="2023-10-03T18:11:33.195" v="626" actId="47"/>
        <pc:sldMkLst>
          <pc:docMk/>
          <pc:sldMk cId="0" sldId="262"/>
        </pc:sldMkLst>
        <pc:spChg chg="mod">
          <ac:chgData name="MITTA YAGNESWAR" userId="af9f3254f2caa269" providerId="LiveId" clId="{317741B0-616D-4482-8F15-34ACB61EF686}" dt="2023-10-03T18:11:26.571" v="625" actId="20577"/>
          <ac:spMkLst>
            <pc:docMk/>
            <pc:sldMk cId="0" sldId="262"/>
            <ac:spMk id="105" creationId="{00000000-0000-0000-0000-000000000000}"/>
          </ac:spMkLst>
        </pc:spChg>
      </pc:sldChg>
      <pc:sldChg chg="addSp delSp modSp mod">
        <pc:chgData name="MITTA YAGNESWAR" userId="af9f3254f2caa269" providerId="LiveId" clId="{317741B0-616D-4482-8F15-34ACB61EF686}" dt="2023-10-03T19:38:28.031" v="1977" actId="207"/>
        <pc:sldMkLst>
          <pc:docMk/>
          <pc:sldMk cId="0" sldId="263"/>
        </pc:sldMkLst>
        <pc:spChg chg="mod">
          <ac:chgData name="MITTA YAGNESWAR" userId="af9f3254f2caa269" providerId="LiveId" clId="{317741B0-616D-4482-8F15-34ACB61EF686}" dt="2023-10-03T19:10:05.327" v="1796"/>
          <ac:spMkLst>
            <pc:docMk/>
            <pc:sldMk cId="0" sldId="263"/>
            <ac:spMk id="110" creationId="{00000000-0000-0000-0000-000000000000}"/>
          </ac:spMkLst>
        </pc:spChg>
        <pc:spChg chg="mod">
          <ac:chgData name="MITTA YAGNESWAR" userId="af9f3254f2caa269" providerId="LiveId" clId="{317741B0-616D-4482-8F15-34ACB61EF686}" dt="2023-10-03T19:38:28.031" v="1977" actId="207"/>
          <ac:spMkLst>
            <pc:docMk/>
            <pc:sldMk cId="0" sldId="263"/>
            <ac:spMk id="111" creationId="{00000000-0000-0000-0000-000000000000}"/>
          </ac:spMkLst>
        </pc:spChg>
        <pc:picChg chg="add del mod modCrop">
          <ac:chgData name="MITTA YAGNESWAR" userId="af9f3254f2caa269" providerId="LiveId" clId="{317741B0-616D-4482-8F15-34ACB61EF686}" dt="2023-10-03T18:11:08.872" v="610" actId="478"/>
          <ac:picMkLst>
            <pc:docMk/>
            <pc:sldMk cId="0" sldId="263"/>
            <ac:picMk id="2" creationId="{F2D1C391-FD65-B6E9-0306-637829AAA761}"/>
          </ac:picMkLst>
        </pc:picChg>
      </pc:sldChg>
      <pc:sldChg chg="modSp mod">
        <pc:chgData name="MITTA YAGNESWAR" userId="af9f3254f2caa269" providerId="LiveId" clId="{317741B0-616D-4482-8F15-34ACB61EF686}" dt="2023-10-03T19:10:05.327" v="1796"/>
        <pc:sldMkLst>
          <pc:docMk/>
          <pc:sldMk cId="0" sldId="264"/>
        </pc:sldMkLst>
        <pc:spChg chg="mod">
          <ac:chgData name="MITTA YAGNESWAR" userId="af9f3254f2caa269" providerId="LiveId" clId="{317741B0-616D-4482-8F15-34ACB61EF686}" dt="2023-10-03T19:10:05.327" v="1796"/>
          <ac:spMkLst>
            <pc:docMk/>
            <pc:sldMk cId="0" sldId="264"/>
            <ac:spMk id="116" creationId="{00000000-0000-0000-0000-000000000000}"/>
          </ac:spMkLst>
        </pc:spChg>
        <pc:spChg chg="mod">
          <ac:chgData name="MITTA YAGNESWAR" userId="af9f3254f2caa269" providerId="LiveId" clId="{317741B0-616D-4482-8F15-34ACB61EF686}" dt="2023-10-03T19:10:05.327" v="1796"/>
          <ac:spMkLst>
            <pc:docMk/>
            <pc:sldMk cId="0" sldId="264"/>
            <ac:spMk id="117" creationId="{00000000-0000-0000-0000-000000000000}"/>
          </ac:spMkLst>
        </pc:spChg>
      </pc:sldChg>
      <pc:sldChg chg="addSp modSp mod">
        <pc:chgData name="MITTA YAGNESWAR" userId="af9f3254f2caa269" providerId="LiveId" clId="{317741B0-616D-4482-8F15-34ACB61EF686}" dt="2023-10-03T19:10:05.327" v="1796"/>
        <pc:sldMkLst>
          <pc:docMk/>
          <pc:sldMk cId="0" sldId="265"/>
        </pc:sldMkLst>
        <pc:spChg chg="add mod">
          <ac:chgData name="MITTA YAGNESWAR" userId="af9f3254f2caa269" providerId="LiveId" clId="{317741B0-616D-4482-8F15-34ACB61EF686}" dt="2023-10-03T18:55:47.923" v="1534" actId="1076"/>
          <ac:spMkLst>
            <pc:docMk/>
            <pc:sldMk cId="0" sldId="265"/>
            <ac:spMk id="2" creationId="{22089AA0-F488-57EB-982F-901DB0300DCA}"/>
          </ac:spMkLst>
        </pc:spChg>
        <pc:spChg chg="mod">
          <ac:chgData name="MITTA YAGNESWAR" userId="af9f3254f2caa269" providerId="LiveId" clId="{317741B0-616D-4482-8F15-34ACB61EF686}" dt="2023-10-03T19:10:05.327" v="1796"/>
          <ac:spMkLst>
            <pc:docMk/>
            <pc:sldMk cId="0" sldId="265"/>
            <ac:spMk id="122" creationId="{00000000-0000-0000-0000-000000000000}"/>
          </ac:spMkLst>
        </pc:spChg>
        <pc:spChg chg="mod">
          <ac:chgData name="MITTA YAGNESWAR" userId="af9f3254f2caa269" providerId="LiveId" clId="{317741B0-616D-4482-8F15-34ACB61EF686}" dt="2023-10-03T18:55:56.041" v="1535" actId="1076"/>
          <ac:spMkLst>
            <pc:docMk/>
            <pc:sldMk cId="0" sldId="265"/>
            <ac:spMk id="123" creationId="{00000000-0000-0000-0000-000000000000}"/>
          </ac:spMkLst>
        </pc:spChg>
        <pc:spChg chg="mod">
          <ac:chgData name="MITTA YAGNESWAR" userId="af9f3254f2caa269" providerId="LiveId" clId="{317741B0-616D-4482-8F15-34ACB61EF686}" dt="2023-10-03T18:55:41.285" v="1533" actId="1076"/>
          <ac:spMkLst>
            <pc:docMk/>
            <pc:sldMk cId="0" sldId="265"/>
            <ac:spMk id="124" creationId="{00000000-0000-0000-0000-000000000000}"/>
          </ac:spMkLst>
        </pc:spChg>
      </pc:sldChg>
      <pc:sldChg chg="modSp mod ord">
        <pc:chgData name="MITTA YAGNESWAR" userId="af9f3254f2caa269" providerId="LiveId" clId="{317741B0-616D-4482-8F15-34ACB61EF686}" dt="2023-10-03T19:30:23.548" v="1922"/>
        <pc:sldMkLst>
          <pc:docMk/>
          <pc:sldMk cId="0" sldId="266"/>
        </pc:sldMkLst>
        <pc:spChg chg="mod">
          <ac:chgData name="MITTA YAGNESWAR" userId="af9f3254f2caa269" providerId="LiveId" clId="{317741B0-616D-4482-8F15-34ACB61EF686}" dt="2023-10-03T19:10:05.327" v="1796"/>
          <ac:spMkLst>
            <pc:docMk/>
            <pc:sldMk cId="0" sldId="266"/>
            <ac:spMk id="129" creationId="{00000000-0000-0000-0000-000000000000}"/>
          </ac:spMkLst>
        </pc:spChg>
        <pc:spChg chg="mod">
          <ac:chgData name="MITTA YAGNESWAR" userId="af9f3254f2caa269" providerId="LiveId" clId="{317741B0-616D-4482-8F15-34ACB61EF686}" dt="2023-10-03T19:10:05.327" v="1796"/>
          <ac:spMkLst>
            <pc:docMk/>
            <pc:sldMk cId="0" sldId="266"/>
            <ac:spMk id="130" creationId="{00000000-0000-0000-0000-000000000000}"/>
          </ac:spMkLst>
        </pc:spChg>
      </pc:sldChg>
      <pc:sldChg chg="modSp mod ord">
        <pc:chgData name="MITTA YAGNESWAR" userId="af9f3254f2caa269" providerId="LiveId" clId="{317741B0-616D-4482-8F15-34ACB61EF686}" dt="2023-10-03T19:19:54.767" v="1845" actId="403"/>
        <pc:sldMkLst>
          <pc:docMk/>
          <pc:sldMk cId="0" sldId="267"/>
        </pc:sldMkLst>
        <pc:spChg chg="mod">
          <ac:chgData name="MITTA YAGNESWAR" userId="af9f3254f2caa269" providerId="LiveId" clId="{317741B0-616D-4482-8F15-34ACB61EF686}" dt="2023-10-03T19:10:05.327" v="1796"/>
          <ac:spMkLst>
            <pc:docMk/>
            <pc:sldMk cId="0" sldId="267"/>
            <ac:spMk id="135" creationId="{00000000-0000-0000-0000-000000000000}"/>
          </ac:spMkLst>
        </pc:spChg>
        <pc:spChg chg="mod">
          <ac:chgData name="MITTA YAGNESWAR" userId="af9f3254f2caa269" providerId="LiveId" clId="{317741B0-616D-4482-8F15-34ACB61EF686}" dt="2023-10-03T19:19:54.767" v="1845" actId="403"/>
          <ac:spMkLst>
            <pc:docMk/>
            <pc:sldMk cId="0" sldId="267"/>
            <ac:spMk id="136" creationId="{00000000-0000-0000-0000-000000000000}"/>
          </ac:spMkLst>
        </pc:spChg>
      </pc:sldChg>
      <pc:sldChg chg="addSp delSp modSp new mod ord modClrScheme chgLayout">
        <pc:chgData name="MITTA YAGNESWAR" userId="af9f3254f2caa269" providerId="LiveId" clId="{317741B0-616D-4482-8F15-34ACB61EF686}" dt="2023-10-03T19:42:49.505" v="2105" actId="404"/>
        <pc:sldMkLst>
          <pc:docMk/>
          <pc:sldMk cId="1813756487" sldId="268"/>
        </pc:sldMkLst>
        <pc:spChg chg="del mod ord">
          <ac:chgData name="MITTA YAGNESWAR" userId="af9f3254f2caa269" providerId="LiveId" clId="{317741B0-616D-4482-8F15-34ACB61EF686}" dt="2023-10-03T17:01:40.777" v="9" actId="700"/>
          <ac:spMkLst>
            <pc:docMk/>
            <pc:sldMk cId="1813756487" sldId="268"/>
            <ac:spMk id="2" creationId="{1E76C703-62C9-B568-5662-2937CC3A55C2}"/>
          </ac:spMkLst>
        </pc:spChg>
        <pc:spChg chg="del">
          <ac:chgData name="MITTA YAGNESWAR" userId="af9f3254f2caa269" providerId="LiveId" clId="{317741B0-616D-4482-8F15-34ACB61EF686}" dt="2023-10-03T17:01:40.777" v="9" actId="700"/>
          <ac:spMkLst>
            <pc:docMk/>
            <pc:sldMk cId="1813756487" sldId="268"/>
            <ac:spMk id="3" creationId="{91B46CC8-CC37-9571-25A8-8EF61ACEA2F9}"/>
          </ac:spMkLst>
        </pc:spChg>
        <pc:spChg chg="add mod ord">
          <ac:chgData name="MITTA YAGNESWAR" userId="af9f3254f2caa269" providerId="LiveId" clId="{317741B0-616D-4482-8F15-34ACB61EF686}" dt="2023-10-03T19:16:07.641" v="1836" actId="20577"/>
          <ac:spMkLst>
            <pc:docMk/>
            <pc:sldMk cId="1813756487" sldId="268"/>
            <ac:spMk id="4" creationId="{2CE97036-E246-9EB0-9621-F7912665AAB3}"/>
          </ac:spMkLst>
        </pc:spChg>
        <pc:spChg chg="add mod">
          <ac:chgData name="MITTA YAGNESWAR" userId="af9f3254f2caa269" providerId="LiveId" clId="{317741B0-616D-4482-8F15-34ACB61EF686}" dt="2023-10-03T19:42:49.505" v="2105" actId="404"/>
          <ac:spMkLst>
            <pc:docMk/>
            <pc:sldMk cId="1813756487" sldId="268"/>
            <ac:spMk id="5" creationId="{059B2A43-9BDE-C53E-DEDC-EC6B1A86685C}"/>
          </ac:spMkLst>
        </pc:spChg>
      </pc:sldChg>
      <pc:sldChg chg="addSp delSp modSp new mod modClrScheme chgLayout">
        <pc:chgData name="MITTA YAGNESWAR" userId="af9f3254f2caa269" providerId="LiveId" clId="{317741B0-616D-4482-8F15-34ACB61EF686}" dt="2023-10-03T19:10:05.327" v="1796"/>
        <pc:sldMkLst>
          <pc:docMk/>
          <pc:sldMk cId="666218266" sldId="269"/>
        </pc:sldMkLst>
        <pc:spChg chg="del mod ord">
          <ac:chgData name="MITTA YAGNESWAR" userId="af9f3254f2caa269" providerId="LiveId" clId="{317741B0-616D-4482-8F15-34ACB61EF686}" dt="2023-10-03T17:45:29.627" v="580" actId="700"/>
          <ac:spMkLst>
            <pc:docMk/>
            <pc:sldMk cId="666218266" sldId="269"/>
            <ac:spMk id="2" creationId="{62F985A4-4296-B5E3-C1C0-2D1A5B09D5B9}"/>
          </ac:spMkLst>
        </pc:spChg>
        <pc:spChg chg="del mod ord">
          <ac:chgData name="MITTA YAGNESWAR" userId="af9f3254f2caa269" providerId="LiveId" clId="{317741B0-616D-4482-8F15-34ACB61EF686}" dt="2023-10-03T17:45:29.627" v="580" actId="700"/>
          <ac:spMkLst>
            <pc:docMk/>
            <pc:sldMk cId="666218266" sldId="269"/>
            <ac:spMk id="3" creationId="{F2B457F3-3FF4-5677-89D5-D75C4210342E}"/>
          </ac:spMkLst>
        </pc:spChg>
        <pc:spChg chg="add mod ord">
          <ac:chgData name="MITTA YAGNESWAR" userId="af9f3254f2caa269" providerId="LiveId" clId="{317741B0-616D-4482-8F15-34ACB61EF686}" dt="2023-10-03T19:10:05.327" v="1796"/>
          <ac:spMkLst>
            <pc:docMk/>
            <pc:sldMk cId="666218266" sldId="269"/>
            <ac:spMk id="4" creationId="{380BB746-2B3E-E96E-FEA4-597768FB5097}"/>
          </ac:spMkLst>
        </pc:spChg>
        <pc:spChg chg="add mod ord">
          <ac:chgData name="MITTA YAGNESWAR" userId="af9f3254f2caa269" providerId="LiveId" clId="{317741B0-616D-4482-8F15-34ACB61EF686}" dt="2023-10-03T18:45:46.473" v="1141" actId="20577"/>
          <ac:spMkLst>
            <pc:docMk/>
            <pc:sldMk cId="666218266" sldId="269"/>
            <ac:spMk id="5" creationId="{997D12BF-0A0A-C1F8-FBA8-AFF60CC5998A}"/>
          </ac:spMkLst>
        </pc:spChg>
        <pc:spChg chg="add del mod ord">
          <ac:chgData name="MITTA YAGNESWAR" userId="af9f3254f2caa269" providerId="LiveId" clId="{317741B0-616D-4482-8F15-34ACB61EF686}" dt="2023-10-03T18:24:03.028" v="692" actId="478"/>
          <ac:spMkLst>
            <pc:docMk/>
            <pc:sldMk cId="666218266" sldId="269"/>
            <ac:spMk id="6" creationId="{C0CCB9EA-C302-3079-6D49-AB4084FFEEB8}"/>
          </ac:spMkLst>
        </pc:spChg>
      </pc:sldChg>
      <pc:sldChg chg="modSp new del mod">
        <pc:chgData name="MITTA YAGNESWAR" userId="af9f3254f2caa269" providerId="LiveId" clId="{317741B0-616D-4482-8F15-34ACB61EF686}" dt="2023-10-03T19:30:10.148" v="1916" actId="47"/>
        <pc:sldMkLst>
          <pc:docMk/>
          <pc:sldMk cId="2765834100" sldId="270"/>
        </pc:sldMkLst>
        <pc:spChg chg="mod">
          <ac:chgData name="MITTA YAGNESWAR" userId="af9f3254f2caa269" providerId="LiveId" clId="{317741B0-616D-4482-8F15-34ACB61EF686}" dt="2023-10-03T19:10:05.327" v="1796"/>
          <ac:spMkLst>
            <pc:docMk/>
            <pc:sldMk cId="2765834100" sldId="270"/>
            <ac:spMk id="2" creationId="{725097C8-7D4D-C428-9E63-242DFB750F37}"/>
          </ac:spMkLst>
        </pc:spChg>
        <pc:spChg chg="mod">
          <ac:chgData name="MITTA YAGNESWAR" userId="af9f3254f2caa269" providerId="LiveId" clId="{317741B0-616D-4482-8F15-34ACB61EF686}" dt="2023-10-03T19:10:05.327" v="1796"/>
          <ac:spMkLst>
            <pc:docMk/>
            <pc:sldMk cId="2765834100" sldId="270"/>
            <ac:spMk id="3" creationId="{CB5387DA-DB10-2A18-3902-93175B80BB09}"/>
          </ac:spMkLst>
        </pc:spChg>
      </pc:sldChg>
      <pc:sldChg chg="addSp delSp modSp new mod">
        <pc:chgData name="MITTA YAGNESWAR" userId="af9f3254f2caa269" providerId="LiveId" clId="{317741B0-616D-4482-8F15-34ACB61EF686}" dt="2023-10-03T19:42:11.521" v="2082" actId="20577"/>
        <pc:sldMkLst>
          <pc:docMk/>
          <pc:sldMk cId="1030729789" sldId="271"/>
        </pc:sldMkLst>
        <pc:spChg chg="mod">
          <ac:chgData name="MITTA YAGNESWAR" userId="af9f3254f2caa269" providerId="LiveId" clId="{317741B0-616D-4482-8F15-34ACB61EF686}" dt="2023-10-03T19:42:11.521" v="2082" actId="20577"/>
          <ac:spMkLst>
            <pc:docMk/>
            <pc:sldMk cId="1030729789" sldId="271"/>
            <ac:spMk id="2" creationId="{0F8C1346-E440-D7A2-18FF-65B3250840EC}"/>
          </ac:spMkLst>
        </pc:spChg>
        <pc:spChg chg="add del mod">
          <ac:chgData name="MITTA YAGNESWAR" userId="af9f3254f2caa269" providerId="LiveId" clId="{317741B0-616D-4482-8F15-34ACB61EF686}" dt="2023-10-03T19:40:35.496" v="2044" actId="478"/>
          <ac:spMkLst>
            <pc:docMk/>
            <pc:sldMk cId="1030729789" sldId="271"/>
            <ac:spMk id="3" creationId="{5A3AC276-B0E2-7703-678C-7B50786A90CE}"/>
          </ac:spMkLst>
        </pc:spChg>
        <pc:spChg chg="add del mod">
          <ac:chgData name="MITTA YAGNESWAR" userId="af9f3254f2caa269" providerId="LiveId" clId="{317741B0-616D-4482-8F15-34ACB61EF686}" dt="2023-10-03T19:41:27.648" v="2061" actId="478"/>
          <ac:spMkLst>
            <pc:docMk/>
            <pc:sldMk cId="1030729789" sldId="271"/>
            <ac:spMk id="4" creationId="{29BC676B-9C2B-4755-0091-FC3E4F5CD638}"/>
          </ac:spMkLst>
        </pc:spChg>
        <pc:spChg chg="add mod">
          <ac:chgData name="MITTA YAGNESWAR" userId="af9f3254f2caa269" providerId="LiveId" clId="{317741B0-616D-4482-8F15-34ACB61EF686}" dt="2023-10-03T19:41:35.648" v="2063" actId="1076"/>
          <ac:spMkLst>
            <pc:docMk/>
            <pc:sldMk cId="1030729789" sldId="271"/>
            <ac:spMk id="6" creationId="{0BCBB5F9-9054-1CA9-100F-1FFDA6657A10}"/>
          </ac:spMkLst>
        </pc:spChg>
        <pc:picChg chg="add del mod">
          <ac:chgData name="MITTA YAGNESWAR" userId="af9f3254f2caa269" providerId="LiveId" clId="{317741B0-616D-4482-8F15-34ACB61EF686}" dt="2023-10-03T19:40:55.698" v="2047" actId="21"/>
          <ac:picMkLst>
            <pc:docMk/>
            <pc:sldMk cId="1030729789" sldId="271"/>
            <ac:picMk id="2050" creationId="{3352FF33-4CE2-7D8B-BD66-D96550A4CDA2}"/>
          </ac:picMkLst>
        </pc:picChg>
        <pc:picChg chg="add del mod">
          <ac:chgData name="MITTA YAGNESWAR" userId="af9f3254f2caa269" providerId="LiveId" clId="{317741B0-616D-4482-8F15-34ACB61EF686}" dt="2023-10-03T19:40:29.468" v="2043" actId="478"/>
          <ac:picMkLst>
            <pc:docMk/>
            <pc:sldMk cId="1030729789" sldId="271"/>
            <ac:picMk id="2052" creationId="{8394908F-100B-BC89-7AAE-162D81855E1F}"/>
          </ac:picMkLst>
        </pc:picChg>
        <pc:picChg chg="add mod">
          <ac:chgData name="MITTA YAGNESWAR" userId="af9f3254f2caa269" providerId="LiveId" clId="{317741B0-616D-4482-8F15-34ACB61EF686}" dt="2023-10-03T19:42:00.506" v="2068" actId="1076"/>
          <ac:picMkLst>
            <pc:docMk/>
            <pc:sldMk cId="1030729789" sldId="271"/>
            <ac:picMk id="2054" creationId="{22391D12-5A26-DD87-24B3-9ACF671A91BB}"/>
          </ac:picMkLst>
        </pc:picChg>
      </pc:sldChg>
      <pc:sldChg chg="addSp delSp modSp new mod">
        <pc:chgData name="MITTA YAGNESWAR" userId="af9f3254f2caa269" providerId="LiveId" clId="{317741B0-616D-4482-8F15-34ACB61EF686}" dt="2023-10-03T19:39:12.631" v="2035" actId="404"/>
        <pc:sldMkLst>
          <pc:docMk/>
          <pc:sldMk cId="4198836465" sldId="272"/>
        </pc:sldMkLst>
        <pc:spChg chg="mod">
          <ac:chgData name="MITTA YAGNESWAR" userId="af9f3254f2caa269" providerId="LiveId" clId="{317741B0-616D-4482-8F15-34ACB61EF686}" dt="2023-10-03T19:39:12.631" v="2035" actId="404"/>
          <ac:spMkLst>
            <pc:docMk/>
            <pc:sldMk cId="4198836465" sldId="272"/>
            <ac:spMk id="2" creationId="{94251807-8461-62ED-34F0-530CCF9F44C0}"/>
          </ac:spMkLst>
        </pc:spChg>
        <pc:spChg chg="add del mod">
          <ac:chgData name="MITTA YAGNESWAR" userId="af9f3254f2caa269" providerId="LiveId" clId="{317741B0-616D-4482-8F15-34ACB61EF686}" dt="2023-10-03T19:28:40.119" v="1855" actId="478"/>
          <ac:spMkLst>
            <pc:docMk/>
            <pc:sldMk cId="4198836465" sldId="272"/>
            <ac:spMk id="3" creationId="{8EA340F6-9FBD-7BF6-5191-4BED6EEF8F01}"/>
          </ac:spMkLst>
        </pc:spChg>
        <pc:spChg chg="add mod">
          <ac:chgData name="MITTA YAGNESWAR" userId="af9f3254f2caa269" providerId="LiveId" clId="{317741B0-616D-4482-8F15-34ACB61EF686}" dt="2023-10-03T19:29:59.051" v="1915" actId="1076"/>
          <ac:spMkLst>
            <pc:docMk/>
            <pc:sldMk cId="4198836465" sldId="272"/>
            <ac:spMk id="5" creationId="{665B87D6-7CF6-C4F3-F553-DB3BF5FDC532}"/>
          </ac:spMkLst>
        </pc:spChg>
        <pc:spChg chg="add mod">
          <ac:chgData name="MITTA YAGNESWAR" userId="af9f3254f2caa269" providerId="LiveId" clId="{317741B0-616D-4482-8F15-34ACB61EF686}" dt="2023-10-03T19:29:46.844" v="1913" actId="1076"/>
          <ac:spMkLst>
            <pc:docMk/>
            <pc:sldMk cId="4198836465" sldId="272"/>
            <ac:spMk id="6" creationId="{F1028C7B-8304-BCCD-0FF9-114D0BC23337}"/>
          </ac:spMkLst>
        </pc:spChg>
        <pc:picChg chg="add mod">
          <ac:chgData name="MITTA YAGNESWAR" userId="af9f3254f2caa269" providerId="LiveId" clId="{317741B0-616D-4482-8F15-34ACB61EF686}" dt="2023-10-03T19:28:43.957" v="1856" actId="1076"/>
          <ac:picMkLst>
            <pc:docMk/>
            <pc:sldMk cId="4198836465" sldId="272"/>
            <ac:picMk id="4" creationId="{67E80407-E3CD-EA9C-E16F-3707DBDC152A}"/>
          </ac:picMkLst>
        </pc:picChg>
        <pc:picChg chg="add del mod">
          <ac:chgData name="MITTA YAGNESWAR" userId="af9f3254f2caa269" providerId="LiveId" clId="{317741B0-616D-4482-8F15-34ACB61EF686}" dt="2023-10-03T19:28:46.355" v="1857" actId="1076"/>
          <ac:picMkLst>
            <pc:docMk/>
            <pc:sldMk cId="4198836465" sldId="272"/>
            <ac:picMk id="1026" creationId="{3940CA47-E2AF-0EC4-9C08-E65632457213}"/>
          </ac:picMkLst>
        </pc:picChg>
      </pc:sldChg>
      <pc:sldChg chg="addSp delSp modSp new mod modClrScheme chgLayout">
        <pc:chgData name="MITTA YAGNESWAR" userId="af9f3254f2caa269" providerId="LiveId" clId="{317741B0-616D-4482-8F15-34ACB61EF686}" dt="2023-10-03T19:37:04.613" v="1949" actId="122"/>
        <pc:sldMkLst>
          <pc:docMk/>
          <pc:sldMk cId="2383729518" sldId="273"/>
        </pc:sldMkLst>
        <pc:spChg chg="del">
          <ac:chgData name="MITTA YAGNESWAR" userId="af9f3254f2caa269" providerId="LiveId" clId="{317741B0-616D-4482-8F15-34ACB61EF686}" dt="2023-10-03T19:36:29.592" v="1931" actId="700"/>
          <ac:spMkLst>
            <pc:docMk/>
            <pc:sldMk cId="2383729518" sldId="273"/>
            <ac:spMk id="2" creationId="{D4B73971-6CCE-BF85-0943-46772727399D}"/>
          </ac:spMkLst>
        </pc:spChg>
        <pc:spChg chg="del">
          <ac:chgData name="MITTA YAGNESWAR" userId="af9f3254f2caa269" providerId="LiveId" clId="{317741B0-616D-4482-8F15-34ACB61EF686}" dt="2023-10-03T19:36:29.592" v="1931" actId="700"/>
          <ac:spMkLst>
            <pc:docMk/>
            <pc:sldMk cId="2383729518" sldId="273"/>
            <ac:spMk id="3" creationId="{C6A92773-6E46-C5E2-C4D7-0050C198549B}"/>
          </ac:spMkLst>
        </pc:spChg>
        <pc:spChg chg="add mod">
          <ac:chgData name="MITTA YAGNESWAR" userId="af9f3254f2caa269" providerId="LiveId" clId="{317741B0-616D-4482-8F15-34ACB61EF686}" dt="2023-10-03T19:37:04.613" v="1949" actId="122"/>
          <ac:spMkLst>
            <pc:docMk/>
            <pc:sldMk cId="2383729518" sldId="273"/>
            <ac:spMk id="4" creationId="{7409FC68-7C6F-D864-AD3F-7290F569A0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ae769255f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ae769255f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1993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1993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ae769255f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ae769255f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ae769255f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ae769255f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ae769255f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ae769255f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ae769255f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ae769255f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460950" y="175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UPF					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Unified power format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844579-CAC5-B8C7-986B-3F16673735A1}"/>
              </a:ext>
            </a:extLst>
          </p:cNvPr>
          <p:cNvSpPr txBox="1"/>
          <p:nvPr/>
        </p:nvSpPr>
        <p:spPr>
          <a:xfrm>
            <a:off x="6555544" y="3956493"/>
            <a:ext cx="1800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Mitta Bhuvaneswar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power switch 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194560" y="1553701"/>
            <a:ext cx="8222100" cy="3289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 power switch is used to implement the power gating for a power domain. Power switch that we create in UPF is an abstract model of the 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actual power switch network.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Creating the power switch in UPF serves two purposes. One it captures the power intent of the designer and two it can be used for low power verification.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Mapping power switch :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supply nets specified in the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create_power_switch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should already exist in the design. </a:t>
            </a:r>
            <a:endParaRPr lang="en-US" sz="1200" dirty="0"/>
          </a:p>
          <a:p>
            <a:pPr marL="171450" lvl="0" indent="-171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2254922" y="2932074"/>
            <a:ext cx="3003453" cy="182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create_power_switch -domain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                   -output_supply_port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                   -input_supply_port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                   -control_port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       -on_state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                   -ack_port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                   -ack_delay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ap_power_switch –domain –lib_cells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89AA0-F488-57EB-982F-901DB0300DCA}"/>
              </a:ext>
            </a:extLst>
          </p:cNvPr>
          <p:cNvSpPr txBox="1"/>
          <p:nvPr/>
        </p:nvSpPr>
        <p:spPr>
          <a:xfrm>
            <a:off x="1510655" y="295805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Syntax: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E97036-E246-9EB0-9621-F7912665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UPF file contains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B2A43-9BDE-C53E-DEDC-EC6B1A86685C}"/>
              </a:ext>
            </a:extLst>
          </p:cNvPr>
          <p:cNvSpPr txBox="1"/>
          <p:nvPr/>
        </p:nvSpPr>
        <p:spPr>
          <a:xfrm>
            <a:off x="415490" y="1028951"/>
            <a:ext cx="44903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 err="1"/>
              <a:t>Upf</a:t>
            </a:r>
            <a:r>
              <a:rPr lang="en-IN" sz="2000" dirty="0"/>
              <a:t>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Create Supply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Create Power domain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Create Power switch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Set </a:t>
            </a:r>
            <a:r>
              <a:rPr lang="en-IN" sz="2000" dirty="0" err="1"/>
              <a:t>Isolatioin</a:t>
            </a:r>
            <a:r>
              <a:rPr lang="en-IN" sz="20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Set Retention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Set level shifters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Set Port attributes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Power state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13756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</a:t>
            </a:r>
            <a:r>
              <a:rPr lang="en" dirty="0"/>
              <a:t>PF commands </a:t>
            </a:r>
            <a:endParaRPr dirty="0"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dirty="0">
              <a:solidFill>
                <a:schemeClr val="bg2"/>
              </a:solidFill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/>
                </a:solidFill>
              </a:rPr>
              <a:t>	</a:t>
            </a:r>
            <a:r>
              <a:rPr lang="en-IN" dirty="0" err="1">
                <a:solidFill>
                  <a:schemeClr val="bg2"/>
                </a:solidFill>
              </a:rPr>
              <a:t>create_supply_net</a:t>
            </a:r>
            <a:r>
              <a:rPr lang="en-IN" dirty="0">
                <a:solidFill>
                  <a:schemeClr val="bg2"/>
                </a:solidFill>
              </a:rPr>
              <a:t>  </a:t>
            </a:r>
            <a:r>
              <a:rPr lang="en-IN" dirty="0" err="1">
                <a:solidFill>
                  <a:schemeClr val="bg2"/>
                </a:solidFill>
              </a:rPr>
              <a:t>vss</a:t>
            </a:r>
            <a:r>
              <a:rPr lang="en-IN" dirty="0">
                <a:solidFill>
                  <a:schemeClr val="bg2"/>
                </a:solidFill>
              </a:rPr>
              <a:t>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/>
                </a:solidFill>
              </a:rPr>
              <a:t>	</a:t>
            </a:r>
            <a:r>
              <a:rPr lang="en-IN" dirty="0" err="1">
                <a:solidFill>
                  <a:schemeClr val="bg2"/>
                </a:solidFill>
              </a:rPr>
              <a:t>create_supply_net</a:t>
            </a:r>
            <a:r>
              <a:rPr lang="en-IN" dirty="0">
                <a:solidFill>
                  <a:schemeClr val="bg2"/>
                </a:solidFill>
              </a:rPr>
              <a:t>  </a:t>
            </a:r>
            <a:r>
              <a:rPr lang="en-IN" dirty="0" err="1">
                <a:solidFill>
                  <a:schemeClr val="bg2"/>
                </a:solidFill>
              </a:rPr>
              <a:t>vdd</a:t>
            </a:r>
            <a:r>
              <a:rPr lang="en-IN" dirty="0">
                <a:solidFill>
                  <a:schemeClr val="bg2"/>
                </a:solidFill>
              </a:rPr>
              <a:t>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/>
                </a:solidFill>
              </a:rPr>
              <a:t>	</a:t>
            </a:r>
            <a:r>
              <a:rPr lang="en-IN" dirty="0" err="1">
                <a:solidFill>
                  <a:schemeClr val="bg2"/>
                </a:solidFill>
              </a:rPr>
              <a:t>create_supply_set</a:t>
            </a:r>
            <a:r>
              <a:rPr lang="en-IN" dirty="0">
                <a:solidFill>
                  <a:schemeClr val="bg2"/>
                </a:solidFill>
              </a:rPr>
              <a:t>  </a:t>
            </a:r>
            <a:r>
              <a:rPr lang="en-IN" dirty="0" err="1">
                <a:solidFill>
                  <a:schemeClr val="bg2"/>
                </a:solidFill>
              </a:rPr>
              <a:t>shigh</a:t>
            </a:r>
            <a:r>
              <a:rPr lang="en-IN" dirty="0">
                <a:solidFill>
                  <a:schemeClr val="bg2"/>
                </a:solidFill>
              </a:rPr>
              <a:t> –function </a:t>
            </a:r>
            <a:r>
              <a:rPr lang="en-IN" dirty="0" err="1">
                <a:solidFill>
                  <a:schemeClr val="bg2"/>
                </a:solidFill>
              </a:rPr>
              <a:t>vss</a:t>
            </a:r>
            <a:r>
              <a:rPr lang="en-IN" dirty="0">
                <a:solidFill>
                  <a:schemeClr val="bg2"/>
                </a:solidFill>
              </a:rPr>
              <a:t> –function </a:t>
            </a:r>
            <a:r>
              <a:rPr lang="en-IN" dirty="0" err="1">
                <a:solidFill>
                  <a:schemeClr val="bg2"/>
                </a:solidFill>
              </a:rPr>
              <a:t>vdd</a:t>
            </a:r>
            <a:r>
              <a:rPr lang="en-IN" dirty="0">
                <a:solidFill>
                  <a:schemeClr val="bg2"/>
                </a:solidFill>
              </a:rPr>
              <a:t> 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/>
                </a:solidFill>
              </a:rPr>
              <a:t>	</a:t>
            </a:r>
            <a:r>
              <a:rPr lang="en-IN" dirty="0" err="1">
                <a:solidFill>
                  <a:schemeClr val="bg2"/>
                </a:solidFill>
              </a:rPr>
              <a:t>create_power_domain</a:t>
            </a:r>
            <a:r>
              <a:rPr lang="en-IN" dirty="0">
                <a:solidFill>
                  <a:schemeClr val="bg2"/>
                </a:solidFill>
              </a:rPr>
              <a:t>  </a:t>
            </a:r>
            <a:r>
              <a:rPr lang="en-IN" dirty="0" err="1">
                <a:solidFill>
                  <a:schemeClr val="bg2"/>
                </a:solidFill>
              </a:rPr>
              <a:t>design_top</a:t>
            </a:r>
            <a:r>
              <a:rPr lang="en-IN" dirty="0">
                <a:solidFill>
                  <a:schemeClr val="bg2"/>
                </a:solidFill>
              </a:rPr>
              <a:t> –elements </a:t>
            </a:r>
            <a:r>
              <a:rPr lang="en-IN" dirty="0" err="1">
                <a:solidFill>
                  <a:schemeClr val="bg2"/>
                </a:solidFill>
              </a:rPr>
              <a:t>risc_core</a:t>
            </a:r>
            <a:r>
              <a:rPr lang="en-IN" dirty="0">
                <a:solidFill>
                  <a:schemeClr val="bg2"/>
                </a:solidFill>
              </a:rPr>
              <a:t> –supply </a:t>
            </a:r>
            <a:r>
              <a:rPr lang="en-IN" dirty="0" err="1">
                <a:solidFill>
                  <a:schemeClr val="bg2"/>
                </a:solidFill>
              </a:rPr>
              <a:t>shigh</a:t>
            </a:r>
            <a:r>
              <a:rPr lang="en-IN" dirty="0">
                <a:solidFill>
                  <a:schemeClr val="bg2"/>
                </a:solidFill>
              </a:rPr>
              <a:t>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/>
                </a:solidFill>
              </a:rPr>
              <a:t>	</a:t>
            </a:r>
            <a:r>
              <a:rPr lang="en-IN" dirty="0" err="1">
                <a:solidFill>
                  <a:schemeClr val="bg2"/>
                </a:solidFill>
              </a:rPr>
              <a:t>create_supply_port</a:t>
            </a:r>
            <a:r>
              <a:rPr lang="en-IN" dirty="0">
                <a:solidFill>
                  <a:schemeClr val="bg2"/>
                </a:solidFill>
              </a:rPr>
              <a:t> </a:t>
            </a:r>
            <a:r>
              <a:rPr lang="en-IN" dirty="0" err="1">
                <a:solidFill>
                  <a:schemeClr val="bg2"/>
                </a:solidFill>
              </a:rPr>
              <a:t>vss</a:t>
            </a:r>
            <a:r>
              <a:rPr lang="en-IN" dirty="0">
                <a:solidFill>
                  <a:schemeClr val="bg2"/>
                </a:solidFill>
              </a:rPr>
              <a:t> –domain design top –direction in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/>
                </a:solidFill>
              </a:rPr>
              <a:t>	</a:t>
            </a:r>
            <a:r>
              <a:rPr lang="en-IN" dirty="0" err="1">
                <a:solidFill>
                  <a:schemeClr val="bg2"/>
                </a:solidFill>
              </a:rPr>
              <a:t>connect_supply_net</a:t>
            </a:r>
            <a:r>
              <a:rPr lang="en-IN" dirty="0">
                <a:solidFill>
                  <a:schemeClr val="bg2"/>
                </a:solidFill>
              </a:rPr>
              <a:t> </a:t>
            </a:r>
            <a:r>
              <a:rPr lang="en-IN" dirty="0" err="1">
                <a:solidFill>
                  <a:schemeClr val="bg2"/>
                </a:solidFill>
              </a:rPr>
              <a:t>vss</a:t>
            </a:r>
            <a:r>
              <a:rPr lang="en-IN" dirty="0">
                <a:solidFill>
                  <a:schemeClr val="bg2"/>
                </a:solidFill>
              </a:rPr>
              <a:t> –ports </a:t>
            </a:r>
            <a:r>
              <a:rPr lang="en-IN" dirty="0" err="1">
                <a:solidFill>
                  <a:schemeClr val="bg2"/>
                </a:solidFill>
              </a:rPr>
              <a:t>vss</a:t>
            </a:r>
            <a:endParaRPr lang="en-IN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state table 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 err="1">
                <a:solidFill>
                  <a:schemeClr val="bg2"/>
                </a:solidFill>
              </a:rPr>
              <a:t>Add_power_state</a:t>
            </a:r>
            <a:r>
              <a:rPr lang="en-IN" dirty="0">
                <a:solidFill>
                  <a:schemeClr val="bg2"/>
                </a:solidFill>
              </a:rPr>
              <a:t> –supply  -state  {-</a:t>
            </a:r>
            <a:r>
              <a:rPr lang="en-IN" dirty="0" err="1">
                <a:solidFill>
                  <a:schemeClr val="bg2"/>
                </a:solidFill>
              </a:rPr>
              <a:t>supply_expr</a:t>
            </a:r>
            <a:r>
              <a:rPr lang="en-IN" dirty="0">
                <a:solidFill>
                  <a:schemeClr val="bg2"/>
                </a:solidFill>
              </a:rPr>
              <a:t> {power == {on }}}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 err="1">
                <a:solidFill>
                  <a:schemeClr val="bg2"/>
                </a:solidFill>
              </a:rPr>
              <a:t>add_port_state</a:t>
            </a:r>
            <a:r>
              <a:rPr lang="en-IN" dirty="0">
                <a:solidFill>
                  <a:schemeClr val="bg2"/>
                </a:solidFill>
              </a:rPr>
              <a:t>  -state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 err="1">
                <a:solidFill>
                  <a:schemeClr val="bg2"/>
                </a:solidFill>
              </a:rPr>
              <a:t>Add_pst</a:t>
            </a:r>
            <a:r>
              <a:rPr lang="en-IN" dirty="0">
                <a:solidFill>
                  <a:schemeClr val="bg2"/>
                </a:solidFill>
              </a:rPr>
              <a:t> –state 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1346-E440-D7A2-18FF-65B32508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BB5F9-9054-1CA9-100F-1FFDA6657A10}"/>
              </a:ext>
            </a:extLst>
          </p:cNvPr>
          <p:cNvSpPr txBox="1"/>
          <p:nvPr/>
        </p:nvSpPr>
        <p:spPr>
          <a:xfrm>
            <a:off x="182880" y="2095024"/>
            <a:ext cx="4572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This design consists of default with three different voltage domains APD1P2V, SPD1P0V and APD0P8V.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inherit"/>
                <a:cs typeface="Poppins" panose="00000500000000000000" pitchFamily="2" charset="0"/>
              </a:rPr>
              <a:t>APD1P2V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inherit"/>
                <a:cs typeface="Poppins" panose="00000500000000000000" pitchFamily="2" charset="0"/>
              </a:rPr>
              <a:t> – Always on power domain with 1.2V supply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inherit"/>
                <a:cs typeface="Poppins" panose="00000500000000000000" pitchFamily="2" charset="0"/>
              </a:rPr>
              <a:t>SPD1P0V –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inherit"/>
                <a:cs typeface="Poppins" panose="00000500000000000000" pitchFamily="2" charset="0"/>
              </a:rPr>
              <a:t> Switching power domain with 1.0V supply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inherit"/>
                <a:cs typeface="Poppins" panose="00000500000000000000" pitchFamily="2" charset="0"/>
              </a:rPr>
              <a:t>APD0P8V –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inherit"/>
                <a:cs typeface="Poppins" panose="00000500000000000000" pitchFamily="2" charset="0"/>
              </a:rPr>
              <a:t> Always on power domain with 0.8V supply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inherit"/>
                <a:cs typeface="Poppins" panose="00000500000000000000" pitchFamily="2" charset="0"/>
              </a:rPr>
              <a:t>LS_LH –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inherit"/>
                <a:cs typeface="Poppins" panose="00000500000000000000" pitchFamily="2" charset="0"/>
              </a:rPr>
              <a:t> Level shifter low to high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inherit"/>
                <a:cs typeface="Poppins" panose="00000500000000000000" pitchFamily="2" charset="0"/>
              </a:rPr>
              <a:t>LS_HL –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inherit"/>
                <a:cs typeface="Poppins" panose="00000500000000000000" pitchFamily="2" charset="0"/>
              </a:rPr>
              <a:t> Level shifter high to 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inherit"/>
                <a:cs typeface="Poppins" panose="00000500000000000000" pitchFamily="2" charset="0"/>
              </a:rPr>
              <a:t>ISO –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inherit"/>
                <a:cs typeface="Poppins" panose="00000500000000000000" pitchFamily="2" charset="0"/>
              </a:rPr>
              <a:t> Isolation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inherit"/>
                <a:cs typeface="Poppins" panose="00000500000000000000" pitchFamily="2" charset="0"/>
              </a:rPr>
              <a:t>cell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inherit"/>
                <a:cs typeface="Poppins" panose="00000500000000000000" pitchFamily="2" charset="0"/>
              </a:rPr>
              <a:t>RTF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inherit"/>
                <a:cs typeface="Poppins" panose="00000500000000000000" pitchFamily="2" charset="0"/>
              </a:rPr>
              <a:t> –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inherit"/>
                <a:cs typeface="Poppins" panose="00000500000000000000" pitchFamily="2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inherit"/>
                <a:cs typeface="Poppins" panose="00000500000000000000" pitchFamily="2" charset="0"/>
              </a:rPr>
              <a:t>Retension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inherit"/>
                <a:cs typeface="Poppins" panose="00000500000000000000" pitchFamily="2" charset="0"/>
              </a:rPr>
              <a:t> Flop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inherit"/>
                <a:cs typeface="Poppins" panose="00000500000000000000" pitchFamily="2" charset="0"/>
              </a:rPr>
              <a:t>PMU –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inherit"/>
                <a:cs typeface="Poppins" panose="00000500000000000000" pitchFamily="2" charset="0"/>
              </a:rPr>
              <a:t> Power management unit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inherit"/>
                <a:cs typeface="Poppins" panose="00000500000000000000" pitchFamily="2" charset="0"/>
              </a:rPr>
              <a:t>AON_BUF –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inherit"/>
                <a:cs typeface="Poppins" panose="00000500000000000000" pitchFamily="2" charset="0"/>
              </a:rPr>
              <a:t>Always on buffer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2391D12-5A26-DD87-24B3-9ACF671A9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0" y="1795406"/>
            <a:ext cx="4110381" cy="295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729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09FC68-7C6F-D864-AD3F-7290F569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38372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is UPF &amp; use of UPF ?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are Low power cells ?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 dirty="0"/>
              <a:t>Format of UPF file 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957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What is UPF &amp; use of UPF ?	</a:t>
            </a:r>
            <a:endParaRPr sz="46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531875" y="188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40C2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It is a  power specification file used in the design cycle to implement low-power design approaches. UPF is known as Unified power format.</a:t>
            </a:r>
            <a:endParaRPr dirty="0">
              <a:solidFill>
                <a:srgbClr val="040C28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800"/>
              <a:buFont typeface="Arial"/>
              <a:buChar char="●"/>
            </a:pPr>
            <a:r>
              <a:rPr lang="en" sz="1700" dirty="0">
                <a:solidFill>
                  <a:srgbClr val="040C28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Power has become as crucial as time and area in the design flow with power being a more significant aspect in today’s electronic systems, there is a need for a more systematic approach to</a:t>
            </a:r>
            <a:r>
              <a:rPr lang="en" sz="1700" b="1" dirty="0">
                <a:solidFill>
                  <a:srgbClr val="040C28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Reducing power</a:t>
            </a:r>
            <a:r>
              <a:rPr lang="en" sz="1700" dirty="0">
                <a:solidFill>
                  <a:srgbClr val="040C28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in complicated designs,UPF in VLSI was created to meet this requirement.</a:t>
            </a:r>
            <a:endParaRPr sz="1700" dirty="0">
              <a:solidFill>
                <a:srgbClr val="040C28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800"/>
              <a:buFont typeface="Arial"/>
              <a:buChar char="●"/>
            </a:pPr>
            <a:r>
              <a:rPr lang="en" sz="1700" dirty="0">
                <a:solidFill>
                  <a:srgbClr val="040C28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It is used when there are multiple voltage /power domains in our design. </a:t>
            </a:r>
            <a:endParaRPr sz="1700" dirty="0">
              <a:solidFill>
                <a:srgbClr val="040C28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Low power cells 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set_Isolation_cell 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set_Retention_cell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set_Level_shifter 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AON / AOFF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 dirty="0"/>
              <a:t>create _Power_switch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 cell 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80575" y="1746182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●"/>
            </a:pPr>
            <a:r>
              <a:rPr lang="en" sz="125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Used to protect logic that is powered on from logic that is powered off ,Used to prevent lekage current. </a:t>
            </a:r>
            <a:endParaRPr sz="125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●"/>
            </a:pPr>
            <a:r>
              <a:rPr lang="en" sz="125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Isolation cells are also known as CALMP CELL .</a:t>
            </a:r>
            <a:endParaRPr sz="125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●"/>
            </a:pPr>
            <a:r>
              <a:rPr lang="en" sz="125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Clamp “0” perform AND. </a:t>
            </a:r>
            <a:endParaRPr sz="125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●"/>
            </a:pPr>
            <a:r>
              <a:rPr lang="en" sz="125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Clamp “1” perform OR.</a:t>
            </a:r>
            <a:endParaRPr sz="125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Syntax :</a:t>
            </a:r>
            <a:endParaRPr sz="125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	Set_</a:t>
            </a:r>
            <a:r>
              <a:rPr lang="en" sz="115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isolation_ power_domain    </a:t>
            </a:r>
            <a:endParaRPr sz="115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1828800" lvl="1" indent="0">
              <a:spcBef>
                <a:spcPts val="0"/>
              </a:spcBef>
              <a:buNone/>
            </a:pPr>
            <a:r>
              <a:rPr lang="en" sz="11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-isolation_power_net  </a:t>
            </a:r>
            <a:endParaRPr sz="11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1828800" lvl="1" indent="0">
              <a:spcBef>
                <a:spcPts val="0"/>
              </a:spcBef>
              <a:buNone/>
            </a:pPr>
            <a:r>
              <a:rPr lang="en" sz="11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isolation_ground_net </a:t>
            </a:r>
            <a:endParaRPr sz="11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1828800" lvl="1" indent="0">
              <a:spcBef>
                <a:spcPts val="0"/>
              </a:spcBef>
              <a:buNone/>
            </a:pPr>
            <a:r>
              <a:rPr lang="en" sz="11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-isolation_supply_set </a:t>
            </a:r>
            <a:endParaRPr sz="11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1828800" lvl="1" indent="0">
              <a:spcBef>
                <a:spcPts val="0"/>
              </a:spcBef>
              <a:buNone/>
            </a:pPr>
            <a:r>
              <a:rPr lang="en" sz="11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-isolation_signal    </a:t>
            </a:r>
            <a:endParaRPr sz="11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1828800" lvl="1" indent="0">
              <a:spcBef>
                <a:spcPts val="0"/>
              </a:spcBef>
              <a:buNone/>
            </a:pPr>
            <a:r>
              <a:rPr lang="en" sz="11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-source_supply_set_name </a:t>
            </a:r>
            <a:endParaRPr sz="11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1828800" lvl="1" indent="0">
              <a:spcBef>
                <a:spcPts val="0"/>
              </a:spcBef>
              <a:buNone/>
            </a:pPr>
            <a:r>
              <a:rPr lang="en" sz="11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-sink_supply_set_name  </a:t>
            </a:r>
            <a:endParaRPr sz="11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1828800" lvl="1" indent="0">
              <a:spcBef>
                <a:spcPts val="0"/>
              </a:spcBef>
              <a:buNone/>
            </a:pPr>
            <a:r>
              <a:rPr lang="en" sz="11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-Clamp_value </a:t>
            </a:r>
            <a:endParaRPr sz="11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1828800" lvl="1" indent="0">
              <a:spcBef>
                <a:spcPts val="0"/>
              </a:spcBef>
              <a:buNone/>
            </a:pPr>
            <a:r>
              <a:rPr lang="en" sz="11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-Isolation _sense</a:t>
            </a:r>
            <a:endParaRPr sz="11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1828800" lvl="1" indent="0">
              <a:spcBef>
                <a:spcPts val="0"/>
              </a:spcBef>
              <a:buNone/>
            </a:pPr>
            <a:r>
              <a:rPr lang="en" sz="11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-Isolation_high</a:t>
            </a:r>
            <a:endParaRPr sz="11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1828800" lvl="1" indent="0">
              <a:spcBef>
                <a:spcPts val="0"/>
              </a:spcBef>
              <a:buNone/>
            </a:pPr>
            <a:r>
              <a:rPr lang="en" sz="11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-Location ( self,fanout,parent)</a:t>
            </a:r>
            <a:endParaRPr sz="11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endParaRPr sz="125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466" y="2697645"/>
            <a:ext cx="3422500" cy="21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Retention cell</a:t>
            </a:r>
            <a:endParaRPr dirty="0"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bg2"/>
              </a:solidFill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A Sequential element that can retain its value despite being powered off.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f2"/>
              </a:rPr>
              <a:t> Useful to recover the last known state of the design when power was removed. Reduces the amount of time needed reset a design to a specific state to continue operation.</a:t>
            </a:r>
            <a:endParaRPr lang="en-US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114300" indent="0">
              <a:buNone/>
            </a:pPr>
            <a:r>
              <a:rPr lang="en" dirty="0">
                <a:solidFill>
                  <a:schemeClr val="bg2"/>
                </a:solidFill>
              </a:rPr>
              <a:t>syntax :</a:t>
            </a: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 set_retention_cell  -domain  -r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etention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supply_set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Set_retention_ control –domain  -restore signasave signal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</a:t>
            </a:r>
            <a:r>
              <a:rPr lang="en" dirty="0"/>
              <a:t>evel shifter </a:t>
            </a:r>
            <a:endParaRPr dirty="0"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There are different types of level shifters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1.High to low : </a:t>
            </a:r>
            <a:r>
              <a:rPr lang="en-US" sz="1600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 to low LS are used for signals crossing from higher voltage domain to lower voltage domain.</a:t>
            </a:r>
            <a:endParaRPr lang="en-US" sz="16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2. Low to high : </a:t>
            </a:r>
            <a:r>
              <a:rPr lang="en-US" sz="1600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low to high LS are used for signals crossing from a lower voltage domain to higher voltage domain.</a:t>
            </a:r>
            <a:endParaRPr lang="en-US" sz="16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3. Enable level shifter </a:t>
            </a:r>
            <a:r>
              <a:rPr lang="en-US" sz="1600" i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 enabled level shifter cell is one that can perform both level-shifting and isolation tasks</a:t>
            </a:r>
            <a:endParaRPr lang="en-US" sz="16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Set_levelshifter</a:t>
            </a:r>
            <a:r>
              <a:rPr lang="en-US" sz="16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-domain -</a:t>
            </a:r>
            <a:r>
              <a:rPr lang="en-US" sz="1600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applies_to</a:t>
            </a:r>
            <a:r>
              <a:rPr lang="en-US" sz="16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-rule  -location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1807-8461-62ED-34F0-530CCF9F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err="1"/>
              <a:t>Circuti</a:t>
            </a:r>
            <a:r>
              <a:rPr lang="en-IN" sz="2400" dirty="0"/>
              <a:t> diagram of H-L and L-H level shifters</a:t>
            </a:r>
          </a:p>
        </p:txBody>
      </p:sp>
      <p:pic>
        <p:nvPicPr>
          <p:cNvPr id="4" name="Content Placeholder 3" descr="high to low">
            <a:extLst>
              <a:ext uri="{FF2B5EF4-FFF2-40B4-BE49-F238E27FC236}">
                <a16:creationId xmlns:a16="http://schemas.microsoft.com/office/drawing/2014/main" id="{67E80407-E3CD-EA9C-E16F-3707DBDC152A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4" y="1675502"/>
            <a:ext cx="3383124" cy="258152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" name="Picture 2" descr="Image result for high to low level shifter circuit">
            <a:extLst>
              <a:ext uri="{FF2B5EF4-FFF2-40B4-BE49-F238E27FC236}">
                <a16:creationId xmlns:a16="http://schemas.microsoft.com/office/drawing/2014/main" id="{3940CA47-E2AF-0EC4-9C08-E65632457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305" y="1861365"/>
            <a:ext cx="41529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5B87D6-7CF6-C4F3-F553-DB3BF5FDC532}"/>
              </a:ext>
            </a:extLst>
          </p:cNvPr>
          <p:cNvSpPr txBox="1"/>
          <p:nvPr/>
        </p:nvSpPr>
        <p:spPr>
          <a:xfrm>
            <a:off x="998374" y="4257028"/>
            <a:ext cx="2481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High to low level shifter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28C7B-8304-BCCD-0FF9-114D0BC23337}"/>
              </a:ext>
            </a:extLst>
          </p:cNvPr>
          <p:cNvSpPr txBox="1"/>
          <p:nvPr/>
        </p:nvSpPr>
        <p:spPr>
          <a:xfrm>
            <a:off x="5915610" y="4245075"/>
            <a:ext cx="2230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Low to high level shifter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83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0BB746-2B3E-E96E-FEA4-597768FB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AON cells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12BF-0A0A-C1F8-FBA8-AFF60CC59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890939"/>
            <a:ext cx="8390746" cy="2513836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These cells are always on irrespective of where they are placed.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Generally buffer and inverters are used for always ON cells.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Always cells are also present in UPF. They can be a special cell or regular buffer.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If they are special cells they have their own secondary power supply and placed anywhere in the design.</a:t>
            </a:r>
          </a:p>
          <a:p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en-US" b="0" i="0" dirty="0" err="1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define_always_on_cell</a:t>
            </a:r>
            <a:r>
              <a:rPr lang="en-US" b="0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 -cells AON_BUF -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power_switchable</a:t>
            </a:r>
            <a:r>
              <a:rPr lang="en-US" b="0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 VDD1P0_SW -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ground_switchable</a:t>
            </a:r>
            <a:r>
              <a:rPr lang="en-US" b="0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 VSS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218266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905</Words>
  <Application>Microsoft Office PowerPoint</Application>
  <PresentationFormat>On-screen Show (16:9)</PresentationFormat>
  <Paragraphs>108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Source Sans Pro</vt:lpstr>
      <vt:lpstr>Georgia</vt:lpstr>
      <vt:lpstr>Roboto</vt:lpstr>
      <vt:lpstr>Wingdings</vt:lpstr>
      <vt:lpstr>Arial</vt:lpstr>
      <vt:lpstr>inherit</vt:lpstr>
      <vt:lpstr>Poppins</vt:lpstr>
      <vt:lpstr>ff2</vt:lpstr>
      <vt:lpstr>Material</vt:lpstr>
      <vt:lpstr>UPF     </vt:lpstr>
      <vt:lpstr>Introduction </vt:lpstr>
      <vt:lpstr>What is UPF &amp; use of UPF ? </vt:lpstr>
      <vt:lpstr>Low power cells </vt:lpstr>
      <vt:lpstr>Isolation cell </vt:lpstr>
      <vt:lpstr>Retention cell</vt:lpstr>
      <vt:lpstr>Level shifter </vt:lpstr>
      <vt:lpstr>Circuti diagram of H-L and L-H level shifters</vt:lpstr>
      <vt:lpstr>AON cells </vt:lpstr>
      <vt:lpstr>Create power switch </vt:lpstr>
      <vt:lpstr>What UPF file contains </vt:lpstr>
      <vt:lpstr>UPF commands </vt:lpstr>
      <vt:lpstr>Power state table </vt:lpstr>
      <vt:lpstr>Example of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UPF     </dc:title>
  <cp:lastModifiedBy>MITTA YAGNESWAR</cp:lastModifiedBy>
  <cp:revision>1</cp:revision>
  <dcterms:modified xsi:type="dcterms:W3CDTF">2023-10-03T19:42:51Z</dcterms:modified>
</cp:coreProperties>
</file>