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3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</a:t>
            </a:r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 smtClean="0"/>
              <a:t>	LEF (PHYSICAL LIBRARY)</a:t>
            </a:r>
          </a:p>
          <a:p>
            <a:pPr marL="0" indent="0">
              <a:buNone/>
            </a:pPr>
            <a:r>
              <a:rPr lang="en-US" sz="3600" dirty="0" smtClean="0"/>
              <a:t>	LEF (LIBRARY EXCHANGE FORMAT)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 smtClean="0"/>
              <a:t>							Presented by</a:t>
            </a:r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 smtClean="0"/>
              <a:t>						</a:t>
            </a:r>
            <a:r>
              <a:rPr lang="en-US" dirty="0" smtClean="0"/>
              <a:t>M  </a:t>
            </a:r>
            <a:r>
              <a:rPr lang="en-US" dirty="0" err="1" smtClean="0"/>
              <a:t>Kullayappa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5159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00400" lvl="7" indent="0">
              <a:buNone/>
            </a:pPr>
            <a:endParaRPr lang="en-US" dirty="0"/>
          </a:p>
          <a:p>
            <a:pPr marL="3200400" lvl="7" indent="0">
              <a:buNone/>
            </a:pPr>
            <a:endParaRPr lang="en-US" sz="9600" dirty="0"/>
          </a:p>
          <a:p>
            <a:pPr marL="3200400" lvl="7" indent="0">
              <a:buNone/>
            </a:pPr>
            <a:r>
              <a:rPr lang="en-US" sz="9600" dirty="0" smtClean="0"/>
              <a:t>THANK YOU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552192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796143"/>
            <a:ext cx="10233800" cy="43808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.LEF :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LEF Contains the physical information of a cell.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The </a:t>
            </a:r>
            <a:r>
              <a:rPr lang="en-US" dirty="0" err="1" smtClean="0"/>
              <a:t>lef</a:t>
            </a:r>
            <a:r>
              <a:rPr lang="en-US" dirty="0" smtClean="0"/>
              <a:t> cell gives the Vendors.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The LEF file is the abstract view of cells.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It only gives the idea  about PR boundary, pin position and metal    layers information of a cell.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To get the complete information about the cell, DEF(Design exchange format) file is required.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In this </a:t>
            </a:r>
            <a:r>
              <a:rPr lang="en-US" dirty="0" err="1" smtClean="0"/>
              <a:t>lef</a:t>
            </a:r>
            <a:r>
              <a:rPr lang="en-US" dirty="0" smtClean="0"/>
              <a:t> 3 sections are defined i.e. technology, site, macros.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841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534886"/>
            <a:ext cx="10233800" cy="464207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In the technology part layers, design rule, via definitions and metal capacitance are defined.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in the site , site extension is defined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 the macros the information of about cell description, dimension, layout of pins and blockages and capacitance are defined.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 this </a:t>
            </a:r>
            <a:r>
              <a:rPr lang="en-US" dirty="0" err="1" smtClean="0"/>
              <a:t>lef</a:t>
            </a:r>
            <a:r>
              <a:rPr lang="en-US" dirty="0" smtClean="0"/>
              <a:t> technology for every layer and the via statements are different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So for the layer and via , the type of the layer width/pitch and spacing, direction, resistance and antenna factor are defined.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850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9518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583871"/>
            <a:ext cx="10233800" cy="459309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The .</a:t>
            </a:r>
            <a:r>
              <a:rPr lang="en-US" dirty="0" err="1" smtClean="0"/>
              <a:t>lef</a:t>
            </a:r>
            <a:r>
              <a:rPr lang="en-US" dirty="0" smtClean="0"/>
              <a:t> cell is classified into two types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CELL </a:t>
            </a:r>
            <a:r>
              <a:rPr lang="en-US" dirty="0" err="1" smtClean="0"/>
              <a:t>lef</a:t>
            </a:r>
            <a:r>
              <a:rPr lang="en-US" dirty="0" smtClean="0"/>
              <a:t> and TECH </a:t>
            </a:r>
            <a:r>
              <a:rPr lang="en-US" dirty="0" err="1" smtClean="0"/>
              <a:t>lef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CELL LEF: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CELL </a:t>
            </a:r>
            <a:r>
              <a:rPr lang="en-US" dirty="0" err="1" smtClean="0"/>
              <a:t>lef</a:t>
            </a:r>
            <a:r>
              <a:rPr lang="en-US" dirty="0" smtClean="0"/>
              <a:t> Contains the physical info of macros and </a:t>
            </a:r>
            <a:r>
              <a:rPr lang="en-US" dirty="0" err="1" smtClean="0"/>
              <a:t>std</a:t>
            </a:r>
            <a:r>
              <a:rPr lang="en-US" dirty="0" smtClean="0"/>
              <a:t> cells.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It contains the direction of input and output pins, signal, ports,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antenna area , size of the cell, symmetry of the cell, pin location,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pin name , site unit , origin , class core.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301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2754"/>
          </a:xfrm>
        </p:spPr>
        <p:txBody>
          <a:bodyPr>
            <a:noAutofit/>
          </a:bodyPr>
          <a:lstStyle/>
          <a:p>
            <a:r>
              <a:rPr lang="en-US" sz="4000" dirty="0" smtClean="0"/>
              <a:t>Example of cell </a:t>
            </a:r>
            <a:r>
              <a:rPr lang="en-US" sz="4000" dirty="0" err="1" smtClean="0"/>
              <a:t>lef</a:t>
            </a:r>
            <a:endParaRPr lang="en-US" sz="4000" dirty="0"/>
          </a:p>
        </p:txBody>
      </p:sp>
      <p:pic>
        <p:nvPicPr>
          <p:cNvPr id="2050" name="Picture 2" descr="https://1.bp.blogspot.com/-lEaIZGle0xc/XrbxfRszSCI/AAAAAAAAaNw/G6QGjV8dNZ4nMi54QX-8GxIOYSjaUAgOgCK4BGAsYHg/lef_cell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107" y="1428749"/>
            <a:ext cx="8907236" cy="4890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720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955221"/>
            <a:ext cx="10233800" cy="52217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TECHNOLOGY LEF: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Tech </a:t>
            </a:r>
            <a:r>
              <a:rPr lang="en-US" dirty="0" err="1" smtClean="0"/>
              <a:t>lef</a:t>
            </a:r>
            <a:r>
              <a:rPr lang="en-US" dirty="0" smtClean="0"/>
              <a:t> Contains the physical info of metal layers , </a:t>
            </a:r>
            <a:r>
              <a:rPr lang="en-US" dirty="0" err="1" smtClean="0"/>
              <a:t>vias</a:t>
            </a:r>
            <a:r>
              <a:rPr lang="en-US" dirty="0"/>
              <a:t> </a:t>
            </a:r>
            <a:r>
              <a:rPr lang="en-US" dirty="0" smtClean="0"/>
              <a:t> information.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It contains the layer P0 in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type </a:t>
            </a:r>
            <a:r>
              <a:rPr lang="en-US" dirty="0" err="1" smtClean="0"/>
              <a:t>masterslice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Layer C0 in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type cut and spacing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Layer M1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type routing , directional , pitch, width, area, max width,</a:t>
            </a:r>
          </a:p>
          <a:p>
            <a:pPr marL="0" indent="0">
              <a:buNone/>
            </a:pPr>
            <a:r>
              <a:rPr lang="en-US" dirty="0" smtClean="0"/>
              <a:t>     min width , min density , max density , density check window </a:t>
            </a:r>
            <a:r>
              <a:rPr lang="en-US" dirty="0" smtClean="0"/>
              <a:t>	,</a:t>
            </a:r>
            <a:r>
              <a:rPr lang="en-US" dirty="0" err="1" smtClean="0"/>
              <a:t>ect</a:t>
            </a:r>
            <a:r>
              <a:rPr lang="en-US" dirty="0" smtClean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888733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6811"/>
          </a:xfrm>
        </p:spPr>
        <p:txBody>
          <a:bodyPr>
            <a:noAutofit/>
          </a:bodyPr>
          <a:lstStyle/>
          <a:p>
            <a:r>
              <a:rPr lang="en-US" sz="3600" dirty="0" smtClean="0"/>
              <a:t>Example of tech </a:t>
            </a:r>
            <a:r>
              <a:rPr lang="en-US" sz="3600" dirty="0" err="1" smtClean="0"/>
              <a:t>lef</a:t>
            </a:r>
            <a:endParaRPr lang="en-US" sz="3600" dirty="0"/>
          </a:p>
        </p:txBody>
      </p:sp>
      <p:pic>
        <p:nvPicPr>
          <p:cNvPr id="1026" name="Picture 2" descr="https://1.bp.blogspot.com/-qx2vX3OPb3w/XrbtZhNs5SI/AAAAAAAAaMg/eqzlwbKojNQEf81wE1oMPNPUeOvn1MumACK4BGAsYHg/tech_lef_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171" y="963386"/>
            <a:ext cx="7364186" cy="557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271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061357"/>
            <a:ext cx="10233800" cy="51156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Physical libraries format is in .</a:t>
            </a:r>
            <a:r>
              <a:rPr lang="en-US" dirty="0" err="1" smtClean="0"/>
              <a:t>lef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Physical information of </a:t>
            </a:r>
            <a:r>
              <a:rPr lang="en-US" dirty="0" err="1" smtClean="0"/>
              <a:t>std</a:t>
            </a:r>
            <a:r>
              <a:rPr lang="en-US" dirty="0" smtClean="0"/>
              <a:t> cells, macros, pads.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Pin information.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Minimum width of resolution.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Height of the placement rows.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Preferred routing directions.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Pitch of the routing tracts.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Antenna rules.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Routing blockage.</a:t>
            </a:r>
          </a:p>
        </p:txBody>
      </p:sp>
    </p:spTree>
    <p:extLst>
      <p:ext uri="{BB962C8B-B14F-4D97-AF65-F5344CB8AC3E}">
        <p14:creationId xmlns:p14="http://schemas.microsoft.com/office/powerpoint/2010/main" val="520417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624693"/>
            <a:ext cx="10233800" cy="455227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Antenna ratio= metal area/gate area.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In physical information height, area, width are present and also it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constraints two </a:t>
            </a:r>
            <a:r>
              <a:rPr lang="en-US" dirty="0" err="1" smtClean="0"/>
              <a:t>vias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Cell View : in this layer all info is present and it is used at the time of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tape out.</a:t>
            </a:r>
          </a:p>
          <a:p>
            <a:pPr marL="0" indent="0">
              <a:buNone/>
            </a:pPr>
            <a:r>
              <a:rPr lang="en-US" dirty="0" err="1" smtClean="0"/>
              <a:t>Fram</a:t>
            </a:r>
            <a:r>
              <a:rPr lang="en-US" dirty="0" smtClean="0"/>
              <a:t> View : in </a:t>
            </a:r>
            <a:r>
              <a:rPr lang="en-US" dirty="0" err="1" smtClean="0"/>
              <a:t>fram</a:t>
            </a:r>
            <a:r>
              <a:rPr lang="en-US" dirty="0" smtClean="0"/>
              <a:t> view is abstract view and it is used at the           		placement and routing.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350539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121</TotalTime>
  <Words>443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Wingdings</vt:lpstr>
      <vt:lpstr>Depth</vt:lpstr>
      <vt:lpstr>    INPUTS</vt:lpstr>
      <vt:lpstr>PowerPoint Presentation</vt:lpstr>
      <vt:lpstr>PowerPoint Presentation</vt:lpstr>
      <vt:lpstr> </vt:lpstr>
      <vt:lpstr>Example of cell lef</vt:lpstr>
      <vt:lpstr>PowerPoint Presentation</vt:lpstr>
      <vt:lpstr>Example of tech lef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INPUTS</dc:title>
  <dc:creator>DELL</dc:creator>
  <cp:lastModifiedBy>DELL</cp:lastModifiedBy>
  <cp:revision>13</cp:revision>
  <dcterms:created xsi:type="dcterms:W3CDTF">2023-10-03T11:27:42Z</dcterms:created>
  <dcterms:modified xsi:type="dcterms:W3CDTF">2023-10-03T13:30:53Z</dcterms:modified>
</cp:coreProperties>
</file>