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5" r:id="rId3"/>
    <p:sldId id="266" r:id="rId4"/>
    <p:sldId id="270" r:id="rId5"/>
    <p:sldId id="271" r:id="rId6"/>
    <p:sldId id="267" r:id="rId7"/>
    <p:sldId id="274" r:id="rId8"/>
    <p:sldId id="269" r:id="rId9"/>
    <p:sldId id="272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53C277-2FB8-4E5C-AC11-E7BE3AF8EA51}" v="21" dt="2024-12-07T21:22:48.3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82" d="100"/>
          <a:sy n="82" d="100"/>
        </p:scale>
        <p:origin x="672" y="7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day Raut" userId="d93e2d60cbb6d47d" providerId="LiveId" clId="{8953C277-2FB8-4E5C-AC11-E7BE3AF8EA51}"/>
    <pc:docChg chg="undo custSel addSld delSld modSld sldOrd modMainMaster">
      <pc:chgData name="Uday Raut" userId="d93e2d60cbb6d47d" providerId="LiveId" clId="{8953C277-2FB8-4E5C-AC11-E7BE3AF8EA51}" dt="2024-12-07T21:22:48.345" v="934"/>
      <pc:docMkLst>
        <pc:docMk/>
      </pc:docMkLst>
      <pc:sldChg chg="modSp mod">
        <pc:chgData name="Uday Raut" userId="d93e2d60cbb6d47d" providerId="LiveId" clId="{8953C277-2FB8-4E5C-AC11-E7BE3AF8EA51}" dt="2024-12-07T17:49:50.653" v="441" actId="20577"/>
        <pc:sldMkLst>
          <pc:docMk/>
          <pc:sldMk cId="242453831" sldId="256"/>
        </pc:sldMkLst>
        <pc:spChg chg="mod">
          <ac:chgData name="Uday Raut" userId="d93e2d60cbb6d47d" providerId="LiveId" clId="{8953C277-2FB8-4E5C-AC11-E7BE3AF8EA51}" dt="2024-12-07T16:12:43.499" v="104" actId="14100"/>
          <ac:spMkLst>
            <pc:docMk/>
            <pc:sldMk cId="242453831" sldId="256"/>
            <ac:spMk id="2" creationId="{00000000-0000-0000-0000-000000000000}"/>
          </ac:spMkLst>
        </pc:spChg>
        <pc:spChg chg="mod">
          <ac:chgData name="Uday Raut" userId="d93e2d60cbb6d47d" providerId="LiveId" clId="{8953C277-2FB8-4E5C-AC11-E7BE3AF8EA51}" dt="2024-12-07T17:49:50.653" v="441" actId="20577"/>
          <ac:spMkLst>
            <pc:docMk/>
            <pc:sldMk cId="242453831" sldId="256"/>
            <ac:spMk id="3" creationId="{00000000-0000-0000-0000-000000000000}"/>
          </ac:spMkLst>
        </pc:spChg>
      </pc:sldChg>
      <pc:sldChg chg="addSp modSp mod">
        <pc:chgData name="Uday Raut" userId="d93e2d60cbb6d47d" providerId="LiveId" clId="{8953C277-2FB8-4E5C-AC11-E7BE3AF8EA51}" dt="2024-12-07T17:45:43.575" v="363" actId="20577"/>
        <pc:sldMkLst>
          <pc:docMk/>
          <pc:sldMk cId="3042826300" sldId="265"/>
        </pc:sldMkLst>
        <pc:spChg chg="add">
          <ac:chgData name="Uday Raut" userId="d93e2d60cbb6d47d" providerId="LiveId" clId="{8953C277-2FB8-4E5C-AC11-E7BE3AF8EA51}" dt="2024-12-07T17:35:07.333" v="255"/>
          <ac:spMkLst>
            <pc:docMk/>
            <pc:sldMk cId="3042826300" sldId="265"/>
            <ac:spMk id="2" creationId="{DC890974-CEDD-6DBB-CFE8-DD48F9E36AA8}"/>
          </ac:spMkLst>
        </pc:spChg>
        <pc:spChg chg="add">
          <ac:chgData name="Uday Raut" userId="d93e2d60cbb6d47d" providerId="LiveId" clId="{8953C277-2FB8-4E5C-AC11-E7BE3AF8EA51}" dt="2024-12-07T17:35:17.455" v="256"/>
          <ac:spMkLst>
            <pc:docMk/>
            <pc:sldMk cId="3042826300" sldId="265"/>
            <ac:spMk id="3" creationId="{1B0B8465-035D-8727-730E-3AAB58E5C7CE}"/>
          </ac:spMkLst>
        </pc:spChg>
        <pc:spChg chg="add">
          <ac:chgData name="Uday Raut" userId="d93e2d60cbb6d47d" providerId="LiveId" clId="{8953C277-2FB8-4E5C-AC11-E7BE3AF8EA51}" dt="2024-12-07T17:35:29.406" v="258"/>
          <ac:spMkLst>
            <pc:docMk/>
            <pc:sldMk cId="3042826300" sldId="265"/>
            <ac:spMk id="4" creationId="{B3C3A947-CDA9-EB38-45BA-A616DB68AD37}"/>
          </ac:spMkLst>
        </pc:spChg>
        <pc:spChg chg="add">
          <ac:chgData name="Uday Raut" userId="d93e2d60cbb6d47d" providerId="LiveId" clId="{8953C277-2FB8-4E5C-AC11-E7BE3AF8EA51}" dt="2024-12-07T17:35:43.203" v="264"/>
          <ac:spMkLst>
            <pc:docMk/>
            <pc:sldMk cId="3042826300" sldId="265"/>
            <ac:spMk id="5" creationId="{9241D856-412C-3613-AC44-06C945C96D3E}"/>
          </ac:spMkLst>
        </pc:spChg>
        <pc:spChg chg="mod">
          <ac:chgData name="Uday Raut" userId="d93e2d60cbb6d47d" providerId="LiveId" clId="{8953C277-2FB8-4E5C-AC11-E7BE3AF8EA51}" dt="2024-12-07T17:14:31.956" v="119" actId="27636"/>
          <ac:spMkLst>
            <pc:docMk/>
            <pc:sldMk cId="3042826300" sldId="265"/>
            <ac:spMk id="13" creationId="{00000000-0000-0000-0000-000000000000}"/>
          </ac:spMkLst>
        </pc:spChg>
        <pc:spChg chg="mod">
          <ac:chgData name="Uday Raut" userId="d93e2d60cbb6d47d" providerId="LiveId" clId="{8953C277-2FB8-4E5C-AC11-E7BE3AF8EA51}" dt="2024-12-07T17:45:43.575" v="363" actId="20577"/>
          <ac:spMkLst>
            <pc:docMk/>
            <pc:sldMk cId="3042826300" sldId="265"/>
            <ac:spMk id="14" creationId="{00000000-0000-0000-0000-000000000000}"/>
          </ac:spMkLst>
        </pc:spChg>
      </pc:sldChg>
      <pc:sldChg chg="addSp delSp modSp mod">
        <pc:chgData name="Uday Raut" userId="d93e2d60cbb6d47d" providerId="LiveId" clId="{8953C277-2FB8-4E5C-AC11-E7BE3AF8EA51}" dt="2024-12-07T21:22:48.345" v="934"/>
        <pc:sldMkLst>
          <pc:docMk/>
          <pc:sldMk cId="2116190161" sldId="266"/>
        </pc:sldMkLst>
        <pc:spChg chg="del">
          <ac:chgData name="Uday Raut" userId="d93e2d60cbb6d47d" providerId="LiveId" clId="{8953C277-2FB8-4E5C-AC11-E7BE3AF8EA51}" dt="2024-12-07T17:46:41.043" v="364" actId="478"/>
          <ac:spMkLst>
            <pc:docMk/>
            <pc:sldMk cId="2116190161" sldId="266"/>
            <ac:spMk id="2" creationId="{00000000-0000-0000-0000-000000000000}"/>
          </ac:spMkLst>
        </pc:spChg>
        <pc:spChg chg="add mod">
          <ac:chgData name="Uday Raut" userId="d93e2d60cbb6d47d" providerId="LiveId" clId="{8953C277-2FB8-4E5C-AC11-E7BE3AF8EA51}" dt="2024-12-07T21:21:40.958" v="904" actId="1035"/>
          <ac:spMkLst>
            <pc:docMk/>
            <pc:sldMk cId="2116190161" sldId="266"/>
            <ac:spMk id="4" creationId="{41EB3613-A9A8-4CF0-2662-30D47E85462E}"/>
          </ac:spMkLst>
        </pc:spChg>
        <pc:spChg chg="add mod">
          <ac:chgData name="Uday Raut" userId="d93e2d60cbb6d47d" providerId="LiveId" clId="{8953C277-2FB8-4E5C-AC11-E7BE3AF8EA51}" dt="2024-12-07T21:22:48.345" v="934"/>
          <ac:spMkLst>
            <pc:docMk/>
            <pc:sldMk cId="2116190161" sldId="266"/>
            <ac:spMk id="6" creationId="{14E3280B-5C21-5991-61FE-C46183453C65}"/>
          </ac:spMkLst>
        </pc:spChg>
        <pc:graphicFrameChg chg="add mod modGraphic">
          <ac:chgData name="Uday Raut" userId="d93e2d60cbb6d47d" providerId="LiveId" clId="{8953C277-2FB8-4E5C-AC11-E7BE3AF8EA51}" dt="2024-12-07T21:21:27.377" v="901" actId="20577"/>
          <ac:graphicFrameMkLst>
            <pc:docMk/>
            <pc:sldMk cId="2116190161" sldId="266"/>
            <ac:graphicFrameMk id="7" creationId="{D11F8F6B-797A-6711-0503-E2358DA46012}"/>
          </ac:graphicFrameMkLst>
        </pc:graphicFrameChg>
        <pc:graphicFrameChg chg="del">
          <ac:chgData name="Uday Raut" userId="d93e2d60cbb6d47d" providerId="LiveId" clId="{8953C277-2FB8-4E5C-AC11-E7BE3AF8EA51}" dt="2024-12-07T17:46:41.043" v="364" actId="478"/>
          <ac:graphicFrameMkLst>
            <pc:docMk/>
            <pc:sldMk cId="2116190161" sldId="266"/>
            <ac:graphicFrameMk id="13" creationId="{00000000-0000-0000-0000-000000000000}"/>
          </ac:graphicFrameMkLst>
        </pc:graphicFrameChg>
      </pc:sldChg>
      <pc:sldChg chg="addSp delSp modSp mod">
        <pc:chgData name="Uday Raut" userId="d93e2d60cbb6d47d" providerId="LiveId" clId="{8953C277-2FB8-4E5C-AC11-E7BE3AF8EA51}" dt="2024-12-07T21:22:48.345" v="934"/>
        <pc:sldMkLst>
          <pc:docMk/>
          <pc:sldMk cId="4145261392" sldId="267"/>
        </pc:sldMkLst>
        <pc:spChg chg="del">
          <ac:chgData name="Uday Raut" userId="d93e2d60cbb6d47d" providerId="LiveId" clId="{8953C277-2FB8-4E5C-AC11-E7BE3AF8EA51}" dt="2024-12-07T19:47:08.096" v="598" actId="478"/>
          <ac:spMkLst>
            <pc:docMk/>
            <pc:sldMk cId="4145261392" sldId="267"/>
            <ac:spMk id="2" creationId="{00000000-0000-0000-0000-000000000000}"/>
          </ac:spMkLst>
        </pc:spChg>
        <pc:spChg chg="del">
          <ac:chgData name="Uday Raut" userId="d93e2d60cbb6d47d" providerId="LiveId" clId="{8953C277-2FB8-4E5C-AC11-E7BE3AF8EA51}" dt="2024-12-07T19:47:08.096" v="598" actId="478"/>
          <ac:spMkLst>
            <pc:docMk/>
            <pc:sldMk cId="4145261392" sldId="267"/>
            <ac:spMk id="3" creationId="{00000000-0000-0000-0000-000000000000}"/>
          </ac:spMkLst>
        </pc:spChg>
        <pc:spChg chg="add mod">
          <ac:chgData name="Uday Raut" userId="d93e2d60cbb6d47d" providerId="LiveId" clId="{8953C277-2FB8-4E5C-AC11-E7BE3AF8EA51}" dt="2024-12-07T21:22:48.345" v="934"/>
          <ac:spMkLst>
            <pc:docMk/>
            <pc:sldMk cId="4145261392" sldId="267"/>
            <ac:spMk id="6" creationId="{9925CEBE-E36E-D710-90E1-6DA44020C5EB}"/>
          </ac:spMkLst>
        </pc:spChg>
        <pc:spChg chg="add del mod">
          <ac:chgData name="Uday Raut" userId="d93e2d60cbb6d47d" providerId="LiveId" clId="{8953C277-2FB8-4E5C-AC11-E7BE3AF8EA51}" dt="2024-12-07T19:52:59.266" v="599" actId="931"/>
          <ac:spMkLst>
            <pc:docMk/>
            <pc:sldMk cId="4145261392" sldId="267"/>
            <ac:spMk id="8" creationId="{9B5F1A11-8BE8-5F44-7F1A-AA5E0A094EB9}"/>
          </ac:spMkLst>
        </pc:spChg>
        <pc:spChg chg="add del mod">
          <ac:chgData name="Uday Raut" userId="d93e2d60cbb6d47d" providerId="LiveId" clId="{8953C277-2FB8-4E5C-AC11-E7BE3AF8EA51}" dt="2024-12-07T19:53:09.698" v="602"/>
          <ac:spMkLst>
            <pc:docMk/>
            <pc:sldMk cId="4145261392" sldId="267"/>
            <ac:spMk id="10" creationId="{C6A800E9-4DD5-9A69-A8EF-B35E6DC3F0EE}"/>
          </ac:spMkLst>
        </pc:spChg>
        <pc:spChg chg="add del mod">
          <ac:chgData name="Uday Raut" userId="d93e2d60cbb6d47d" providerId="LiveId" clId="{8953C277-2FB8-4E5C-AC11-E7BE3AF8EA51}" dt="2024-12-07T19:53:31.754" v="603" actId="931"/>
          <ac:spMkLst>
            <pc:docMk/>
            <pc:sldMk cId="4145261392" sldId="267"/>
            <ac:spMk id="14" creationId="{FF8A35B1-0786-05CF-D81A-8EC2E46B9920}"/>
          </ac:spMkLst>
        </pc:spChg>
        <pc:spChg chg="add del mod">
          <ac:chgData name="Uday Raut" userId="d93e2d60cbb6d47d" providerId="LiveId" clId="{8953C277-2FB8-4E5C-AC11-E7BE3AF8EA51}" dt="2024-12-07T19:54:32.960" v="605" actId="22"/>
          <ac:spMkLst>
            <pc:docMk/>
            <pc:sldMk cId="4145261392" sldId="267"/>
            <ac:spMk id="19" creationId="{2093D32C-BEF9-11C5-FA6F-6230C5E79EEC}"/>
          </ac:spMkLst>
        </pc:spChg>
        <pc:graphicFrameChg chg="del">
          <ac:chgData name="Uday Raut" userId="d93e2d60cbb6d47d" providerId="LiveId" clId="{8953C277-2FB8-4E5C-AC11-E7BE3AF8EA51}" dt="2024-12-07T19:47:08.096" v="598" actId="478"/>
          <ac:graphicFrameMkLst>
            <pc:docMk/>
            <pc:sldMk cId="4145261392" sldId="267"/>
            <ac:graphicFrameMk id="5" creationId="{00000000-0000-0000-0000-000000000000}"/>
          </ac:graphicFrameMkLst>
        </pc:graphicFrameChg>
        <pc:picChg chg="add del mod">
          <ac:chgData name="Uday Raut" userId="d93e2d60cbb6d47d" providerId="LiveId" clId="{8953C277-2FB8-4E5C-AC11-E7BE3AF8EA51}" dt="2024-12-07T19:53:05.595" v="601" actId="21"/>
          <ac:picMkLst>
            <pc:docMk/>
            <pc:sldMk cId="4145261392" sldId="267"/>
            <ac:picMk id="12" creationId="{8EDE9C9D-A747-613B-191E-22D3F8002BAB}"/>
          </ac:picMkLst>
        </pc:picChg>
        <pc:picChg chg="add mod">
          <ac:chgData name="Uday Raut" userId="d93e2d60cbb6d47d" providerId="LiveId" clId="{8953C277-2FB8-4E5C-AC11-E7BE3AF8EA51}" dt="2024-12-07T19:54:41.242" v="606" actId="14100"/>
          <ac:picMkLst>
            <pc:docMk/>
            <pc:sldMk cId="4145261392" sldId="267"/>
            <ac:picMk id="15" creationId="{8EDE9C9D-A747-613B-191E-22D3F8002BAB}"/>
          </ac:picMkLst>
        </pc:picChg>
        <pc:picChg chg="add del mod">
          <ac:chgData name="Uday Raut" userId="d93e2d60cbb6d47d" providerId="LiveId" clId="{8953C277-2FB8-4E5C-AC11-E7BE3AF8EA51}" dt="2024-12-07T19:53:39.171" v="604" actId="478"/>
          <ac:picMkLst>
            <pc:docMk/>
            <pc:sldMk cId="4145261392" sldId="267"/>
            <ac:picMk id="17" creationId="{E50B6ACD-D532-7F1A-A080-2B2A4EBC4A7E}"/>
          </ac:picMkLst>
        </pc:picChg>
        <pc:picChg chg="add mod ord">
          <ac:chgData name="Uday Raut" userId="d93e2d60cbb6d47d" providerId="LiveId" clId="{8953C277-2FB8-4E5C-AC11-E7BE3AF8EA51}" dt="2024-12-07T21:22:48.345" v="934"/>
          <ac:picMkLst>
            <pc:docMk/>
            <pc:sldMk cId="4145261392" sldId="267"/>
            <ac:picMk id="21" creationId="{BDB03726-F53F-C60C-4F53-A6BD9604ECCC}"/>
          </ac:picMkLst>
        </pc:picChg>
      </pc:sldChg>
      <pc:sldChg chg="addSp delSp modSp mod">
        <pc:chgData name="Uday Raut" userId="d93e2d60cbb6d47d" providerId="LiveId" clId="{8953C277-2FB8-4E5C-AC11-E7BE3AF8EA51}" dt="2024-12-07T21:22:48.345" v="934"/>
        <pc:sldMkLst>
          <pc:docMk/>
          <pc:sldMk cId="1153027685" sldId="269"/>
        </pc:sldMkLst>
        <pc:spChg chg="del">
          <ac:chgData name="Uday Raut" userId="d93e2d60cbb6d47d" providerId="LiveId" clId="{8953C277-2FB8-4E5C-AC11-E7BE3AF8EA51}" dt="2024-12-07T19:57:09.580" v="640" actId="478"/>
          <ac:spMkLst>
            <pc:docMk/>
            <pc:sldMk cId="1153027685" sldId="269"/>
            <ac:spMk id="2" creationId="{00000000-0000-0000-0000-000000000000}"/>
          </ac:spMkLst>
        </pc:spChg>
        <pc:spChg chg="add mod">
          <ac:chgData name="Uday Raut" userId="d93e2d60cbb6d47d" providerId="LiveId" clId="{8953C277-2FB8-4E5C-AC11-E7BE3AF8EA51}" dt="2024-12-07T21:22:48.345" v="934"/>
          <ac:spMkLst>
            <pc:docMk/>
            <pc:sldMk cId="1153027685" sldId="269"/>
            <ac:spMk id="4" creationId="{B05E6562-7859-9602-91F4-E1386574BB98}"/>
          </ac:spMkLst>
        </pc:spChg>
        <pc:spChg chg="add del mod">
          <ac:chgData name="Uday Raut" userId="d93e2d60cbb6d47d" providerId="LiveId" clId="{8953C277-2FB8-4E5C-AC11-E7BE3AF8EA51}" dt="2024-12-07T20:16:11.569" v="645"/>
          <ac:spMkLst>
            <pc:docMk/>
            <pc:sldMk cId="1153027685" sldId="269"/>
            <ac:spMk id="6" creationId="{CB771C8D-BC61-950B-C877-5B76D88D0481}"/>
          </ac:spMkLst>
        </pc:spChg>
        <pc:spChg chg="add mod">
          <ac:chgData name="Uday Raut" userId="d93e2d60cbb6d47d" providerId="LiveId" clId="{8953C277-2FB8-4E5C-AC11-E7BE3AF8EA51}" dt="2024-12-07T20:18:50.460" v="663" actId="207"/>
          <ac:spMkLst>
            <pc:docMk/>
            <pc:sldMk cId="1153027685" sldId="269"/>
            <ac:spMk id="7" creationId="{620269E4-32C0-F59F-31A6-108EE944CD7C}"/>
          </ac:spMkLst>
        </pc:spChg>
        <pc:graphicFrameChg chg="del">
          <ac:chgData name="Uday Raut" userId="d93e2d60cbb6d47d" providerId="LiveId" clId="{8953C277-2FB8-4E5C-AC11-E7BE3AF8EA51}" dt="2024-12-07T19:57:09.580" v="640" actId="478"/>
          <ac:graphicFrameMkLst>
            <pc:docMk/>
            <pc:sldMk cId="1153027685" sldId="269"/>
            <ac:graphicFrameMk id="9" creationId="{00000000-0000-0000-0000-000000000000}"/>
          </ac:graphicFrameMkLst>
        </pc:graphicFrameChg>
      </pc:sldChg>
      <pc:sldChg chg="addSp delSp modSp mod ord">
        <pc:chgData name="Uday Raut" userId="d93e2d60cbb6d47d" providerId="LiveId" clId="{8953C277-2FB8-4E5C-AC11-E7BE3AF8EA51}" dt="2024-12-07T20:32:53.968" v="711" actId="20577"/>
        <pc:sldMkLst>
          <pc:docMk/>
          <pc:sldMk cId="3444435236" sldId="270"/>
        </pc:sldMkLst>
        <pc:spChg chg="mod">
          <ac:chgData name="Uday Raut" userId="d93e2d60cbb6d47d" providerId="LiveId" clId="{8953C277-2FB8-4E5C-AC11-E7BE3AF8EA51}" dt="2024-12-07T20:31:18.381" v="692" actId="27636"/>
          <ac:spMkLst>
            <pc:docMk/>
            <pc:sldMk cId="3444435236" sldId="270"/>
            <ac:spMk id="2" creationId="{00000000-0000-0000-0000-000000000000}"/>
          </ac:spMkLst>
        </pc:spChg>
        <pc:spChg chg="del mod">
          <ac:chgData name="Uday Raut" userId="d93e2d60cbb6d47d" providerId="LiveId" clId="{8953C277-2FB8-4E5C-AC11-E7BE3AF8EA51}" dt="2024-12-07T20:31:23.668" v="693"/>
          <ac:spMkLst>
            <pc:docMk/>
            <pc:sldMk cId="3444435236" sldId="270"/>
            <ac:spMk id="3" creationId="{00000000-0000-0000-0000-000000000000}"/>
          </ac:spMkLst>
        </pc:spChg>
        <pc:spChg chg="add mod">
          <ac:chgData name="Uday Raut" userId="d93e2d60cbb6d47d" providerId="LiveId" clId="{8953C277-2FB8-4E5C-AC11-E7BE3AF8EA51}" dt="2024-12-07T20:32:53.968" v="711" actId="20577"/>
          <ac:spMkLst>
            <pc:docMk/>
            <pc:sldMk cId="3444435236" sldId="270"/>
            <ac:spMk id="4" creationId="{8B62741F-B2F1-D330-E582-969FF0650425}"/>
          </ac:spMkLst>
        </pc:spChg>
      </pc:sldChg>
      <pc:sldChg chg="delSp modSp mod ord">
        <pc:chgData name="Uday Raut" userId="d93e2d60cbb6d47d" providerId="LiveId" clId="{8953C277-2FB8-4E5C-AC11-E7BE3AF8EA51}" dt="2024-12-07T20:44:54.429" v="776"/>
        <pc:sldMkLst>
          <pc:docMk/>
          <pc:sldMk cId="1475842300" sldId="271"/>
        </pc:sldMkLst>
        <pc:spChg chg="mod">
          <ac:chgData name="Uday Raut" userId="d93e2d60cbb6d47d" providerId="LiveId" clId="{8953C277-2FB8-4E5C-AC11-E7BE3AF8EA51}" dt="2024-12-07T20:44:36.388" v="770" actId="20577"/>
          <ac:spMkLst>
            <pc:docMk/>
            <pc:sldMk cId="1475842300" sldId="271"/>
            <ac:spMk id="2" creationId="{00000000-0000-0000-0000-000000000000}"/>
          </ac:spMkLst>
        </pc:spChg>
        <pc:spChg chg="del mod">
          <ac:chgData name="Uday Raut" userId="d93e2d60cbb6d47d" providerId="LiveId" clId="{8953C277-2FB8-4E5C-AC11-E7BE3AF8EA51}" dt="2024-12-07T20:44:45.584" v="773" actId="478"/>
          <ac:spMkLst>
            <pc:docMk/>
            <pc:sldMk cId="1475842300" sldId="271"/>
            <ac:spMk id="3" creationId="{00000000-0000-0000-0000-000000000000}"/>
          </ac:spMkLst>
        </pc:spChg>
        <pc:spChg chg="mod">
          <ac:chgData name="Uday Raut" userId="d93e2d60cbb6d47d" providerId="LiveId" clId="{8953C277-2FB8-4E5C-AC11-E7BE3AF8EA51}" dt="2024-12-07T20:44:54.429" v="776"/>
          <ac:spMkLst>
            <pc:docMk/>
            <pc:sldMk cId="1475842300" sldId="271"/>
            <ac:spMk id="4" creationId="{00000000-0000-0000-0000-000000000000}"/>
          </ac:spMkLst>
        </pc:spChg>
        <pc:spChg chg="del mod">
          <ac:chgData name="Uday Raut" userId="d93e2d60cbb6d47d" providerId="LiveId" clId="{8953C277-2FB8-4E5C-AC11-E7BE3AF8EA51}" dt="2024-12-07T20:42:33.177" v="723" actId="478"/>
          <ac:spMkLst>
            <pc:docMk/>
            <pc:sldMk cId="1475842300" sldId="271"/>
            <ac:spMk id="5" creationId="{00000000-0000-0000-0000-000000000000}"/>
          </ac:spMkLst>
        </pc:spChg>
        <pc:spChg chg="del mod">
          <ac:chgData name="Uday Raut" userId="d93e2d60cbb6d47d" providerId="LiveId" clId="{8953C277-2FB8-4E5C-AC11-E7BE3AF8EA51}" dt="2024-12-07T20:42:37.637" v="725" actId="478"/>
          <ac:spMkLst>
            <pc:docMk/>
            <pc:sldMk cId="1475842300" sldId="271"/>
            <ac:spMk id="6" creationId="{00000000-0000-0000-0000-000000000000}"/>
          </ac:spMkLst>
        </pc:spChg>
      </pc:sldChg>
      <pc:sldChg chg="addSp delSp modSp mod modClrScheme chgLayout">
        <pc:chgData name="Uday Raut" userId="d93e2d60cbb6d47d" providerId="LiveId" clId="{8953C277-2FB8-4E5C-AC11-E7BE3AF8EA51}" dt="2024-12-07T21:22:48.345" v="934"/>
        <pc:sldMkLst>
          <pc:docMk/>
          <pc:sldMk cId="215988672" sldId="272"/>
        </pc:sldMkLst>
        <pc:spChg chg="del mod">
          <ac:chgData name="Uday Raut" userId="d93e2d60cbb6d47d" providerId="LiveId" clId="{8953C277-2FB8-4E5C-AC11-E7BE3AF8EA51}" dt="2024-12-07T20:56:10.732" v="844" actId="478"/>
          <ac:spMkLst>
            <pc:docMk/>
            <pc:sldMk cId="215988672" sldId="272"/>
            <ac:spMk id="2" creationId="{00000000-0000-0000-0000-000000000000}"/>
          </ac:spMkLst>
        </pc:spChg>
        <pc:spChg chg="add mod">
          <ac:chgData name="Uday Raut" userId="d93e2d60cbb6d47d" providerId="LiveId" clId="{8953C277-2FB8-4E5C-AC11-E7BE3AF8EA51}" dt="2024-12-07T21:22:48.345" v="934"/>
          <ac:spMkLst>
            <pc:docMk/>
            <pc:sldMk cId="215988672" sldId="272"/>
            <ac:spMk id="3" creationId="{3D6CA61C-9A77-2718-E2D6-4228CFBFD8EB}"/>
          </ac:spMkLst>
        </pc:spChg>
        <pc:spChg chg="add del mod">
          <ac:chgData name="Uday Raut" userId="d93e2d60cbb6d47d" providerId="LiveId" clId="{8953C277-2FB8-4E5C-AC11-E7BE3AF8EA51}" dt="2024-12-07T20:57:41.066" v="848"/>
          <ac:spMkLst>
            <pc:docMk/>
            <pc:sldMk cId="215988672" sldId="272"/>
            <ac:spMk id="4" creationId="{EACC8753-ABA7-29A9-74BE-6B44ECABB328}"/>
          </ac:spMkLst>
        </pc:spChg>
        <pc:spChg chg="add mod">
          <ac:chgData name="Uday Raut" userId="d93e2d60cbb6d47d" providerId="LiveId" clId="{8953C277-2FB8-4E5C-AC11-E7BE3AF8EA51}" dt="2024-12-07T20:59:22.642" v="855" actId="207"/>
          <ac:spMkLst>
            <pc:docMk/>
            <pc:sldMk cId="215988672" sldId="272"/>
            <ac:spMk id="5" creationId="{CB5CBB5D-0043-75DE-7857-6E40A9C3C369}"/>
          </ac:spMkLst>
        </pc:spChg>
      </pc:sldChg>
      <pc:sldChg chg="del">
        <pc:chgData name="Uday Raut" userId="d93e2d60cbb6d47d" providerId="LiveId" clId="{8953C277-2FB8-4E5C-AC11-E7BE3AF8EA51}" dt="2024-12-07T21:19:02.367" v="869" actId="47"/>
        <pc:sldMkLst>
          <pc:docMk/>
          <pc:sldMk cId="3661180859" sldId="273"/>
        </pc:sldMkLst>
      </pc:sldChg>
      <pc:sldChg chg="addSp delSp modSp mod ord modClrScheme chgLayout">
        <pc:chgData name="Uday Raut" userId="d93e2d60cbb6d47d" providerId="LiveId" clId="{8953C277-2FB8-4E5C-AC11-E7BE3AF8EA51}" dt="2024-12-07T21:22:48.345" v="934"/>
        <pc:sldMkLst>
          <pc:docMk/>
          <pc:sldMk cId="3232560146" sldId="274"/>
        </pc:sldMkLst>
        <pc:spChg chg="mod ord">
          <ac:chgData name="Uday Raut" userId="d93e2d60cbb6d47d" providerId="LiveId" clId="{8953C277-2FB8-4E5C-AC11-E7BE3AF8EA51}" dt="2024-12-07T21:22:48.345" v="934"/>
          <ac:spMkLst>
            <pc:docMk/>
            <pc:sldMk cId="3232560146" sldId="274"/>
            <ac:spMk id="2" creationId="{00000000-0000-0000-0000-000000000000}"/>
          </ac:spMkLst>
        </pc:spChg>
        <pc:spChg chg="del mod ord">
          <ac:chgData name="Uday Raut" userId="d93e2d60cbb6d47d" providerId="LiveId" clId="{8953C277-2FB8-4E5C-AC11-E7BE3AF8EA51}" dt="2024-12-07T21:17:39.523" v="858" actId="700"/>
          <ac:spMkLst>
            <pc:docMk/>
            <pc:sldMk cId="3232560146" sldId="274"/>
            <ac:spMk id="3" creationId="{00000000-0000-0000-0000-000000000000}"/>
          </ac:spMkLst>
        </pc:spChg>
        <pc:spChg chg="del">
          <ac:chgData name="Uday Raut" userId="d93e2d60cbb6d47d" providerId="LiveId" clId="{8953C277-2FB8-4E5C-AC11-E7BE3AF8EA51}" dt="2024-12-07T21:17:39.523" v="858" actId="700"/>
          <ac:spMkLst>
            <pc:docMk/>
            <pc:sldMk cId="3232560146" sldId="274"/>
            <ac:spMk id="4" creationId="{00000000-0000-0000-0000-000000000000}"/>
          </ac:spMkLst>
        </pc:spChg>
        <pc:spChg chg="add mod ord">
          <ac:chgData name="Uday Raut" userId="d93e2d60cbb6d47d" providerId="LiveId" clId="{8953C277-2FB8-4E5C-AC11-E7BE3AF8EA51}" dt="2024-12-07T21:22:48.345" v="934"/>
          <ac:spMkLst>
            <pc:docMk/>
            <pc:sldMk cId="3232560146" sldId="274"/>
            <ac:spMk id="5" creationId="{5BAE6750-F151-E570-A98A-241D9BD726EC}"/>
          </ac:spMkLst>
        </pc:spChg>
      </pc:sldChg>
      <pc:sldChg chg="addSp delSp modSp new mod modClrScheme chgLayout">
        <pc:chgData name="Uday Raut" userId="d93e2d60cbb6d47d" providerId="LiveId" clId="{8953C277-2FB8-4E5C-AC11-E7BE3AF8EA51}" dt="2024-12-07T21:22:31.574" v="930" actId="255"/>
        <pc:sldMkLst>
          <pc:docMk/>
          <pc:sldMk cId="134001510" sldId="275"/>
        </pc:sldMkLst>
        <pc:spChg chg="del mod ord">
          <ac:chgData name="Uday Raut" userId="d93e2d60cbb6d47d" providerId="LiveId" clId="{8953C277-2FB8-4E5C-AC11-E7BE3AF8EA51}" dt="2024-12-07T21:20:38.631" v="896" actId="700"/>
          <ac:spMkLst>
            <pc:docMk/>
            <pc:sldMk cId="134001510" sldId="275"/>
            <ac:spMk id="2" creationId="{E7220495-CCC5-909A-7A29-7F9BAC549BFB}"/>
          </ac:spMkLst>
        </pc:spChg>
        <pc:spChg chg="del">
          <ac:chgData name="Uday Raut" userId="d93e2d60cbb6d47d" providerId="LiveId" clId="{8953C277-2FB8-4E5C-AC11-E7BE3AF8EA51}" dt="2024-12-07T21:20:38.631" v="896" actId="700"/>
          <ac:spMkLst>
            <pc:docMk/>
            <pc:sldMk cId="134001510" sldId="275"/>
            <ac:spMk id="3" creationId="{171699AB-991F-A97B-AFD0-2B6AF8A0185D}"/>
          </ac:spMkLst>
        </pc:spChg>
        <pc:spChg chg="add mod ord">
          <ac:chgData name="Uday Raut" userId="d93e2d60cbb6d47d" providerId="LiveId" clId="{8953C277-2FB8-4E5C-AC11-E7BE3AF8EA51}" dt="2024-12-07T21:22:31.574" v="930" actId="255"/>
          <ac:spMkLst>
            <pc:docMk/>
            <pc:sldMk cId="134001510" sldId="275"/>
            <ac:spMk id="4" creationId="{4869C644-F1FE-11FA-A7A8-A7FBB241AD96}"/>
          </ac:spMkLst>
        </pc:spChg>
      </pc:sldChg>
      <pc:sldChg chg="del">
        <pc:chgData name="Uday Raut" userId="d93e2d60cbb6d47d" providerId="LiveId" clId="{8953C277-2FB8-4E5C-AC11-E7BE3AF8EA51}" dt="2024-12-07T21:19:06.045" v="870" actId="47"/>
        <pc:sldMkLst>
          <pc:docMk/>
          <pc:sldMk cId="1857640680" sldId="275"/>
        </pc:sldMkLst>
      </pc:sldChg>
      <pc:sldMasterChg chg="modSldLayout">
        <pc:chgData name="Uday Raut" userId="d93e2d60cbb6d47d" providerId="LiveId" clId="{8953C277-2FB8-4E5C-AC11-E7BE3AF8EA51}" dt="2024-12-07T21:22:38.090" v="931"/>
        <pc:sldMasterMkLst>
          <pc:docMk/>
          <pc:sldMasterMk cId="4124755611" sldId="2147483660"/>
        </pc:sldMasterMkLst>
        <pc:sldLayoutChg chg="addSp">
          <pc:chgData name="Uday Raut" userId="d93e2d60cbb6d47d" providerId="LiveId" clId="{8953C277-2FB8-4E5C-AC11-E7BE3AF8EA51}" dt="2024-12-07T21:22:38.090" v="931"/>
          <pc:sldLayoutMkLst>
            <pc:docMk/>
            <pc:sldMasterMk cId="4124755611" sldId="2147483660"/>
            <pc:sldLayoutMk cId="2019701640" sldId="2147483661"/>
          </pc:sldLayoutMkLst>
          <pc:spChg chg="add">
            <ac:chgData name="Uday Raut" userId="d93e2d60cbb6d47d" providerId="LiveId" clId="{8953C277-2FB8-4E5C-AC11-E7BE3AF8EA51}" dt="2024-12-07T21:22:38.090" v="931"/>
            <ac:spMkLst>
              <pc:docMk/>
              <pc:sldMasterMk cId="4124755611" sldId="2147483660"/>
              <pc:sldLayoutMk cId="2019701640" sldId="2147483661"/>
              <ac:spMk id="7" creationId="{74BB9328-A5F1-58E5-A9F1-29FC1F15473D}"/>
            </ac:spMkLst>
          </pc:spChg>
          <pc:spChg chg="add">
            <ac:chgData name="Uday Raut" userId="d93e2d60cbb6d47d" providerId="LiveId" clId="{8953C277-2FB8-4E5C-AC11-E7BE3AF8EA51}" dt="2024-12-07T21:22:38.090" v="931"/>
            <ac:spMkLst>
              <pc:docMk/>
              <pc:sldMasterMk cId="4124755611" sldId="2147483660"/>
              <pc:sldLayoutMk cId="2019701640" sldId="2147483661"/>
              <ac:spMk id="8" creationId="{2ABA5013-D401-880E-EC92-944F1122B566}"/>
            </ac:spMkLst>
          </pc:spChg>
        </pc:sldLayoutChg>
        <pc:sldLayoutChg chg="addSp">
          <pc:chgData name="Uday Raut" userId="d93e2d60cbb6d47d" providerId="LiveId" clId="{8953C277-2FB8-4E5C-AC11-E7BE3AF8EA51}" dt="2024-12-07T21:22:38.090" v="931"/>
          <pc:sldLayoutMkLst>
            <pc:docMk/>
            <pc:sldMasterMk cId="4124755611" sldId="2147483660"/>
            <pc:sldLayoutMk cId="3852416766" sldId="2147483669"/>
          </pc:sldLayoutMkLst>
          <pc:spChg chg="add">
            <ac:chgData name="Uday Raut" userId="d93e2d60cbb6d47d" providerId="LiveId" clId="{8953C277-2FB8-4E5C-AC11-E7BE3AF8EA51}" dt="2024-12-07T21:22:38.090" v="931"/>
            <ac:spMkLst>
              <pc:docMk/>
              <pc:sldMasterMk cId="4124755611" sldId="2147483660"/>
              <pc:sldLayoutMk cId="3852416766" sldId="2147483669"/>
              <ac:spMk id="8" creationId="{7ADB8A35-7FE1-D054-58EA-EFA22D3E379F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12/8/2024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12/8/2024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165763"/>
            <a:ext cx="10058400" cy="1055325"/>
          </a:xfrm>
        </p:spPr>
        <p:txBody>
          <a:bodyPr/>
          <a:lstStyle/>
          <a:p>
            <a:r>
              <a:rPr lang="en-US" dirty="0"/>
              <a:t>PROJECT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293096"/>
            <a:ext cx="10058400" cy="648072"/>
          </a:xfrm>
        </p:spPr>
        <p:txBody>
          <a:bodyPr/>
          <a:lstStyle/>
          <a:p>
            <a:r>
              <a:rPr lang="en-US" dirty="0"/>
              <a:t>GALLIMO STUDIO(GALLARY &amp; EMOJI STUDIO)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69C644-F1FE-11FA-A7A8-A7FBB241A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3259832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134001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595536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Overview: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196752"/>
            <a:ext cx="9144000" cy="4899248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INTRODUCTION TO GALLERY &amp; </a:t>
            </a:r>
            <a:r>
              <a:rPr lang="en-US" b="1" dirty="0"/>
              <a:t>EMOJI STUDIO:-</a:t>
            </a:r>
          </a:p>
          <a:p>
            <a:pPr marL="0" indent="0">
              <a:buNone/>
            </a:pPr>
            <a:r>
              <a:rPr lang="en-US" dirty="0"/>
              <a:t>A gallery studio is an application designed to help users browse, organize, and manage their photo and video collections on their smartphones or tablets. It provides a user-friendly interface to access media files stored on the device.</a:t>
            </a:r>
          </a:p>
          <a:p>
            <a:pPr marL="0" indent="0">
              <a:buNone/>
            </a:pPr>
            <a:r>
              <a:rPr lang="en-US" dirty="0"/>
              <a:t>An emoji application that enables users to design their own emojis. Users can either start from scratch or use templates and customize them with different colors, shapes, and features.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EB3613-A9A8-4CF0-2662-30D47E85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1143000"/>
          </a:xfrm>
        </p:spPr>
        <p:txBody>
          <a:bodyPr/>
          <a:lstStyle/>
          <a:p>
            <a:r>
              <a:rPr lang="en-IN" dirty="0"/>
              <a:t>FEATURES to edit:-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E3280B-5C21-5991-61FE-C46183453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(Features that could be in GALLIMO):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11F8F6B-797A-6711-0503-E2358DA46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645769"/>
              </p:ext>
            </p:extLst>
          </p:nvPr>
        </p:nvGraphicFramePr>
        <p:xfrm>
          <a:off x="2032000" y="2204865"/>
          <a:ext cx="8127999" cy="2310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760">
                  <a:extLst>
                    <a:ext uri="{9D8B030D-6E8A-4147-A177-3AD203B41FA5}">
                      <a16:colId xmlns:a16="http://schemas.microsoft.com/office/drawing/2014/main" val="358982653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911688052"/>
                    </a:ext>
                  </a:extLst>
                </a:gridCol>
                <a:gridCol w="4352031">
                  <a:extLst>
                    <a:ext uri="{9D8B030D-6E8A-4147-A177-3AD203B41FA5}">
                      <a16:colId xmlns:a16="http://schemas.microsoft.com/office/drawing/2014/main" val="4219842560"/>
                    </a:ext>
                  </a:extLst>
                </a:gridCol>
              </a:tblGrid>
              <a:tr h="417646">
                <a:tc gridSpan="2">
                  <a:txBody>
                    <a:bodyPr/>
                    <a:lstStyle/>
                    <a:p>
                      <a:r>
                        <a:rPr lang="en-IN" dirty="0"/>
                        <a:t>FOR GALLERY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FOR EMOJI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999334"/>
                  </a:ext>
                </a:extLst>
              </a:tr>
              <a:tr h="417646">
                <a:tc>
                  <a:txBody>
                    <a:bodyPr/>
                    <a:lstStyle/>
                    <a:p>
                      <a:r>
                        <a:rPr lang="en-IN" dirty="0"/>
                        <a:t>crop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</a:t>
                      </a:r>
                      <a:r>
                        <a:rPr lang="en-US" dirty="0" err="1"/>
                        <a:t>album,etc</a:t>
                      </a:r>
                      <a:r>
                        <a:rPr lang="en-US" dirty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129568"/>
                  </a:ext>
                </a:extLst>
              </a:tr>
              <a:tr h="417646">
                <a:tc>
                  <a:txBody>
                    <a:bodyPr/>
                    <a:lstStyle/>
                    <a:p>
                      <a:r>
                        <a:rPr lang="en-US" dirty="0"/>
                        <a:t>Effects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51373"/>
                  </a:ext>
                </a:extLst>
              </a:tr>
              <a:tr h="417646">
                <a:tc>
                  <a:txBody>
                    <a:bodyPr/>
                    <a:lstStyle/>
                    <a:p>
                      <a:r>
                        <a:rPr lang="en-US" dirty="0"/>
                        <a:t>Draw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Tools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892763"/>
                  </a:ext>
                </a:extLst>
              </a:tr>
              <a:tr h="417646">
                <a:tc>
                  <a:txBody>
                    <a:bodyPr/>
                    <a:lstStyle/>
                    <a:p>
                      <a:r>
                        <a:rPr lang="en-US" dirty="0"/>
                        <a:t>Enhance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 &amp; creativity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410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620688"/>
            <a:ext cx="9144000" cy="57606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Features:-</a:t>
            </a:r>
            <a:endParaRPr sz="3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B62741F-B2F1-D330-E582-969FF06504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43497"/>
            <a:ext cx="773961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Image Grid View: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images from device storage in a grid layout using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GridView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RecyclerView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Image Viewer: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Tap an image to open it in full-screen view.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Image Selection: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 multiple images for sharing or deletion.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Share Images: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Share images via social media, email, or messaging apps.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Dynamic Loading: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Images are loaded dynamically from storage to avoid memory overload.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Search Functionality: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 images by name or file type.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85800"/>
          </a:xfrm>
        </p:spPr>
        <p:txBody>
          <a:bodyPr/>
          <a:lstStyle/>
          <a:p>
            <a:r>
              <a:rPr lang="en-US" dirty="0"/>
              <a:t>Features for emoji maker:-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1340768"/>
            <a:ext cx="8817424" cy="4755233"/>
          </a:xfrm>
        </p:spPr>
        <p:txBody>
          <a:bodyPr/>
          <a:lstStyle/>
          <a:p>
            <a:r>
              <a:rPr lang="en-US" b="1" dirty="0"/>
              <a:t>Emoji Maker Features: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Create Custom Emojis: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Choose from a variety of eyes, mouths, and accessories to create a unique emoji.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Draw and Edit Emoji Faces: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 a drawing tool to modify features (e.g., draw a mustache or add a hat).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Save and Share Emojis: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Save your emoji to the gallery and share it with others via apps like WhatsApp, Instagram, etc.</a:t>
            </a: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925CEBE-E36E-D710-90E1-6DA44020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sample of the emoji making:-</a:t>
            </a:r>
            <a:endParaRPr lang="en-IN" dirty="0"/>
          </a:p>
        </p:txBody>
      </p:sp>
      <p:pic>
        <p:nvPicPr>
          <p:cNvPr id="15" name="Content Placeholder 11">
            <a:extLst>
              <a:ext uri="{FF2B5EF4-FFF2-40B4-BE49-F238E27FC236}">
                <a16:creationId xmlns:a16="http://schemas.microsoft.com/office/drawing/2014/main" id="{8EDE9C9D-A747-613B-191E-22D3F8002B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968" y="1909762"/>
            <a:ext cx="4860032" cy="4102100"/>
          </a:xfrm>
        </p:spPr>
      </p:pic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BDB03726-F53F-C60C-4F53-A6BD9604EC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187174" y="1825625"/>
            <a:ext cx="3017051" cy="4270375"/>
          </a:xfrm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Architecture:-</a:t>
            </a:r>
            <a:endParaRPr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AE6750-F151-E570-A98A-241D9BD72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Overview: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Activity/Fragment:</a:t>
            </a:r>
            <a:r>
              <a:rPr lang="en-US" dirty="0"/>
              <a:t> Manages the user interface and user interactions.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Adapter:</a:t>
            </a:r>
            <a:r>
              <a:rPr lang="en-US" dirty="0"/>
              <a:t> Binds data (image URIs) to the views (</a:t>
            </a:r>
            <a:r>
              <a:rPr lang="en-US" dirty="0" err="1"/>
              <a:t>ImageView</a:t>
            </a:r>
            <a:r>
              <a:rPr lang="en-US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Model:</a:t>
            </a:r>
            <a:r>
              <a:rPr lang="en-US" dirty="0"/>
              <a:t> Represents the data (image URIs, metadata).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ContentProvider</a:t>
            </a:r>
            <a:r>
              <a:rPr lang="en-US" b="1" dirty="0"/>
              <a:t>:</a:t>
            </a:r>
            <a:r>
              <a:rPr lang="en-US" dirty="0"/>
              <a:t> Used to access images from the device storage securely.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Main Components: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MainActivity</a:t>
            </a:r>
            <a:r>
              <a:rPr lang="en-US" b="1" dirty="0"/>
              <a:t>:</a:t>
            </a:r>
            <a:r>
              <a:rPr lang="en-US" dirty="0"/>
              <a:t> Hosts the Gallery view.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ImageAdapter</a:t>
            </a:r>
            <a:r>
              <a:rPr lang="en-US" b="1" dirty="0"/>
              <a:t>:</a:t>
            </a:r>
            <a:r>
              <a:rPr lang="en-US" dirty="0"/>
              <a:t> Binds image data to the </a:t>
            </a:r>
            <a:r>
              <a:rPr lang="en-US" dirty="0" err="1"/>
              <a:t>RecyclerView</a:t>
            </a:r>
            <a:r>
              <a:rPr lang="en-US" dirty="0"/>
              <a:t>/ </a:t>
            </a:r>
            <a:r>
              <a:rPr lang="en-US" dirty="0" err="1"/>
              <a:t>GridView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ImageViewerActivity</a:t>
            </a:r>
            <a:r>
              <a:rPr lang="en-US" b="1" dirty="0"/>
              <a:t>:</a:t>
            </a:r>
            <a:r>
              <a:rPr lang="en-US" dirty="0"/>
              <a:t> Displays selected image in full-screen.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5E6562-7859-9602-91F4-E1386574B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Technologies Used:</a:t>
            </a:r>
            <a:endParaRPr lang="en-IN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20269E4-32C0-F59F-31A6-108EE944CD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24000" y="1931074"/>
            <a:ext cx="9655592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Programming Language: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Primary language for Android app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UI Components: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RecyclerView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GridView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displaying images in a grid.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ImageView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display each image in the grid.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ImagePicker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open and display selected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Storage Access: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ContentResolver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fetching images from the device storage.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External/Internal Storage Access: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MediaStore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reading images.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Permissions: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READ_EXTERNAL_STORAGE &amp; WRITE_EXTERNAL_STORAGE: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Permissions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required for accessing photos from the device storage.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6CA61C-9A77-2718-E2D6-4228CFBFD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Technologies Used:</a:t>
            </a:r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B5CBB5D-0043-75DE-7857-6E40A9C3C3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55977" y="2204864"/>
            <a:ext cx="901952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Libraries: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Glide/Picasso: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efficient image loading in the gallery.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Bitmap: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saving the custom emojis.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Storage Access: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ContentResolver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MediaStore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access images from internal or external storage.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</TotalTime>
  <Words>519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Unicode MS</vt:lpstr>
      <vt:lpstr>Candara</vt:lpstr>
      <vt:lpstr>Consolas</vt:lpstr>
      <vt:lpstr>Tech Computer 16x9</vt:lpstr>
      <vt:lpstr>PROJECT</vt:lpstr>
      <vt:lpstr>Overview:</vt:lpstr>
      <vt:lpstr>FEATURES to edit:-</vt:lpstr>
      <vt:lpstr>Features:-</vt:lpstr>
      <vt:lpstr>Features for emoji maker:-</vt:lpstr>
      <vt:lpstr>The sample of the emoji making:-</vt:lpstr>
      <vt:lpstr>Project Architecture:-</vt:lpstr>
      <vt:lpstr>Technologies Used:</vt:lpstr>
      <vt:lpstr>Technologies Used: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Uday Raut</dc:creator>
  <cp:lastModifiedBy>Uday Raut</cp:lastModifiedBy>
  <cp:revision>1</cp:revision>
  <dcterms:created xsi:type="dcterms:W3CDTF">2024-12-07T12:07:06Z</dcterms:created>
  <dcterms:modified xsi:type="dcterms:W3CDTF">2024-12-07T21:22:50Z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