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65" r:id="rId6"/>
    <p:sldId id="276" r:id="rId7"/>
    <p:sldId id="277" r:id="rId8"/>
    <p:sldId id="278" r:id="rId9"/>
    <p:sldId id="266" r:id="rId10"/>
    <p:sldId id="270" r:id="rId11"/>
    <p:sldId id="271" r:id="rId12"/>
    <p:sldId id="267" r:id="rId13"/>
    <p:sldId id="274" r:id="rId14"/>
    <p:sldId id="269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3EB00-ADA3-43D0-B32F-C91F697EBDF5}" v="2" dt="2025-02-07T12:07:1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Raut" userId="d93e2d60cbb6d47d" providerId="LiveId" clId="{B543EB00-ADA3-43D0-B32F-C91F697EBDF5}"/>
    <pc:docChg chg="undo custSel addSld delSld modSld">
      <pc:chgData name="Uday Raut" userId="d93e2d60cbb6d47d" providerId="LiveId" clId="{B543EB00-ADA3-43D0-B32F-C91F697EBDF5}" dt="2025-02-07T12:07:31.027" v="154" actId="14100"/>
      <pc:docMkLst>
        <pc:docMk/>
      </pc:docMkLst>
      <pc:sldChg chg="modSp mod">
        <pc:chgData name="Uday Raut" userId="d93e2d60cbb6d47d" providerId="LiveId" clId="{B543EB00-ADA3-43D0-B32F-C91F697EBDF5}" dt="2025-02-07T11:22:02.274" v="45" actId="20577"/>
        <pc:sldMkLst>
          <pc:docMk/>
          <pc:sldMk cId="3042826300" sldId="265"/>
        </pc:sldMkLst>
        <pc:spChg chg="mod">
          <ac:chgData name="Uday Raut" userId="d93e2d60cbb6d47d" providerId="LiveId" clId="{B543EB00-ADA3-43D0-B32F-C91F697EBDF5}" dt="2025-02-07T11:22:02.274" v="45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modSp mod">
        <pc:chgData name="Uday Raut" userId="d93e2d60cbb6d47d" providerId="LiveId" clId="{B543EB00-ADA3-43D0-B32F-C91F697EBDF5}" dt="2025-02-07T11:25:15.976" v="55" actId="14734"/>
        <pc:sldMkLst>
          <pc:docMk/>
          <pc:sldMk cId="2116190161" sldId="266"/>
        </pc:sldMkLst>
        <pc:graphicFrameChg chg="mod modGraphic">
          <ac:chgData name="Uday Raut" userId="d93e2d60cbb6d47d" providerId="LiveId" clId="{B543EB00-ADA3-43D0-B32F-C91F697EBDF5}" dt="2025-02-07T11:25:15.976" v="55" actId="14734"/>
          <ac:graphicFrameMkLst>
            <pc:docMk/>
            <pc:sldMk cId="2116190161" sldId="266"/>
            <ac:graphicFrameMk id="7" creationId="{D11F8F6B-797A-6711-0503-E2358DA46012}"/>
          </ac:graphicFrameMkLst>
        </pc:graphicFrameChg>
      </pc:sldChg>
      <pc:sldChg chg="new del">
        <pc:chgData name="Uday Raut" userId="d93e2d60cbb6d47d" providerId="LiveId" clId="{B543EB00-ADA3-43D0-B32F-C91F697EBDF5}" dt="2025-02-07T11:40:58.210" v="57" actId="47"/>
        <pc:sldMkLst>
          <pc:docMk/>
          <pc:sldMk cId="2112801896" sldId="276"/>
        </pc:sldMkLst>
      </pc:sldChg>
      <pc:sldChg chg="modSp new mod">
        <pc:chgData name="Uday Raut" userId="d93e2d60cbb6d47d" providerId="LiveId" clId="{B543EB00-ADA3-43D0-B32F-C91F697EBDF5}" dt="2025-02-07T11:56:33.929" v="120" actId="27636"/>
        <pc:sldMkLst>
          <pc:docMk/>
          <pc:sldMk cId="2509453844" sldId="276"/>
        </pc:sldMkLst>
        <pc:spChg chg="mod">
          <ac:chgData name="Uday Raut" userId="d93e2d60cbb6d47d" providerId="LiveId" clId="{B543EB00-ADA3-43D0-B32F-C91F697EBDF5}" dt="2025-02-07T11:42:48.288" v="84" actId="20577"/>
          <ac:spMkLst>
            <pc:docMk/>
            <pc:sldMk cId="2509453844" sldId="276"/>
            <ac:spMk id="2" creationId="{B2776D93-7FFD-F52A-992C-C4D150DE8B2B}"/>
          </ac:spMkLst>
        </pc:spChg>
        <pc:spChg chg="mod">
          <ac:chgData name="Uday Raut" userId="d93e2d60cbb6d47d" providerId="LiveId" clId="{B543EB00-ADA3-43D0-B32F-C91F697EBDF5}" dt="2025-02-07T11:56:33.929" v="120" actId="27636"/>
          <ac:spMkLst>
            <pc:docMk/>
            <pc:sldMk cId="2509453844" sldId="276"/>
            <ac:spMk id="3" creationId="{4C2C0987-2C5B-E366-AEFF-167566F8ADB9}"/>
          </ac:spMkLst>
        </pc:spChg>
      </pc:sldChg>
      <pc:sldChg chg="addSp delSp modSp new mod">
        <pc:chgData name="Uday Raut" userId="d93e2d60cbb6d47d" providerId="LiveId" clId="{B543EB00-ADA3-43D0-B32F-C91F697EBDF5}" dt="2025-02-07T12:02:05.523" v="145" actId="14100"/>
        <pc:sldMkLst>
          <pc:docMk/>
          <pc:sldMk cId="2122522365" sldId="277"/>
        </pc:sldMkLst>
        <pc:spChg chg="mod">
          <ac:chgData name="Uday Raut" userId="d93e2d60cbb6d47d" providerId="LiveId" clId="{B543EB00-ADA3-43D0-B32F-C91F697EBDF5}" dt="2025-02-07T11:57:04.285" v="139" actId="20577"/>
          <ac:spMkLst>
            <pc:docMk/>
            <pc:sldMk cId="2122522365" sldId="277"/>
            <ac:spMk id="2" creationId="{E0797DDC-C3AD-2214-E9D2-54E4FC3BC3E7}"/>
          </ac:spMkLst>
        </pc:spChg>
        <pc:spChg chg="del mod">
          <ac:chgData name="Uday Raut" userId="d93e2d60cbb6d47d" providerId="LiveId" clId="{B543EB00-ADA3-43D0-B32F-C91F697EBDF5}" dt="2025-02-07T11:57:42.431" v="141" actId="931"/>
          <ac:spMkLst>
            <pc:docMk/>
            <pc:sldMk cId="2122522365" sldId="277"/>
            <ac:spMk id="3" creationId="{FB93B4ED-0A91-CA73-D82B-CC56615860BC}"/>
          </ac:spMkLst>
        </pc:spChg>
        <pc:picChg chg="add mod">
          <ac:chgData name="Uday Raut" userId="d93e2d60cbb6d47d" providerId="LiveId" clId="{B543EB00-ADA3-43D0-B32F-C91F697EBDF5}" dt="2025-02-07T12:02:05.523" v="145" actId="14100"/>
          <ac:picMkLst>
            <pc:docMk/>
            <pc:sldMk cId="2122522365" sldId="277"/>
            <ac:picMk id="5" creationId="{3AD725FD-C349-A4EC-3AD9-B2223FC3A1B2}"/>
          </ac:picMkLst>
        </pc:picChg>
      </pc:sldChg>
      <pc:sldChg chg="addSp delSp modSp new mod">
        <pc:chgData name="Uday Raut" userId="d93e2d60cbb6d47d" providerId="LiveId" clId="{B543EB00-ADA3-43D0-B32F-C91F697EBDF5}" dt="2025-02-07T12:07:31.027" v="154" actId="14100"/>
        <pc:sldMkLst>
          <pc:docMk/>
          <pc:sldMk cId="444913263" sldId="278"/>
        </pc:sldMkLst>
        <pc:spChg chg="mod">
          <ac:chgData name="Uday Raut" userId="d93e2d60cbb6d47d" providerId="LiveId" clId="{B543EB00-ADA3-43D0-B32F-C91F697EBDF5}" dt="2025-02-07T12:06:06.753" v="148" actId="27636"/>
          <ac:spMkLst>
            <pc:docMk/>
            <pc:sldMk cId="444913263" sldId="278"/>
            <ac:spMk id="2" creationId="{13C92922-2948-F840-A3C0-6A056662645D}"/>
          </ac:spMkLst>
        </pc:spChg>
        <pc:spChg chg="del mod">
          <ac:chgData name="Uday Raut" userId="d93e2d60cbb6d47d" providerId="LiveId" clId="{B543EB00-ADA3-43D0-B32F-C91F697EBDF5}" dt="2025-02-07T12:07:14.464" v="150" actId="931"/>
          <ac:spMkLst>
            <pc:docMk/>
            <pc:sldMk cId="444913263" sldId="278"/>
            <ac:spMk id="3" creationId="{4942AC32-CC03-8705-5119-E09B652CD6E7}"/>
          </ac:spMkLst>
        </pc:spChg>
        <pc:picChg chg="add mod">
          <ac:chgData name="Uday Raut" userId="d93e2d60cbb6d47d" providerId="LiveId" clId="{B543EB00-ADA3-43D0-B32F-C91F697EBDF5}" dt="2025-02-07T12:07:31.027" v="154" actId="14100"/>
          <ac:picMkLst>
            <pc:docMk/>
            <pc:sldMk cId="444913263" sldId="278"/>
            <ac:picMk id="5" creationId="{D6504A7F-2697-24D6-A783-3236959DF5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055325"/>
          </a:xfrm>
        </p:spPr>
        <p:txBody>
          <a:bodyPr/>
          <a:lstStyle/>
          <a:p>
            <a:r>
              <a:rPr lang="en-US" dirty="0"/>
              <a:t>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293096"/>
            <a:ext cx="10058400" cy="648072"/>
          </a:xfrm>
        </p:spPr>
        <p:txBody>
          <a:bodyPr/>
          <a:lstStyle/>
          <a:p>
            <a:r>
              <a:rPr lang="en-US" dirty="0"/>
              <a:t>GALLIMO STUDIO(GALLARY &amp; EMOJI STUDIO)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Architecture:-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E6750-F151-E570-A98A-241D9BD7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Activity/Fragment:</a:t>
            </a:r>
            <a:r>
              <a:rPr lang="en-US" dirty="0"/>
              <a:t> Manages the user interface and user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Adapter:</a:t>
            </a:r>
            <a:r>
              <a:rPr lang="en-US" dirty="0"/>
              <a:t> Binds data (image URIs) to the views (</a:t>
            </a:r>
            <a:r>
              <a:rPr lang="en-US" dirty="0" err="1"/>
              <a:t>ImageView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Model:</a:t>
            </a:r>
            <a:r>
              <a:rPr lang="en-US" dirty="0"/>
              <a:t> Represents the data (image URIs, metadata).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ContentProvider</a:t>
            </a:r>
            <a:r>
              <a:rPr lang="en-US" b="1" dirty="0"/>
              <a:t>:</a:t>
            </a:r>
            <a:r>
              <a:rPr lang="en-US" dirty="0"/>
              <a:t> Used to access images from the device storage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MainActivity</a:t>
            </a:r>
            <a:r>
              <a:rPr lang="en-US" b="1" dirty="0"/>
              <a:t>:</a:t>
            </a:r>
            <a:r>
              <a:rPr lang="en-US" dirty="0"/>
              <a:t> Hosts the Gallery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ImageAdapter</a:t>
            </a:r>
            <a:r>
              <a:rPr lang="en-US" b="1" dirty="0"/>
              <a:t>:</a:t>
            </a:r>
            <a:r>
              <a:rPr lang="en-US" dirty="0"/>
              <a:t> Binds image data to the </a:t>
            </a:r>
            <a:r>
              <a:rPr lang="en-US" dirty="0" err="1"/>
              <a:t>RecyclerView</a:t>
            </a:r>
            <a:r>
              <a:rPr lang="en-US" dirty="0"/>
              <a:t>/ </a:t>
            </a:r>
            <a:r>
              <a:rPr lang="en-US" dirty="0" err="1"/>
              <a:t>GridView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ImageViewerActivity</a:t>
            </a:r>
            <a:r>
              <a:rPr lang="en-US" b="1" dirty="0"/>
              <a:t>:</a:t>
            </a:r>
            <a:r>
              <a:rPr lang="en-US" dirty="0"/>
              <a:t> Displays selected image in full-screen.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E6562-7859-9602-91F4-E1386574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Used: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0269E4-32C0-F59F-31A6-108EE944C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1931074"/>
            <a:ext cx="96555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Primary language for Android app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UI Components: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RecyclerView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GridView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displaying images in a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display each image in the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ImagePicker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open and display selected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Storage Access: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ContentResolver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fetching images from the device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External/Internal Storage Access: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MediaStore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reading images.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Permissions: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READ_EXTERNAL_STORAGE &amp; WRITE_EXTERNAL_STORAGE: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for accessing photos from the device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CA61C-9A77-2718-E2D6-4228CFB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Used: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5CBB5D-0043-75DE-7857-6E40A9C3C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5977" y="2204864"/>
            <a:ext cx="90195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Glide/Picasso: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image loading in the gallery.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Bitmap: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saving the custom emojis.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Storage Access: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ContentResolver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MediaStore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access images from internal or external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9C644-F1FE-11FA-A7A8-A7FBB241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325983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40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Overview: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89924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INTRODUCTION TO GALLERY &amp; </a:t>
            </a:r>
            <a:r>
              <a:rPr lang="en-US" b="1" dirty="0"/>
              <a:t>EMOJI STUDIO:-</a:t>
            </a:r>
          </a:p>
          <a:p>
            <a:pPr marL="0" indent="0">
              <a:buNone/>
            </a:pPr>
            <a:r>
              <a:rPr lang="en-US" b="1" dirty="0"/>
              <a:t>(Likely a combination of two application)</a:t>
            </a:r>
          </a:p>
          <a:p>
            <a:pPr marL="0" indent="0">
              <a:buNone/>
            </a:pPr>
            <a:r>
              <a:rPr lang="en-US" dirty="0"/>
              <a:t>A gallery studio is an application designed to help users browse, organize, and manage their photo and video collections on their smartphones or tablets. It provides a user-friendly interface to access media files stored on the device.</a:t>
            </a:r>
          </a:p>
          <a:p>
            <a:pPr marL="0" indent="0">
              <a:buNone/>
            </a:pPr>
            <a:r>
              <a:rPr lang="en-US" dirty="0"/>
              <a:t>An emoji application that enables users to design their own emojis. Users can either start from scratch or use templates and customize them with different colors, shapes, and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6D93-7FFD-F52A-992C-C4D150DE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Requirement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0987-2C5B-E366-AEFF-167566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866900"/>
            <a:ext cx="10561704" cy="4381500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b="1" dirty="0"/>
              <a:t>Development Environment:</a:t>
            </a:r>
          </a:p>
          <a:p>
            <a:pPr marL="414000" lvl="1" indent="0">
              <a:buNone/>
            </a:pPr>
            <a:r>
              <a:rPr lang="en-IN" dirty="0"/>
              <a:t> Android Studio</a:t>
            </a:r>
          </a:p>
          <a:p>
            <a:pPr marL="414000" lvl="1" indent="0">
              <a:buNone/>
            </a:pPr>
            <a:r>
              <a:rPr lang="en-IN" dirty="0"/>
              <a:t>Java Development Kit (JDK)</a:t>
            </a:r>
          </a:p>
          <a:p>
            <a:pPr marL="36900" indent="0">
              <a:buNone/>
            </a:pPr>
            <a:r>
              <a:rPr lang="en-US" b="1" dirty="0"/>
              <a:t>Operating System: </a:t>
            </a:r>
          </a:p>
          <a:p>
            <a:pPr marL="414000" lvl="1" indent="0">
              <a:buNone/>
            </a:pPr>
            <a:r>
              <a:rPr lang="en-US" dirty="0"/>
              <a:t>Android Studio is compatible</a:t>
            </a:r>
          </a:p>
          <a:p>
            <a:pPr marL="36900" indent="0">
              <a:buNone/>
            </a:pPr>
            <a:r>
              <a:rPr lang="en-US" b="1" dirty="0"/>
              <a:t>SDKs and Tools:</a:t>
            </a:r>
          </a:p>
          <a:p>
            <a:pPr marL="414000" lvl="1" indent="0">
              <a:buNone/>
            </a:pPr>
            <a:r>
              <a:rPr lang="en-US" b="1" dirty="0"/>
              <a:t>Android SDK</a:t>
            </a:r>
          </a:p>
          <a:p>
            <a:pPr marL="414000" lvl="1" indent="0">
              <a:buNone/>
            </a:pPr>
            <a:r>
              <a:rPr lang="en-IN" b="1" dirty="0"/>
              <a:t>Emulators or Real Devices</a:t>
            </a:r>
            <a:r>
              <a:rPr lang="en-US" b="1" dirty="0"/>
              <a:t> </a:t>
            </a:r>
          </a:p>
          <a:p>
            <a:pPr marL="414000" lvl="1" indent="0">
              <a:buNone/>
            </a:pPr>
            <a:r>
              <a:rPr lang="en-IN" b="1" dirty="0"/>
              <a:t>Backend</a:t>
            </a:r>
            <a:r>
              <a:rPr lang="en-US" b="1" dirty="0"/>
              <a:t> </a:t>
            </a:r>
          </a:p>
          <a:p>
            <a:pPr marL="414000" lvl="1" indent="0">
              <a:buNone/>
            </a:pPr>
            <a:r>
              <a:rPr lang="en-IN" b="1" dirty="0"/>
              <a:t>Version Control</a:t>
            </a:r>
            <a:r>
              <a:rPr lang="en-US" b="1" dirty="0"/>
              <a:t> </a:t>
            </a:r>
          </a:p>
          <a:p>
            <a:pPr marL="414000" lvl="1" indent="0">
              <a:buNone/>
            </a:pPr>
            <a:r>
              <a:rPr lang="en-IN" b="1" dirty="0"/>
              <a:t>Dependencies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50945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7DDC-C3AD-2214-E9D2-54E4FC3B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725FD-C349-A4EC-3AD9-B2223FC3A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842" y="1866900"/>
            <a:ext cx="8197515" cy="4381500"/>
          </a:xfrm>
        </p:spPr>
      </p:pic>
    </p:spTree>
    <p:extLst>
      <p:ext uri="{BB962C8B-B14F-4D97-AF65-F5344CB8AC3E}">
        <p14:creationId xmlns:p14="http://schemas.microsoft.com/office/powerpoint/2010/main" val="212252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2922-2948-F840-A3C0-6A056662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SCREENSHOTS OF DEVELOPMENT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04A7F-2697-24D6-A783-3236959DF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556084"/>
            <a:ext cx="10353762" cy="4828673"/>
          </a:xfrm>
        </p:spPr>
      </p:pic>
    </p:spTree>
    <p:extLst>
      <p:ext uri="{BB962C8B-B14F-4D97-AF65-F5344CB8AC3E}">
        <p14:creationId xmlns:p14="http://schemas.microsoft.com/office/powerpoint/2010/main" val="4449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B3613-A9A8-4CF0-2662-30D47E85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/>
          <a:lstStyle/>
          <a:p>
            <a:r>
              <a:rPr lang="en-IN" dirty="0"/>
              <a:t>FEATURES to edit:-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3280B-5C21-5991-61FE-C4618345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(Features that could be in GALLIMO):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1F8F6B-797A-6711-0503-E2358DA4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93823"/>
              </p:ext>
            </p:extLst>
          </p:nvPr>
        </p:nvGraphicFramePr>
        <p:xfrm>
          <a:off x="2026676" y="2647317"/>
          <a:ext cx="8127999" cy="231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60">
                  <a:extLst>
                    <a:ext uri="{9D8B030D-6E8A-4147-A177-3AD203B41FA5}">
                      <a16:colId xmlns:a16="http://schemas.microsoft.com/office/drawing/2014/main" val="358982653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911688052"/>
                    </a:ext>
                  </a:extLst>
                </a:gridCol>
                <a:gridCol w="4352031">
                  <a:extLst>
                    <a:ext uri="{9D8B030D-6E8A-4147-A177-3AD203B41FA5}">
                      <a16:colId xmlns:a16="http://schemas.microsoft.com/office/drawing/2014/main" val="4219842560"/>
                    </a:ext>
                  </a:extLst>
                </a:gridCol>
              </a:tblGrid>
              <a:tr h="417646">
                <a:tc gridSpan="2">
                  <a:txBody>
                    <a:bodyPr/>
                    <a:lstStyle/>
                    <a:p>
                      <a:r>
                        <a:rPr lang="en-IN" dirty="0"/>
                        <a:t>FOR GALLERY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99334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IN" dirty="0"/>
                        <a:t>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</a:t>
                      </a:r>
                      <a:r>
                        <a:rPr lang="en-US" dirty="0" err="1"/>
                        <a:t>album,etc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9568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US" dirty="0"/>
                        <a:t>Effects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5137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92763"/>
                  </a:ext>
                </a:extLst>
              </a:tr>
              <a:tr h="647389">
                <a:tc>
                  <a:txBody>
                    <a:bodyPr/>
                    <a:lstStyle/>
                    <a:p>
                      <a:r>
                        <a:rPr lang="en-US" dirty="0"/>
                        <a:t>Enhance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&amp; creativity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1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Features:-</a:t>
            </a:r>
            <a:endParaRPr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62741F-B2F1-D330-E582-969FF0650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43497"/>
            <a:ext cx="77396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Grid 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images from device storage in a grid layout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GridView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RecyclerView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Viewer: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Tap an image to open it in full-screen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Selection: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multiple images for sharing or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Share Images: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 images via social media, email, or messaging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Dynamic Loading: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are loaded dynamically from storage to avoid memory overload.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Search Functionality: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images by name or file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for emoji maker:-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1340768"/>
            <a:ext cx="8817424" cy="4755233"/>
          </a:xfrm>
        </p:spPr>
        <p:txBody>
          <a:bodyPr/>
          <a:lstStyle/>
          <a:p>
            <a:r>
              <a:rPr lang="en-US" b="1" dirty="0"/>
              <a:t>Emoji Maker Features: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Custom Emojis: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from a variety of eyes, mouths, and accessories to create a unique emoji.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Draw and Edit Emoji Faces: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a drawing tool to modify features (e.g., draw a mustache or add a hat).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Save and Share Emojis: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your emoji to the gallery and share it with others via apps like WhatsApp, Instagram, etc.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25CEBE-E36E-D710-90E1-6DA4402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 of the emoji making:-</a:t>
            </a:r>
            <a:endParaRPr lang="en-IN" dirty="0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8EDE9C9D-A747-613B-191E-22D3F800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909762"/>
            <a:ext cx="4860032" cy="4102100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DB03726-F53F-C60C-4F53-A6BD9604E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87174" y="1825625"/>
            <a:ext cx="3017051" cy="4270375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{95E84179-1792-4DDA-9BCD-567C1B1EA52A}tf55705232_win32</Template>
  <TotalTime>55</TotalTime>
  <Words>570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Goudy Old Style</vt:lpstr>
      <vt:lpstr>Wingdings 2</vt:lpstr>
      <vt:lpstr>SlateVTI</vt:lpstr>
      <vt:lpstr>PROJECT</vt:lpstr>
      <vt:lpstr>Overview:</vt:lpstr>
      <vt:lpstr>Software Requirement</vt:lpstr>
      <vt:lpstr>Application Flow</vt:lpstr>
      <vt:lpstr>SCREENSHOTS OF DEVELOPMENT PHASE</vt:lpstr>
      <vt:lpstr>FEATURES to edit:-</vt:lpstr>
      <vt:lpstr>Features:-</vt:lpstr>
      <vt:lpstr>Features for emoji maker:-</vt:lpstr>
      <vt:lpstr>The sample of the emoji making:-</vt:lpstr>
      <vt:lpstr>Project Architecture:-</vt:lpstr>
      <vt:lpstr>Technologies Used:</vt:lpstr>
      <vt:lpstr>Technologies Used: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Raut</dc:creator>
  <cp:lastModifiedBy>Uday Raut</cp:lastModifiedBy>
  <cp:revision>1</cp:revision>
  <dcterms:created xsi:type="dcterms:W3CDTF">2025-02-07T11:12:17Z</dcterms:created>
  <dcterms:modified xsi:type="dcterms:W3CDTF">2025-02-07T12:07:35Z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