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918400" cy="43883263"/>
  <p:notesSz cx="9296400" cy="7010400"/>
  <p:defaultTextStyle>
    <a:defPPr>
      <a:defRPr lang="en-US"/>
    </a:defPPr>
    <a:lvl1pPr marL="0" algn="l" defTabSz="4388388" rtl="0" eaLnBrk="1" latinLnBrk="0" hangingPunct="1">
      <a:defRPr sz="8656" kern="1200">
        <a:solidFill>
          <a:schemeClr val="tx1"/>
        </a:solidFill>
        <a:latin typeface="+mn-lt"/>
        <a:ea typeface="+mn-ea"/>
        <a:cs typeface="+mn-cs"/>
      </a:defRPr>
    </a:lvl1pPr>
    <a:lvl2pPr marL="2194194" algn="l" defTabSz="4388388" rtl="0" eaLnBrk="1" latinLnBrk="0" hangingPunct="1">
      <a:defRPr sz="8656" kern="1200">
        <a:solidFill>
          <a:schemeClr val="tx1"/>
        </a:solidFill>
        <a:latin typeface="+mn-lt"/>
        <a:ea typeface="+mn-ea"/>
        <a:cs typeface="+mn-cs"/>
      </a:defRPr>
    </a:lvl2pPr>
    <a:lvl3pPr marL="4388388" algn="l" defTabSz="4388388" rtl="0" eaLnBrk="1" latinLnBrk="0" hangingPunct="1">
      <a:defRPr sz="8656" kern="1200">
        <a:solidFill>
          <a:schemeClr val="tx1"/>
        </a:solidFill>
        <a:latin typeface="+mn-lt"/>
        <a:ea typeface="+mn-ea"/>
        <a:cs typeface="+mn-cs"/>
      </a:defRPr>
    </a:lvl3pPr>
    <a:lvl4pPr marL="6582583" algn="l" defTabSz="4388388" rtl="0" eaLnBrk="1" latinLnBrk="0" hangingPunct="1">
      <a:defRPr sz="8656" kern="1200">
        <a:solidFill>
          <a:schemeClr val="tx1"/>
        </a:solidFill>
        <a:latin typeface="+mn-lt"/>
        <a:ea typeface="+mn-ea"/>
        <a:cs typeface="+mn-cs"/>
      </a:defRPr>
    </a:lvl4pPr>
    <a:lvl5pPr marL="8776777" algn="l" defTabSz="4388388" rtl="0" eaLnBrk="1" latinLnBrk="0" hangingPunct="1">
      <a:defRPr sz="8656" kern="1200">
        <a:solidFill>
          <a:schemeClr val="tx1"/>
        </a:solidFill>
        <a:latin typeface="+mn-lt"/>
        <a:ea typeface="+mn-ea"/>
        <a:cs typeface="+mn-cs"/>
      </a:defRPr>
    </a:lvl5pPr>
    <a:lvl6pPr marL="10970971" algn="l" defTabSz="4388388" rtl="0" eaLnBrk="1" latinLnBrk="0" hangingPunct="1">
      <a:defRPr sz="8656" kern="1200">
        <a:solidFill>
          <a:schemeClr val="tx1"/>
        </a:solidFill>
        <a:latin typeface="+mn-lt"/>
        <a:ea typeface="+mn-ea"/>
        <a:cs typeface="+mn-cs"/>
      </a:defRPr>
    </a:lvl6pPr>
    <a:lvl7pPr marL="13165165" algn="l" defTabSz="4388388" rtl="0" eaLnBrk="1" latinLnBrk="0" hangingPunct="1">
      <a:defRPr sz="8656" kern="1200">
        <a:solidFill>
          <a:schemeClr val="tx1"/>
        </a:solidFill>
        <a:latin typeface="+mn-lt"/>
        <a:ea typeface="+mn-ea"/>
        <a:cs typeface="+mn-cs"/>
      </a:defRPr>
    </a:lvl7pPr>
    <a:lvl8pPr marL="15359360" algn="l" defTabSz="4388388" rtl="0" eaLnBrk="1" latinLnBrk="0" hangingPunct="1">
      <a:defRPr sz="8656" kern="1200">
        <a:solidFill>
          <a:schemeClr val="tx1"/>
        </a:solidFill>
        <a:latin typeface="+mn-lt"/>
        <a:ea typeface="+mn-ea"/>
        <a:cs typeface="+mn-cs"/>
      </a:defRPr>
    </a:lvl8pPr>
    <a:lvl9pPr marL="17553554" algn="l" defTabSz="4388388" rtl="0" eaLnBrk="1" latinLnBrk="0" hangingPunct="1">
      <a:defRPr sz="86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D170B"/>
    <a:srgbClr val="10541B"/>
    <a:srgbClr val="DBEEF4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826" autoAdjust="0"/>
  </p:normalViewPr>
  <p:slideViewPr>
    <p:cSldViewPr>
      <p:cViewPr>
        <p:scale>
          <a:sx n="25" d="100"/>
          <a:sy n="25" d="100"/>
        </p:scale>
        <p:origin x="1651" y="-2578"/>
      </p:cViewPr>
      <p:guideLst>
        <p:guide orient="horz" pos="13822"/>
        <p:guide pos="103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74C8A22-252F-4928-8A45-535C912431C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62363" y="525463"/>
            <a:ext cx="1971675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504AA0D-E81D-4605-97CC-46ED4BAC5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7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388" rtl="0" eaLnBrk="1" latinLnBrk="0" hangingPunct="1">
      <a:defRPr sz="5742" kern="1200">
        <a:solidFill>
          <a:schemeClr val="tx1"/>
        </a:solidFill>
        <a:latin typeface="+mn-lt"/>
        <a:ea typeface="+mn-ea"/>
        <a:cs typeface="+mn-cs"/>
      </a:defRPr>
    </a:lvl1pPr>
    <a:lvl2pPr marL="2194194" algn="l" defTabSz="4388388" rtl="0" eaLnBrk="1" latinLnBrk="0" hangingPunct="1">
      <a:defRPr sz="5742" kern="1200">
        <a:solidFill>
          <a:schemeClr val="tx1"/>
        </a:solidFill>
        <a:latin typeface="+mn-lt"/>
        <a:ea typeface="+mn-ea"/>
        <a:cs typeface="+mn-cs"/>
      </a:defRPr>
    </a:lvl2pPr>
    <a:lvl3pPr marL="4388388" algn="l" defTabSz="4388388" rtl="0" eaLnBrk="1" latinLnBrk="0" hangingPunct="1">
      <a:defRPr sz="5742" kern="1200">
        <a:solidFill>
          <a:schemeClr val="tx1"/>
        </a:solidFill>
        <a:latin typeface="+mn-lt"/>
        <a:ea typeface="+mn-ea"/>
        <a:cs typeface="+mn-cs"/>
      </a:defRPr>
    </a:lvl3pPr>
    <a:lvl4pPr marL="6582583" algn="l" defTabSz="4388388" rtl="0" eaLnBrk="1" latinLnBrk="0" hangingPunct="1">
      <a:defRPr sz="5742" kern="1200">
        <a:solidFill>
          <a:schemeClr val="tx1"/>
        </a:solidFill>
        <a:latin typeface="+mn-lt"/>
        <a:ea typeface="+mn-ea"/>
        <a:cs typeface="+mn-cs"/>
      </a:defRPr>
    </a:lvl4pPr>
    <a:lvl5pPr marL="8776777" algn="l" defTabSz="4388388" rtl="0" eaLnBrk="1" latinLnBrk="0" hangingPunct="1">
      <a:defRPr sz="5742" kern="1200">
        <a:solidFill>
          <a:schemeClr val="tx1"/>
        </a:solidFill>
        <a:latin typeface="+mn-lt"/>
        <a:ea typeface="+mn-ea"/>
        <a:cs typeface="+mn-cs"/>
      </a:defRPr>
    </a:lvl5pPr>
    <a:lvl6pPr marL="10970971" algn="l" defTabSz="4388388" rtl="0" eaLnBrk="1" latinLnBrk="0" hangingPunct="1">
      <a:defRPr sz="5742" kern="1200">
        <a:solidFill>
          <a:schemeClr val="tx1"/>
        </a:solidFill>
        <a:latin typeface="+mn-lt"/>
        <a:ea typeface="+mn-ea"/>
        <a:cs typeface="+mn-cs"/>
      </a:defRPr>
    </a:lvl6pPr>
    <a:lvl7pPr marL="13165165" algn="l" defTabSz="4388388" rtl="0" eaLnBrk="1" latinLnBrk="0" hangingPunct="1">
      <a:defRPr sz="5742" kern="1200">
        <a:solidFill>
          <a:schemeClr val="tx1"/>
        </a:solidFill>
        <a:latin typeface="+mn-lt"/>
        <a:ea typeface="+mn-ea"/>
        <a:cs typeface="+mn-cs"/>
      </a:defRPr>
    </a:lvl7pPr>
    <a:lvl8pPr marL="15359360" algn="l" defTabSz="4388388" rtl="0" eaLnBrk="1" latinLnBrk="0" hangingPunct="1">
      <a:defRPr sz="5742" kern="1200">
        <a:solidFill>
          <a:schemeClr val="tx1"/>
        </a:solidFill>
        <a:latin typeface="+mn-lt"/>
        <a:ea typeface="+mn-ea"/>
        <a:cs typeface="+mn-cs"/>
      </a:defRPr>
    </a:lvl8pPr>
    <a:lvl9pPr marL="17553554" algn="l" defTabSz="4388388" rtl="0" eaLnBrk="1" latinLnBrk="0" hangingPunct="1">
      <a:defRPr sz="57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4AA0D-E81D-4605-97CC-46ED4BAC58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9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2258"/>
            <a:ext cx="27980640" cy="94064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67182"/>
            <a:ext cx="23042880" cy="11214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5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9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3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459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47120" y="40673288"/>
            <a:ext cx="10424160" cy="23363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5915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366"/>
            <a:ext cx="29626560" cy="73138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239433"/>
            <a:ext cx="29626560" cy="28960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459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47120" y="40673288"/>
            <a:ext cx="10424160" cy="23363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5915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370"/>
            <a:ext cx="7406640" cy="374429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370"/>
            <a:ext cx="21671280" cy="374429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459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47120" y="40673288"/>
            <a:ext cx="10424160" cy="23363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5915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366"/>
            <a:ext cx="29626560" cy="73138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10239433"/>
            <a:ext cx="29626560" cy="28960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459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47120" y="40673288"/>
            <a:ext cx="10424160" cy="23363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5915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199063"/>
            <a:ext cx="27980640" cy="8715704"/>
          </a:xfrm>
          <a:prstGeom prst="rect">
            <a:avLst/>
          </a:prstGeom>
        </p:spPr>
        <p:txBody>
          <a:bodyPr anchor="t"/>
          <a:lstStyle>
            <a:lvl1pPr algn="l">
              <a:defRPr sz="191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599604"/>
            <a:ext cx="27980640" cy="959946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598">
                <a:solidFill>
                  <a:schemeClr val="tx1">
                    <a:tint val="75000"/>
                  </a:schemeClr>
                </a:solidFill>
              </a:defRPr>
            </a:lvl1pPr>
            <a:lvl2pPr marL="2194194" indent="0">
              <a:buNone/>
              <a:defRPr sz="8656">
                <a:solidFill>
                  <a:schemeClr val="tx1">
                    <a:tint val="75000"/>
                  </a:schemeClr>
                </a:solidFill>
              </a:defRPr>
            </a:lvl2pPr>
            <a:lvl3pPr marL="4388388" indent="0">
              <a:buNone/>
              <a:defRPr sz="7713">
                <a:solidFill>
                  <a:schemeClr val="tx1">
                    <a:tint val="75000"/>
                  </a:schemeClr>
                </a:solidFill>
              </a:defRPr>
            </a:lvl3pPr>
            <a:lvl4pPr marL="6582583" indent="0">
              <a:buNone/>
              <a:defRPr sz="6685">
                <a:solidFill>
                  <a:schemeClr val="tx1">
                    <a:tint val="75000"/>
                  </a:schemeClr>
                </a:solidFill>
              </a:defRPr>
            </a:lvl4pPr>
            <a:lvl5pPr marL="8776777" indent="0">
              <a:buNone/>
              <a:defRPr sz="6685">
                <a:solidFill>
                  <a:schemeClr val="tx1">
                    <a:tint val="75000"/>
                  </a:schemeClr>
                </a:solidFill>
              </a:defRPr>
            </a:lvl5pPr>
            <a:lvl6pPr marL="10970971" indent="0">
              <a:buNone/>
              <a:defRPr sz="6685">
                <a:solidFill>
                  <a:schemeClr val="tx1">
                    <a:tint val="75000"/>
                  </a:schemeClr>
                </a:solidFill>
              </a:defRPr>
            </a:lvl6pPr>
            <a:lvl7pPr marL="13165165" indent="0">
              <a:buNone/>
              <a:defRPr sz="6685">
                <a:solidFill>
                  <a:schemeClr val="tx1">
                    <a:tint val="75000"/>
                  </a:schemeClr>
                </a:solidFill>
              </a:defRPr>
            </a:lvl7pPr>
            <a:lvl8pPr marL="15359360" indent="0">
              <a:buNone/>
              <a:defRPr sz="6685">
                <a:solidFill>
                  <a:schemeClr val="tx1">
                    <a:tint val="75000"/>
                  </a:schemeClr>
                </a:solidFill>
              </a:defRPr>
            </a:lvl8pPr>
            <a:lvl9pPr marL="17553554" indent="0">
              <a:buNone/>
              <a:defRPr sz="66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459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47120" y="40673288"/>
            <a:ext cx="10424160" cy="23363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5915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366"/>
            <a:ext cx="29626560" cy="73138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39433"/>
            <a:ext cx="14538960" cy="28960925"/>
          </a:xfrm>
          <a:prstGeom prst="rect">
            <a:avLst/>
          </a:prstGeom>
        </p:spPr>
        <p:txBody>
          <a:bodyPr/>
          <a:lstStyle>
            <a:lvl1pPr>
              <a:defRPr sz="13455"/>
            </a:lvl1pPr>
            <a:lvl2pPr>
              <a:defRPr sz="11484"/>
            </a:lvl2pPr>
            <a:lvl3pPr>
              <a:defRPr sz="9598"/>
            </a:lvl3pPr>
            <a:lvl4pPr>
              <a:defRPr sz="8656"/>
            </a:lvl4pPr>
            <a:lvl5pPr>
              <a:defRPr sz="8656"/>
            </a:lvl5pPr>
            <a:lvl6pPr>
              <a:defRPr sz="8656"/>
            </a:lvl6pPr>
            <a:lvl7pPr>
              <a:defRPr sz="8656"/>
            </a:lvl7pPr>
            <a:lvl8pPr>
              <a:defRPr sz="8656"/>
            </a:lvl8pPr>
            <a:lvl9pPr>
              <a:defRPr sz="86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0239433"/>
            <a:ext cx="14538960" cy="28960925"/>
          </a:xfrm>
          <a:prstGeom prst="rect">
            <a:avLst/>
          </a:prstGeom>
        </p:spPr>
        <p:txBody>
          <a:bodyPr/>
          <a:lstStyle>
            <a:lvl1pPr>
              <a:defRPr sz="13455"/>
            </a:lvl1pPr>
            <a:lvl2pPr>
              <a:defRPr sz="11484"/>
            </a:lvl2pPr>
            <a:lvl3pPr>
              <a:defRPr sz="9598"/>
            </a:lvl3pPr>
            <a:lvl4pPr>
              <a:defRPr sz="8656"/>
            </a:lvl4pPr>
            <a:lvl5pPr>
              <a:defRPr sz="8656"/>
            </a:lvl5pPr>
            <a:lvl6pPr>
              <a:defRPr sz="8656"/>
            </a:lvl6pPr>
            <a:lvl7pPr>
              <a:defRPr sz="8656"/>
            </a:lvl7pPr>
            <a:lvl8pPr>
              <a:defRPr sz="8656"/>
            </a:lvl8pPr>
            <a:lvl9pPr>
              <a:defRPr sz="86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47120" y="40673288"/>
            <a:ext cx="10424160" cy="23363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5915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366"/>
            <a:ext cx="29626560" cy="73138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2948"/>
            <a:ext cx="14544677" cy="4093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484" b="1"/>
            </a:lvl1pPr>
            <a:lvl2pPr marL="2194194" indent="0">
              <a:buNone/>
              <a:defRPr sz="9598" b="1"/>
            </a:lvl2pPr>
            <a:lvl3pPr marL="4388388" indent="0">
              <a:buNone/>
              <a:defRPr sz="8656" b="1"/>
            </a:lvl3pPr>
            <a:lvl4pPr marL="6582583" indent="0">
              <a:buNone/>
              <a:defRPr sz="7713" b="1"/>
            </a:lvl4pPr>
            <a:lvl5pPr marL="8776777" indent="0">
              <a:buNone/>
              <a:defRPr sz="7713" b="1"/>
            </a:lvl5pPr>
            <a:lvl6pPr marL="10970971" indent="0">
              <a:buNone/>
              <a:defRPr sz="7713" b="1"/>
            </a:lvl6pPr>
            <a:lvl7pPr marL="13165165" indent="0">
              <a:buNone/>
              <a:defRPr sz="7713" b="1"/>
            </a:lvl7pPr>
            <a:lvl8pPr marL="15359360" indent="0">
              <a:buNone/>
              <a:defRPr sz="7713" b="1"/>
            </a:lvl8pPr>
            <a:lvl9pPr marL="17553554" indent="0">
              <a:buNone/>
              <a:defRPr sz="77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6684"/>
            <a:ext cx="14544677" cy="25283671"/>
          </a:xfrm>
          <a:prstGeom prst="rect">
            <a:avLst/>
          </a:prstGeom>
        </p:spPr>
        <p:txBody>
          <a:bodyPr/>
          <a:lstStyle>
            <a:lvl1pPr>
              <a:defRPr sz="11484"/>
            </a:lvl1pPr>
            <a:lvl2pPr>
              <a:defRPr sz="9598"/>
            </a:lvl2pPr>
            <a:lvl3pPr>
              <a:defRPr sz="8656"/>
            </a:lvl3pPr>
            <a:lvl4pPr>
              <a:defRPr sz="7713"/>
            </a:lvl4pPr>
            <a:lvl5pPr>
              <a:defRPr sz="7713"/>
            </a:lvl5pPr>
            <a:lvl6pPr>
              <a:defRPr sz="7713"/>
            </a:lvl6pPr>
            <a:lvl7pPr>
              <a:defRPr sz="7713"/>
            </a:lvl7pPr>
            <a:lvl8pPr>
              <a:defRPr sz="7713"/>
            </a:lvl8pPr>
            <a:lvl9pPr>
              <a:defRPr sz="77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2948"/>
            <a:ext cx="14550390" cy="4093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484" b="1"/>
            </a:lvl1pPr>
            <a:lvl2pPr marL="2194194" indent="0">
              <a:buNone/>
              <a:defRPr sz="9598" b="1"/>
            </a:lvl2pPr>
            <a:lvl3pPr marL="4388388" indent="0">
              <a:buNone/>
              <a:defRPr sz="8656" b="1"/>
            </a:lvl3pPr>
            <a:lvl4pPr marL="6582583" indent="0">
              <a:buNone/>
              <a:defRPr sz="7713" b="1"/>
            </a:lvl4pPr>
            <a:lvl5pPr marL="8776777" indent="0">
              <a:buNone/>
              <a:defRPr sz="7713" b="1"/>
            </a:lvl5pPr>
            <a:lvl6pPr marL="10970971" indent="0">
              <a:buNone/>
              <a:defRPr sz="7713" b="1"/>
            </a:lvl6pPr>
            <a:lvl7pPr marL="13165165" indent="0">
              <a:buNone/>
              <a:defRPr sz="7713" b="1"/>
            </a:lvl7pPr>
            <a:lvl8pPr marL="15359360" indent="0">
              <a:buNone/>
              <a:defRPr sz="7713" b="1"/>
            </a:lvl8pPr>
            <a:lvl9pPr marL="17553554" indent="0">
              <a:buNone/>
              <a:defRPr sz="77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6684"/>
            <a:ext cx="14550390" cy="25283671"/>
          </a:xfrm>
          <a:prstGeom prst="rect">
            <a:avLst/>
          </a:prstGeom>
        </p:spPr>
        <p:txBody>
          <a:bodyPr/>
          <a:lstStyle>
            <a:lvl1pPr>
              <a:defRPr sz="11484"/>
            </a:lvl1pPr>
            <a:lvl2pPr>
              <a:defRPr sz="9598"/>
            </a:lvl2pPr>
            <a:lvl3pPr>
              <a:defRPr sz="8656"/>
            </a:lvl3pPr>
            <a:lvl4pPr>
              <a:defRPr sz="7713"/>
            </a:lvl4pPr>
            <a:lvl5pPr>
              <a:defRPr sz="7713"/>
            </a:lvl5pPr>
            <a:lvl6pPr>
              <a:defRPr sz="7713"/>
            </a:lvl6pPr>
            <a:lvl7pPr>
              <a:defRPr sz="7713"/>
            </a:lvl7pPr>
            <a:lvl8pPr>
              <a:defRPr sz="7713"/>
            </a:lvl8pPr>
            <a:lvl9pPr>
              <a:defRPr sz="77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459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47120" y="40673288"/>
            <a:ext cx="10424160" cy="23363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35915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366"/>
            <a:ext cx="29626560" cy="73138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459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47120" y="40673288"/>
            <a:ext cx="10424160" cy="23363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5915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459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247120" y="40673288"/>
            <a:ext cx="10424160" cy="233637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5915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3" y="1747204"/>
            <a:ext cx="10829927" cy="7435775"/>
          </a:xfrm>
          <a:prstGeom prst="rect">
            <a:avLst/>
          </a:prstGeom>
        </p:spPr>
        <p:txBody>
          <a:bodyPr anchor="b"/>
          <a:lstStyle>
            <a:lvl1pPr algn="l">
              <a:defRPr sz="95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208"/>
            <a:ext cx="18402300" cy="37453149"/>
          </a:xfrm>
          <a:prstGeom prst="rect">
            <a:avLst/>
          </a:prstGeom>
        </p:spPr>
        <p:txBody>
          <a:bodyPr/>
          <a:lstStyle>
            <a:lvl1pPr>
              <a:defRPr sz="15340"/>
            </a:lvl1pPr>
            <a:lvl2pPr>
              <a:defRPr sz="13455"/>
            </a:lvl2pPr>
            <a:lvl3pPr>
              <a:defRPr sz="11484"/>
            </a:lvl3pPr>
            <a:lvl4pPr>
              <a:defRPr sz="9598"/>
            </a:lvl4pPr>
            <a:lvl5pPr>
              <a:defRPr sz="9598"/>
            </a:lvl5pPr>
            <a:lvl6pPr>
              <a:defRPr sz="9598"/>
            </a:lvl6pPr>
            <a:lvl7pPr>
              <a:defRPr sz="9598"/>
            </a:lvl7pPr>
            <a:lvl8pPr>
              <a:defRPr sz="9598"/>
            </a:lvl8pPr>
            <a:lvl9pPr>
              <a:defRPr sz="9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3" y="9182983"/>
            <a:ext cx="10829927" cy="30017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85"/>
            </a:lvl1pPr>
            <a:lvl2pPr marL="2194194" indent="0">
              <a:buNone/>
              <a:defRPr sz="5742"/>
            </a:lvl2pPr>
            <a:lvl3pPr marL="4388388" indent="0">
              <a:buNone/>
              <a:defRPr sz="4799"/>
            </a:lvl3pPr>
            <a:lvl4pPr marL="6582583" indent="0">
              <a:buNone/>
              <a:defRPr sz="4285"/>
            </a:lvl4pPr>
            <a:lvl5pPr marL="8776777" indent="0">
              <a:buNone/>
              <a:defRPr sz="4285"/>
            </a:lvl5pPr>
            <a:lvl6pPr marL="10970971" indent="0">
              <a:buNone/>
              <a:defRPr sz="4285"/>
            </a:lvl6pPr>
            <a:lvl7pPr marL="13165165" indent="0">
              <a:buNone/>
              <a:defRPr sz="4285"/>
            </a:lvl7pPr>
            <a:lvl8pPr marL="15359360" indent="0">
              <a:buNone/>
              <a:defRPr sz="4285"/>
            </a:lvl8pPr>
            <a:lvl9pPr marL="17553554" indent="0">
              <a:buNone/>
              <a:defRPr sz="42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47120" y="40673288"/>
            <a:ext cx="10424160" cy="23363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5915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18285"/>
            <a:ext cx="19751040" cy="3626468"/>
          </a:xfrm>
          <a:prstGeom prst="rect">
            <a:avLst/>
          </a:prstGeom>
        </p:spPr>
        <p:txBody>
          <a:bodyPr anchor="b"/>
          <a:lstStyle>
            <a:lvl1pPr algn="l">
              <a:defRPr sz="95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051"/>
            <a:ext cx="19751040" cy="26329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340"/>
            </a:lvl1pPr>
            <a:lvl2pPr marL="2194194" indent="0">
              <a:buNone/>
              <a:defRPr sz="13455"/>
            </a:lvl2pPr>
            <a:lvl3pPr marL="4388388" indent="0">
              <a:buNone/>
              <a:defRPr sz="11484"/>
            </a:lvl3pPr>
            <a:lvl4pPr marL="6582583" indent="0">
              <a:buNone/>
              <a:defRPr sz="9598"/>
            </a:lvl4pPr>
            <a:lvl5pPr marL="8776777" indent="0">
              <a:buNone/>
              <a:defRPr sz="9598"/>
            </a:lvl5pPr>
            <a:lvl6pPr marL="10970971" indent="0">
              <a:buNone/>
              <a:defRPr sz="9598"/>
            </a:lvl6pPr>
            <a:lvl7pPr marL="13165165" indent="0">
              <a:buNone/>
              <a:defRPr sz="9598"/>
            </a:lvl7pPr>
            <a:lvl8pPr marL="15359360" indent="0">
              <a:buNone/>
              <a:defRPr sz="9598"/>
            </a:lvl8pPr>
            <a:lvl9pPr marL="17553554" indent="0">
              <a:buNone/>
              <a:defRPr sz="95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44753"/>
            <a:ext cx="19751040" cy="51501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85"/>
            </a:lvl1pPr>
            <a:lvl2pPr marL="2194194" indent="0">
              <a:buNone/>
              <a:defRPr sz="5742"/>
            </a:lvl2pPr>
            <a:lvl3pPr marL="4388388" indent="0">
              <a:buNone/>
              <a:defRPr sz="4799"/>
            </a:lvl3pPr>
            <a:lvl4pPr marL="6582583" indent="0">
              <a:buNone/>
              <a:defRPr sz="4285"/>
            </a:lvl4pPr>
            <a:lvl5pPr marL="8776777" indent="0">
              <a:buNone/>
              <a:defRPr sz="4285"/>
            </a:lvl5pPr>
            <a:lvl6pPr marL="10970971" indent="0">
              <a:buNone/>
              <a:defRPr sz="4285"/>
            </a:lvl6pPr>
            <a:lvl7pPr marL="13165165" indent="0">
              <a:buNone/>
              <a:defRPr sz="4285"/>
            </a:lvl7pPr>
            <a:lvl8pPr marL="15359360" indent="0">
              <a:buNone/>
              <a:defRPr sz="4285"/>
            </a:lvl8pPr>
            <a:lvl9pPr marL="17553554" indent="0">
              <a:buNone/>
              <a:defRPr sz="42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47120" y="40673288"/>
            <a:ext cx="10424160" cy="23363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591520" y="40673288"/>
            <a:ext cx="7680960" cy="233637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A424C07-175B-4FC9-AEE7-9CAADE49A65D}"/>
              </a:ext>
            </a:extLst>
          </p:cNvPr>
          <p:cNvGrpSpPr/>
          <p:nvPr userDrawn="1"/>
        </p:nvGrpSpPr>
        <p:grpSpPr>
          <a:xfrm>
            <a:off x="225004" y="40458231"/>
            <a:ext cx="32464795" cy="3282722"/>
            <a:chOff x="-1" y="31238030"/>
            <a:chExt cx="33117382" cy="328272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0A1A9A-26E0-46E0-A249-F2C24384EE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1238030"/>
              <a:ext cx="33117382" cy="328272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F5741DB-8D18-4E12-BC40-3B4D97018E9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1918" y="31418676"/>
              <a:ext cx="2880000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4D1E053-8C96-4028-ACA4-5069038B4C10}"/>
                </a:ext>
              </a:extLst>
            </p:cNvPr>
            <p:cNvSpPr/>
            <p:nvPr userDrawn="1"/>
          </p:nvSpPr>
          <p:spPr>
            <a:xfrm>
              <a:off x="5003984" y="31264699"/>
              <a:ext cx="23121848" cy="3229383"/>
            </a:xfrm>
            <a:prstGeom prst="roundRect">
              <a:avLst>
                <a:gd name="adj" fmla="val 17959"/>
              </a:avLst>
            </a:prstGeom>
            <a:solidFill>
              <a:srgbClr val="18102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Bookman Old Style" panose="02050604050505020204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27</a:t>
              </a:r>
              <a:r>
                <a:rPr lang="en-US" sz="6000" baseline="30000" dirty="0">
                  <a:solidFill>
                    <a:schemeClr val="bg1"/>
                  </a:solidFill>
                  <a:latin typeface="Bookman Old Style" panose="02050604050505020204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th</a:t>
              </a:r>
              <a:r>
                <a:rPr lang="en-US" sz="6000" dirty="0">
                  <a:solidFill>
                    <a:schemeClr val="bg1"/>
                  </a:solidFill>
                  <a:latin typeface="Bookman Old Style" panose="02050604050505020204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 National and 5</a:t>
              </a:r>
              <a:r>
                <a:rPr lang="en-US" sz="6000" baseline="30000" dirty="0">
                  <a:solidFill>
                    <a:schemeClr val="bg1"/>
                  </a:solidFill>
                  <a:latin typeface="Bookman Old Style" panose="02050604050505020204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th</a:t>
              </a:r>
              <a:r>
                <a:rPr lang="en-US" sz="6000" dirty="0">
                  <a:solidFill>
                    <a:schemeClr val="bg1"/>
                  </a:solidFill>
                  <a:latin typeface="Bookman Old Style" panose="02050604050505020204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 International ISHMT-ASTFE</a:t>
              </a:r>
              <a:endParaRPr lang="en-US" sz="6600" dirty="0">
                <a:solidFill>
                  <a:schemeClr val="bg1"/>
                </a:solidFill>
                <a:latin typeface="Bookman Old Style" panose="02050604050505020204" pitchFamily="18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pPr algn="ctr"/>
              <a:r>
                <a:rPr lang="en-US" sz="6600" dirty="0">
                  <a:latin typeface="Bookman Old Style" panose="02050604050505020204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Heat and Mass Transfer Conference – </a:t>
              </a:r>
              <a:r>
                <a:rPr lang="en-US" sz="6600" dirty="0">
                  <a:solidFill>
                    <a:srgbClr val="FFFF00"/>
                  </a:solidFill>
                  <a:latin typeface="Bookman Old Style" panose="02050604050505020204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IHMTC 2023</a:t>
              </a:r>
            </a:p>
            <a:p>
              <a:pPr algn="ctr"/>
              <a:r>
                <a:rPr lang="en-US" sz="6600" dirty="0">
                  <a:latin typeface="Bookman Old Style" panose="02050604050505020204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IIT Patna, 14</a:t>
              </a:r>
              <a:r>
                <a:rPr lang="en-US" sz="6600" baseline="30000" dirty="0">
                  <a:latin typeface="Bookman Old Style" panose="02050604050505020204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th</a:t>
              </a:r>
              <a:r>
                <a:rPr lang="en-US" sz="6600" dirty="0">
                  <a:latin typeface="Bookman Old Style" panose="02050604050505020204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 -17</a:t>
              </a:r>
              <a:r>
                <a:rPr lang="en-US" sz="6600" baseline="30000" dirty="0">
                  <a:latin typeface="Bookman Old Style" panose="02050604050505020204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th</a:t>
              </a:r>
              <a:r>
                <a:rPr lang="en-US" sz="6600" dirty="0">
                  <a:latin typeface="Bookman Old Style" panose="02050604050505020204" pitchFamily="18" charset="0"/>
                  <a:ea typeface="CMU Serif" panose="02000603000000000000" pitchFamily="2" charset="0"/>
                  <a:cs typeface="CMU Serif" panose="02000603000000000000" pitchFamily="2" charset="0"/>
                </a:rPr>
                <a:t> December 2023</a:t>
              </a:r>
              <a:endParaRPr lang="en-IN" sz="6600" dirty="0">
                <a:latin typeface="Bookman Old Style" panose="02050604050505020204" pitchFamily="18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388" rtl="0" eaLnBrk="1" latinLnBrk="0" hangingPunct="1">
        <a:spcBef>
          <a:spcPct val="0"/>
        </a:spcBef>
        <a:buNone/>
        <a:defRPr sz="21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46" indent="-1645646" algn="l" defTabSz="4388388" rtl="0" eaLnBrk="1" latinLnBrk="0" hangingPunct="1">
        <a:spcBef>
          <a:spcPct val="20000"/>
        </a:spcBef>
        <a:buFont typeface="Arial" pitchFamily="34" charset="0"/>
        <a:buChar char="•"/>
        <a:defRPr sz="1534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66" indent="-1371371" algn="l" defTabSz="4388388" rtl="0" eaLnBrk="1" latinLnBrk="0" hangingPunct="1">
        <a:spcBef>
          <a:spcPct val="20000"/>
        </a:spcBef>
        <a:buFont typeface="Arial" pitchFamily="34" charset="0"/>
        <a:buChar char="–"/>
        <a:defRPr sz="13455" kern="1200">
          <a:solidFill>
            <a:schemeClr val="tx1"/>
          </a:solidFill>
          <a:latin typeface="+mn-lt"/>
          <a:ea typeface="+mn-ea"/>
          <a:cs typeface="+mn-cs"/>
        </a:defRPr>
      </a:lvl2pPr>
      <a:lvl3pPr marL="5485486" indent="-1097097" algn="l" defTabSz="4388388" rtl="0" eaLnBrk="1" latinLnBrk="0" hangingPunct="1">
        <a:spcBef>
          <a:spcPct val="20000"/>
        </a:spcBef>
        <a:buFont typeface="Arial" pitchFamily="34" charset="0"/>
        <a:buChar char="•"/>
        <a:defRPr sz="11484" kern="1200">
          <a:solidFill>
            <a:schemeClr val="tx1"/>
          </a:solidFill>
          <a:latin typeface="+mn-lt"/>
          <a:ea typeface="+mn-ea"/>
          <a:cs typeface="+mn-cs"/>
        </a:defRPr>
      </a:lvl3pPr>
      <a:lvl4pPr marL="7679680" indent="-1097097" algn="l" defTabSz="4388388" rtl="0" eaLnBrk="1" latinLnBrk="0" hangingPunct="1">
        <a:spcBef>
          <a:spcPct val="20000"/>
        </a:spcBef>
        <a:buFont typeface="Arial" pitchFamily="34" charset="0"/>
        <a:buChar char="–"/>
        <a:defRPr sz="9598" kern="1200">
          <a:solidFill>
            <a:schemeClr val="tx1"/>
          </a:solidFill>
          <a:latin typeface="+mn-lt"/>
          <a:ea typeface="+mn-ea"/>
          <a:cs typeface="+mn-cs"/>
        </a:defRPr>
      </a:lvl4pPr>
      <a:lvl5pPr marL="9873874" indent="-1097097" algn="l" defTabSz="4388388" rtl="0" eaLnBrk="1" latinLnBrk="0" hangingPunct="1">
        <a:spcBef>
          <a:spcPct val="20000"/>
        </a:spcBef>
        <a:buFont typeface="Arial" pitchFamily="34" charset="0"/>
        <a:buChar char="»"/>
        <a:defRPr sz="9598" kern="1200">
          <a:solidFill>
            <a:schemeClr val="tx1"/>
          </a:solidFill>
          <a:latin typeface="+mn-lt"/>
          <a:ea typeface="+mn-ea"/>
          <a:cs typeface="+mn-cs"/>
        </a:defRPr>
      </a:lvl5pPr>
      <a:lvl6pPr marL="12068068" indent="-1097097" algn="l" defTabSz="4388388" rtl="0" eaLnBrk="1" latinLnBrk="0" hangingPunct="1">
        <a:spcBef>
          <a:spcPct val="20000"/>
        </a:spcBef>
        <a:buFont typeface="Arial" pitchFamily="34" charset="0"/>
        <a:buChar char="•"/>
        <a:defRPr sz="9598" kern="1200">
          <a:solidFill>
            <a:schemeClr val="tx1"/>
          </a:solidFill>
          <a:latin typeface="+mn-lt"/>
          <a:ea typeface="+mn-ea"/>
          <a:cs typeface="+mn-cs"/>
        </a:defRPr>
      </a:lvl6pPr>
      <a:lvl7pPr marL="14262263" indent="-1097097" algn="l" defTabSz="4388388" rtl="0" eaLnBrk="1" latinLnBrk="0" hangingPunct="1">
        <a:spcBef>
          <a:spcPct val="20000"/>
        </a:spcBef>
        <a:buFont typeface="Arial" pitchFamily="34" charset="0"/>
        <a:buChar char="•"/>
        <a:defRPr sz="9598" kern="1200">
          <a:solidFill>
            <a:schemeClr val="tx1"/>
          </a:solidFill>
          <a:latin typeface="+mn-lt"/>
          <a:ea typeface="+mn-ea"/>
          <a:cs typeface="+mn-cs"/>
        </a:defRPr>
      </a:lvl7pPr>
      <a:lvl8pPr marL="16456457" indent="-1097097" algn="l" defTabSz="4388388" rtl="0" eaLnBrk="1" latinLnBrk="0" hangingPunct="1">
        <a:spcBef>
          <a:spcPct val="20000"/>
        </a:spcBef>
        <a:buFont typeface="Arial" pitchFamily="34" charset="0"/>
        <a:buChar char="•"/>
        <a:defRPr sz="9598" kern="1200">
          <a:solidFill>
            <a:schemeClr val="tx1"/>
          </a:solidFill>
          <a:latin typeface="+mn-lt"/>
          <a:ea typeface="+mn-ea"/>
          <a:cs typeface="+mn-cs"/>
        </a:defRPr>
      </a:lvl8pPr>
      <a:lvl9pPr marL="18650651" indent="-1097097" algn="l" defTabSz="4388388" rtl="0" eaLnBrk="1" latinLnBrk="0" hangingPunct="1">
        <a:spcBef>
          <a:spcPct val="20000"/>
        </a:spcBef>
        <a:buFont typeface="Arial" pitchFamily="34" charset="0"/>
        <a:buChar char="•"/>
        <a:defRPr sz="9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388" rtl="0" eaLnBrk="1" latinLnBrk="0" hangingPunct="1">
        <a:defRPr sz="8656" kern="1200">
          <a:solidFill>
            <a:schemeClr val="tx1"/>
          </a:solidFill>
          <a:latin typeface="+mn-lt"/>
          <a:ea typeface="+mn-ea"/>
          <a:cs typeface="+mn-cs"/>
        </a:defRPr>
      </a:lvl1pPr>
      <a:lvl2pPr marL="2194194" algn="l" defTabSz="4388388" rtl="0" eaLnBrk="1" latinLnBrk="0" hangingPunct="1">
        <a:defRPr sz="8656" kern="1200">
          <a:solidFill>
            <a:schemeClr val="tx1"/>
          </a:solidFill>
          <a:latin typeface="+mn-lt"/>
          <a:ea typeface="+mn-ea"/>
          <a:cs typeface="+mn-cs"/>
        </a:defRPr>
      </a:lvl2pPr>
      <a:lvl3pPr marL="4388388" algn="l" defTabSz="4388388" rtl="0" eaLnBrk="1" latinLnBrk="0" hangingPunct="1">
        <a:defRPr sz="8656" kern="1200">
          <a:solidFill>
            <a:schemeClr val="tx1"/>
          </a:solidFill>
          <a:latin typeface="+mn-lt"/>
          <a:ea typeface="+mn-ea"/>
          <a:cs typeface="+mn-cs"/>
        </a:defRPr>
      </a:lvl3pPr>
      <a:lvl4pPr marL="6582583" algn="l" defTabSz="4388388" rtl="0" eaLnBrk="1" latinLnBrk="0" hangingPunct="1">
        <a:defRPr sz="8656" kern="1200">
          <a:solidFill>
            <a:schemeClr val="tx1"/>
          </a:solidFill>
          <a:latin typeface="+mn-lt"/>
          <a:ea typeface="+mn-ea"/>
          <a:cs typeface="+mn-cs"/>
        </a:defRPr>
      </a:lvl4pPr>
      <a:lvl5pPr marL="8776777" algn="l" defTabSz="4388388" rtl="0" eaLnBrk="1" latinLnBrk="0" hangingPunct="1">
        <a:defRPr sz="8656" kern="1200">
          <a:solidFill>
            <a:schemeClr val="tx1"/>
          </a:solidFill>
          <a:latin typeface="+mn-lt"/>
          <a:ea typeface="+mn-ea"/>
          <a:cs typeface="+mn-cs"/>
        </a:defRPr>
      </a:lvl5pPr>
      <a:lvl6pPr marL="10970971" algn="l" defTabSz="4388388" rtl="0" eaLnBrk="1" latinLnBrk="0" hangingPunct="1">
        <a:defRPr sz="8656" kern="1200">
          <a:solidFill>
            <a:schemeClr val="tx1"/>
          </a:solidFill>
          <a:latin typeface="+mn-lt"/>
          <a:ea typeface="+mn-ea"/>
          <a:cs typeface="+mn-cs"/>
        </a:defRPr>
      </a:lvl6pPr>
      <a:lvl7pPr marL="13165165" algn="l" defTabSz="4388388" rtl="0" eaLnBrk="1" latinLnBrk="0" hangingPunct="1">
        <a:defRPr sz="8656" kern="1200">
          <a:solidFill>
            <a:schemeClr val="tx1"/>
          </a:solidFill>
          <a:latin typeface="+mn-lt"/>
          <a:ea typeface="+mn-ea"/>
          <a:cs typeface="+mn-cs"/>
        </a:defRPr>
      </a:lvl7pPr>
      <a:lvl8pPr marL="15359360" algn="l" defTabSz="4388388" rtl="0" eaLnBrk="1" latinLnBrk="0" hangingPunct="1">
        <a:defRPr sz="8656" kern="1200">
          <a:solidFill>
            <a:schemeClr val="tx1"/>
          </a:solidFill>
          <a:latin typeface="+mn-lt"/>
          <a:ea typeface="+mn-ea"/>
          <a:cs typeface="+mn-cs"/>
        </a:defRPr>
      </a:lvl8pPr>
      <a:lvl9pPr marL="17553554" algn="l" defTabSz="4388388" rtl="0" eaLnBrk="1" latinLnBrk="0" hangingPunct="1">
        <a:defRPr sz="86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283433" y="263593"/>
            <a:ext cx="32409962" cy="5350467"/>
          </a:xfrm>
          <a:prstGeom prst="roundRect">
            <a:avLst>
              <a:gd name="adj" fmla="val 1296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1371" y="5877223"/>
            <a:ext cx="15804704" cy="6430070"/>
          </a:xfrm>
          <a:prstGeom prst="roundRect">
            <a:avLst>
              <a:gd name="adj" fmla="val 11269"/>
            </a:avLst>
          </a:prstGeom>
          <a:solidFill>
            <a:schemeClr val="accent5">
              <a:lumMod val="40000"/>
              <a:lumOff val="6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418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80949" y="148431"/>
            <a:ext cx="26416539" cy="543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03214" tIns="403214" rIns="403214" bIns="40322">
            <a:spAutoFit/>
          </a:bodyPr>
          <a:lstStyle/>
          <a:p>
            <a:pPr algn="ctr"/>
            <a:r>
              <a:rPr lang="en-US" sz="5400" b="1" dirty="0">
                <a:latin typeface="Arial" pitchFamily="34" charset="0"/>
                <a:cs typeface="Arial" pitchFamily="34" charset="0"/>
              </a:rPr>
              <a:t>Energy-Saving Room Monitoring System: Detecting and Alerting for Air Leakage of Open Doors</a:t>
            </a:r>
          </a:p>
          <a:p>
            <a:pPr algn="ctr"/>
            <a:r>
              <a:rPr lang="en-IN" sz="5400" b="1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Bishal Kumar Sahani, Uday Verma</a:t>
            </a:r>
          </a:p>
          <a:p>
            <a:pPr algn="ctr"/>
            <a:endParaRPr lang="en-IN" sz="6000" b="1" baseline="30000" dirty="0">
              <a:solidFill>
                <a:srgbClr val="0000FF"/>
              </a:solidFill>
              <a:latin typeface="Arial" panose="020B0604020202020204" pitchFamily="34" charset="0"/>
              <a:ea typeface="Times New Roman" panose="02020603050405020304" pitchFamily="18" charset="0"/>
              <a:cs typeface="Kartika" panose="02020503030404060203" pitchFamily="18" charset="0"/>
            </a:endParaRPr>
          </a:p>
          <a:p>
            <a:pPr algn="ctr"/>
            <a:r>
              <a:rPr lang="en-IN" sz="8800" b="1" baseline="30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3rd Year, B. Tech (2021-2025)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60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Department of Mechanical Engineering, </a:t>
            </a:r>
            <a:r>
              <a:rPr lang="en-IN" sz="60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IIT Bhilai, Chhattisgarh, India</a:t>
            </a:r>
            <a:endParaRPr lang="en-US" sz="6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6144498"/>
            <a:ext cx="39228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OBJECTIVES</a:t>
            </a:r>
            <a:endParaRPr lang="en-US" sz="3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7001" y="12621070"/>
            <a:ext cx="15885687" cy="9320561"/>
          </a:xfrm>
          <a:prstGeom prst="roundRect">
            <a:avLst>
              <a:gd name="adj" fmla="val 978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418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504131" y="5875897"/>
            <a:ext cx="16103590" cy="16065734"/>
          </a:xfrm>
          <a:prstGeom prst="roundRect">
            <a:avLst>
              <a:gd name="adj" fmla="val 978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6531931" y="22297587"/>
            <a:ext cx="16038288" cy="5206643"/>
          </a:xfrm>
          <a:prstGeom prst="roundRect">
            <a:avLst>
              <a:gd name="adj" fmla="val 978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418" dirty="0"/>
          </a:p>
        </p:txBody>
      </p:sp>
      <p:sp>
        <p:nvSpPr>
          <p:cNvPr id="15" name="Rounded Rectangle 14"/>
          <p:cNvSpPr/>
          <p:nvPr/>
        </p:nvSpPr>
        <p:spPr>
          <a:xfrm>
            <a:off x="156120" y="22297588"/>
            <a:ext cx="15907683" cy="10083444"/>
          </a:xfrm>
          <a:prstGeom prst="roundRect">
            <a:avLst>
              <a:gd name="adj" fmla="val 9788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418"/>
          </a:p>
        </p:txBody>
      </p:sp>
      <p:sp>
        <p:nvSpPr>
          <p:cNvPr id="11" name="Rectangle 10"/>
          <p:cNvSpPr/>
          <p:nvPr/>
        </p:nvSpPr>
        <p:spPr>
          <a:xfrm>
            <a:off x="1219199" y="12977026"/>
            <a:ext cx="392286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en-US" sz="3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07476" y="22683974"/>
            <a:ext cx="551946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PROBLEM DEFINITION</a:t>
            </a:r>
            <a:endParaRPr lang="en-US" sz="3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486816" y="6341765"/>
            <a:ext cx="1073063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PROJECT DETAIL/METHODOLOGY/RESULTS</a:t>
            </a:r>
            <a:endParaRPr lang="en-US" sz="3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486816" y="22562317"/>
            <a:ext cx="673934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FINDINGS &amp; CONCLUSIONS</a:t>
            </a:r>
            <a:endParaRPr lang="en-US" sz="3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ounded Rectangle 12">
            <a:extLst>
              <a:ext uri="{FF2B5EF4-FFF2-40B4-BE49-F238E27FC236}">
                <a16:creationId xmlns:a16="http://schemas.microsoft.com/office/drawing/2014/main" id="{406F0D71-B0FD-4CCA-893B-E88E2518AFAE}"/>
              </a:ext>
            </a:extLst>
          </p:cNvPr>
          <p:cNvSpPr/>
          <p:nvPr/>
        </p:nvSpPr>
        <p:spPr>
          <a:xfrm>
            <a:off x="16488891" y="27732831"/>
            <a:ext cx="16049974" cy="4572390"/>
          </a:xfrm>
          <a:prstGeom prst="roundRect">
            <a:avLst>
              <a:gd name="adj" fmla="val 9788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418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626F54-9A49-45DF-90F2-A44ECC89D627}"/>
              </a:ext>
            </a:extLst>
          </p:cNvPr>
          <p:cNvSpPr/>
          <p:nvPr/>
        </p:nvSpPr>
        <p:spPr>
          <a:xfrm>
            <a:off x="17486816" y="28165160"/>
            <a:ext cx="1044337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FUTURE WORK/POTENTIAL APPLICATIONS</a:t>
            </a:r>
            <a:endParaRPr lang="en-US" sz="3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3B8D36DC-473D-01E7-83DE-5A41E49C55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36" y="377031"/>
            <a:ext cx="5063464" cy="5211766"/>
          </a:xfrm>
          <a:prstGeom prst="rect">
            <a:avLst/>
          </a:prstGeom>
        </p:spPr>
      </p:pic>
      <p:sp>
        <p:nvSpPr>
          <p:cNvPr id="2" name="Rounded Rectangle 12">
            <a:extLst>
              <a:ext uri="{FF2B5EF4-FFF2-40B4-BE49-F238E27FC236}">
                <a16:creationId xmlns:a16="http://schemas.microsoft.com/office/drawing/2014/main" id="{3AB11793-28AC-C309-4CFF-9F7FAE9A6173}"/>
              </a:ext>
            </a:extLst>
          </p:cNvPr>
          <p:cNvSpPr/>
          <p:nvPr/>
        </p:nvSpPr>
        <p:spPr>
          <a:xfrm>
            <a:off x="233146" y="40399498"/>
            <a:ext cx="32409962" cy="3220172"/>
          </a:xfrm>
          <a:prstGeom prst="roundRect">
            <a:avLst>
              <a:gd name="adj" fmla="val 97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18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ME413: REFRIGERATION AND AIR-CONDITIONING</a:t>
            </a:r>
          </a:p>
          <a:p>
            <a:pPr algn="ctr"/>
            <a:r>
              <a:rPr lang="en-US" sz="7418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(Course Instructor: Dr. </a:t>
            </a:r>
            <a:r>
              <a:rPr lang="en-US" sz="7418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Udayraj</a:t>
            </a:r>
            <a:r>
              <a:rPr lang="en-US" sz="7418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0F698-4ED2-96CB-681F-707C92F4A9D0}"/>
              </a:ext>
            </a:extLst>
          </p:cNvPr>
          <p:cNvSpPr txBox="1"/>
          <p:nvPr/>
        </p:nvSpPr>
        <p:spPr>
          <a:xfrm>
            <a:off x="1231168" y="7018873"/>
            <a:ext cx="137979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Developing a system that detects leakages in rooms by either door or windows. 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Implementing sensors to detect open doors or windows, ensuring real-time tracking of door and windows status. 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Implementing alert mechanisms to notify the individuals in real time when leakages are detected.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202F9-FBE7-14C3-CABE-45FD27A444FE}"/>
              </a:ext>
            </a:extLst>
          </p:cNvPr>
          <p:cNvSpPr txBox="1"/>
          <p:nvPr/>
        </p:nvSpPr>
        <p:spPr>
          <a:xfrm>
            <a:off x="1207476" y="13686053"/>
            <a:ext cx="13809942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 the contemporary context, there is a substantial utilization of energy dedicated to cooling buildings and maintaining optimal indoor environments. 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However, the operation of air conditioning systems can result in considerable energy wastage, primarily when inefficiencies such as faulty vents or room leakages are present. 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These inefficiencies contribute to the escape of cooled air, thereby necessitating higher energy consumption to sustain desired temperature settings. 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B7FAB-60F7-C6B8-DFA6-E68674D7AEFE}"/>
              </a:ext>
            </a:extLst>
          </p:cNvPr>
          <p:cNvSpPr txBox="1"/>
          <p:nvPr/>
        </p:nvSpPr>
        <p:spPr>
          <a:xfrm>
            <a:off x="1231168" y="23730948"/>
            <a:ext cx="1199766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primary problem is to identify and monitor leakages and open doors in rooms to reduce energy consumption and improve energy efficiency.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central challenge revolves around continuously identifying and monitoring leaks and open points like doors within rooms.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Also, integrating sensor data and promptly alert users about the opening of doors, enhancing awareness and control over energy usage.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48E4-A043-423E-342E-835049557F67}"/>
              </a:ext>
            </a:extLst>
          </p:cNvPr>
          <p:cNvSpPr txBox="1"/>
          <p:nvPr/>
        </p:nvSpPr>
        <p:spPr>
          <a:xfrm>
            <a:off x="17486816" y="7711960"/>
            <a:ext cx="1199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1st Methodology (Hardware Implementation) 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F925A3-CC71-4B49-1D5E-6E3105ADC46A}"/>
              </a:ext>
            </a:extLst>
          </p:cNvPr>
          <p:cNvSpPr txBox="1"/>
          <p:nvPr/>
        </p:nvSpPr>
        <p:spPr>
          <a:xfrm>
            <a:off x="17492678" y="23553658"/>
            <a:ext cx="1264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Identification of Inefficiencies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Real-time Alerting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Energy Savings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Occupant Comfort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Effective Energy Management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E4C83-88D6-3D37-5061-23F8372638D4}"/>
              </a:ext>
            </a:extLst>
          </p:cNvPr>
          <p:cNvSpPr txBox="1"/>
          <p:nvPr/>
        </p:nvSpPr>
        <p:spPr>
          <a:xfrm>
            <a:off x="17486816" y="29266728"/>
            <a:ext cx="146777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Applications in cars, houses, etc.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with other sensors to monitor wide range of data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Smart Building Automation and Energy Harvesting Solutions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Data-driven Insights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E2B406A-2CD4-1C9A-B178-27AA170EF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4891" y="8734079"/>
            <a:ext cx="12706779" cy="5142347"/>
          </a:xfrm>
          <a:prstGeom prst="rect">
            <a:avLst/>
          </a:prstGeom>
        </p:spPr>
      </p:pic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84C03C76-EDE5-7CDE-C385-8A96B2F7B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4891" y="15406575"/>
            <a:ext cx="12706779" cy="57818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66AF3D-80F8-1583-F912-2361946FC7E0}"/>
              </a:ext>
            </a:extLst>
          </p:cNvPr>
          <p:cNvSpPr txBox="1"/>
          <p:nvPr/>
        </p:nvSpPr>
        <p:spPr>
          <a:xfrm>
            <a:off x="17486816" y="14285684"/>
            <a:ext cx="1199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2nd Methodology (Software Implementation) -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92AF7D4-7BE3-1151-C8E9-1D9D376BCB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r="5529" b="3968"/>
          <a:stretch/>
        </p:blipFill>
        <p:spPr>
          <a:xfrm>
            <a:off x="281371" y="32805491"/>
            <a:ext cx="9978480" cy="7169547"/>
          </a:xfrm>
          <a:prstGeom prst="round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FAAF79F-E883-87F0-3DD6-C95D50EE96F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7" t="23963" r="9196" b="8784"/>
          <a:stretch/>
        </p:blipFill>
        <p:spPr>
          <a:xfrm>
            <a:off x="10439400" y="32805491"/>
            <a:ext cx="11811000" cy="7169547"/>
          </a:xfrm>
          <a:prstGeom prst="round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D26760-2A4B-A1BA-5323-E8DB6834E17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6" t="9561" r="23526" b="11110"/>
          <a:stretch/>
        </p:blipFill>
        <p:spPr>
          <a:xfrm>
            <a:off x="22402800" y="32805491"/>
            <a:ext cx="10290595" cy="716954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2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5780</TotalTime>
  <Words>307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Bookman Old Style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</dc:creator>
  <cp:lastModifiedBy>Bubli Brahma</cp:lastModifiedBy>
  <cp:revision>143</cp:revision>
  <cp:lastPrinted>2013-02-26T13:46:17Z</cp:lastPrinted>
  <dcterms:created xsi:type="dcterms:W3CDTF">2006-08-16T00:00:00Z</dcterms:created>
  <dcterms:modified xsi:type="dcterms:W3CDTF">2024-04-16T09:36:09Z</dcterms:modified>
</cp:coreProperties>
</file>