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470083" y="48242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ko"/>
              <a:t>자취생 밥해먹기 프로젝트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Interface 클래스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tum"/>
                <a:ea typeface="Dotum"/>
                <a:cs typeface="Dotum"/>
                <a:sym typeface="Dotum"/>
              </a:rPr>
              <a:t>// 프로그램 전체 인터페이스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otum"/>
              <a:ea typeface="Dotum"/>
              <a:cs typeface="Dotum"/>
              <a:sym typeface="Dotum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tum"/>
                <a:ea typeface="Dotum"/>
                <a:cs typeface="Dotum"/>
                <a:sym typeface="Dotum"/>
              </a:rPr>
              <a:t>private: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otum"/>
              <a:ea typeface="Dotum"/>
              <a:cs typeface="Dotum"/>
              <a:sym typeface="Dotum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tum"/>
                <a:ea typeface="Dotum"/>
                <a:cs typeface="Dotum"/>
                <a:sym typeface="Dotum"/>
              </a:rPr>
              <a:t>FrontImage frontImage;		// 처음 화면을 구성하는 클래스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DataBase dataBase;		//데이터 베이스를 관리하는 클래스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PlanManager planManger; 	//일정을 관리하는 클래스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tum"/>
                <a:ea typeface="Dotum"/>
                <a:cs typeface="Dotum"/>
                <a:sym typeface="Dotum"/>
              </a:rPr>
              <a:t>getFront() // 프론트의 출력함수를 부르는 클래스 (생성자에서 호출)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tum"/>
                <a:ea typeface="Dotum"/>
                <a:cs typeface="Dotum"/>
                <a:sym typeface="Dotum"/>
              </a:rPr>
              <a:t>void showTodayInformation() // 오늘의 일정,식단을 보여주는 클래스;(showFrontMenu 에서 호출)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public: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tum"/>
                <a:ea typeface="Dotum"/>
                <a:cs typeface="Dotum"/>
                <a:sym typeface="Dotum"/>
              </a:rPr>
              <a:t>void showFrontMenu() // 처음 메뉴를 보여주는 함수;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tum"/>
                <a:ea typeface="Dotum"/>
                <a:cs typeface="Dotum"/>
                <a:sym typeface="Dotum"/>
              </a:rPr>
              <a:t>(오늘일정 1.레서피검색 2.레서피 추가 3.레서피 수정 4.레시피 삭제 5.모든 레시피 종류 보기</a:t>
            </a:r>
          </a:p>
          <a:p>
            <a:pPr indent="45720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tum"/>
                <a:ea typeface="Dotum"/>
                <a:cs typeface="Dotum"/>
                <a:sym typeface="Dotum"/>
              </a:rPr>
              <a:t>6.일정/식단 보기 7.일정/식단 수정 8.종료 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tum"/>
                <a:ea typeface="Dotum"/>
                <a:cs typeface="Dotum"/>
                <a:sym typeface="Dotum"/>
              </a:rPr>
              <a:t>(switch 문으로 구성해서 맴버 함수를 하나 만들어서 각 입력을 &amp; 맴버함수의 함수를 호출을 할것)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FF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600"/>
              <a:t>4.Day &amp; PlanManager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Interface 클래스 (</a:t>
            </a:r>
            <a:r>
              <a:rPr lang="ko">
                <a:latin typeface="Dotum"/>
                <a:ea typeface="Dotum"/>
                <a:cs typeface="Dotum"/>
                <a:sym typeface="Dotum"/>
              </a:rPr>
              <a:t>PlanManager </a:t>
            </a:r>
            <a:r>
              <a:rPr lang="ko"/>
              <a:t> 매소드)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void showDayPlan()	//특정 날짜의 계획(끼니+일정) 을 보여주는 매소드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//(4번함수임)특정 날짜를 입력받은뒤 , </a:t>
            </a:r>
            <a:r>
              <a:rPr lang="ko" sz="1000"/>
              <a:t>getDailyPlan(검색날짜) 로 day 인스턴스를 받고</a:t>
            </a: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// showDate() 로 오늘의 정보를 보여주고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			//1.아침메뉴 보기 2. 점심메뉴  보기 , 3 저녁메뉴 보기 선택메뉴를 보여줌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			// 메뉴 보기를 누르면 dataBase의 </a:t>
            </a:r>
            <a:r>
              <a:rPr b="1" lang="ko" sz="1000">
                <a:solidFill>
                  <a:srgbClr val="0000FF"/>
                </a:solidFill>
                <a:latin typeface="Dotum"/>
                <a:ea typeface="Dotum"/>
                <a:cs typeface="Dotum"/>
                <a:sym typeface="Dotum"/>
              </a:rPr>
              <a:t>Recipe</a:t>
            </a: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showRecipeofDish(요리명) 을 호출해 그 recipe 정보를 받고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			//  레서피 재료에 인원수를 곱한후에  레서피의 세부정보를 출력해줌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void editDayPlan() 		//(5번함수임) 특정날짜를 입력받은뒤 ,</a:t>
            </a:r>
            <a:r>
              <a:rPr b="1" lang="ko" sz="1000">
                <a:solidFill>
                  <a:srgbClr val="0000FF"/>
                </a:solidFill>
                <a:latin typeface="Dotum"/>
                <a:ea typeface="Dotum"/>
                <a:cs typeface="Dotum"/>
                <a:sym typeface="Dotum"/>
              </a:rPr>
              <a:t>Date</a:t>
            </a: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" sz="1000"/>
              <a:t>showDailyPlan(날짜) 로 day 인스턴스를 받고</a:t>
            </a: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//date.showDate() 로 오늘의 정보를 보여주고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			// 1.아침메뉴 수정하기 2. 점심메뉴 수정하기 3. 저녁메뉴 수정하기 4.일정추가하기 5. 일정삭제하기 선택지를 부름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			// **메뉴 수정하기가 선택되면 dataBase의 </a:t>
            </a:r>
            <a:r>
              <a:rPr b="1" lang="ko" sz="1000">
                <a:solidFill>
                  <a:srgbClr val="0000FF"/>
                </a:solidFill>
                <a:latin typeface="Dotum"/>
                <a:ea typeface="Dotum"/>
                <a:cs typeface="Dotum"/>
                <a:sym typeface="Dotum"/>
              </a:rPr>
              <a:t>char*</a:t>
            </a: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search***() 를 호출해서 검색한 메뉴의 이름을 받고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			// 그 이름을 date 인스턴스에 이름(***Name)을 수정한뒤 , 인원수(***Number) 도 수정해주고	,		</a:t>
            </a:r>
          </a:p>
          <a:p>
            <a:pPr indent="4572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// dateManager 의  </a:t>
            </a:r>
            <a:r>
              <a:rPr b="1" lang="ko" sz="1000">
                <a:solidFill>
                  <a:srgbClr val="0000FF"/>
                </a:solidFill>
                <a:latin typeface="Dotum"/>
                <a:ea typeface="Dotum"/>
                <a:cs typeface="Dotum"/>
                <a:sym typeface="Dotum"/>
              </a:rPr>
              <a:t>void</a:t>
            </a: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changeDate(Date myDate, int 날짜 ) 로 해당하는 날짜의 date를 바꾸어준다.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@overload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void editDayPaln(const char* </a:t>
            </a:r>
            <a:r>
              <a:rPr lang="ko" sz="900">
                <a:latin typeface="Gulim"/>
                <a:ea typeface="Gulim"/>
                <a:cs typeface="Gulim"/>
                <a:sym typeface="Gulim"/>
              </a:rPr>
              <a:t>dishName</a:t>
            </a: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)		</a:t>
            </a: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//수정할 날짜 입력받은뒤 ,</a:t>
            </a:r>
            <a:r>
              <a:rPr b="1" lang="ko" sz="1000">
                <a:solidFill>
                  <a:srgbClr val="0000FF"/>
                </a:solidFill>
                <a:latin typeface="Dotum"/>
                <a:ea typeface="Dotum"/>
                <a:cs typeface="Dotum"/>
                <a:sym typeface="Dotum"/>
              </a:rPr>
              <a:t>Date</a:t>
            </a: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" sz="1000"/>
              <a:t>showDailyPlan(날짜) 로 day 인스턴스를 받고</a:t>
            </a: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</a:p>
          <a:p>
            <a:pPr indent="0" lvl="0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//date.showDate() 로 오늘의 정보를 보여주고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				// 1.아침메뉴 수정하기 2. 점심메뉴 수정하기 3. 저녁메뉴 수정하기 선택지</a:t>
            </a: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// ** 메뉴 수정하기가 선택되면 </a:t>
            </a:r>
            <a:r>
              <a:rPr lang="ko" sz="900">
                <a:latin typeface="Gulim"/>
                <a:ea typeface="Gulim"/>
                <a:cs typeface="Gulim"/>
                <a:sym typeface="Gulim"/>
              </a:rPr>
              <a:t>dishName을</a:t>
            </a: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date 인스턴스에 해당 이름(***Name) 및 ,인원수(***Number) 도 수정해주고</a:t>
            </a: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// dateManager 의  </a:t>
            </a:r>
            <a:r>
              <a:rPr b="1" lang="ko" sz="1000">
                <a:solidFill>
                  <a:srgbClr val="0000FF"/>
                </a:solidFill>
                <a:latin typeface="Dotum"/>
                <a:ea typeface="Dotum"/>
                <a:cs typeface="Dotum"/>
                <a:sym typeface="Dotum"/>
              </a:rPr>
              <a:t>void</a:t>
            </a:r>
            <a:r>
              <a:rPr lang="ko" sz="1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changeDate(Date myDate, int 날짜 ) 로 해당하는 날짜의 date를 바꾸어준다.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PlanManager 클래스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</a:rPr>
              <a:t>// 날짜 정보를 저장하고 있는 클래스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</a:rPr>
              <a:t>private: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</a:rPr>
              <a:t>Vector&lt;Day&gt; monthPlan;		// 한달을 저장하는 컨테이너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>
                <a:solidFill>
                  <a:srgbClr val="000000"/>
                </a:solidFill>
              </a:rPr>
              <a:t>void showDailyPlan(int date);		// 해당  monthPlan[date].showDate() 를 보여주는 매소드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</a:rPr>
              <a:t>public: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</a:rPr>
              <a:t> Day getDailyPlan(int date);		//특정날짜의 day 인스턴스를 리턴해주는 매소드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>
                <a:solidFill>
                  <a:srgbClr val="000000"/>
                </a:solidFill>
              </a:rPr>
              <a:t>void changeDate(Day changeDay, int date) // monthPlan[date]를 changeDay 로 바꾸어줌 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Day클래스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// 각 날짜의  식사정보, 일정정보를 가지고 있는 클래스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private: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Vecter&lt;String&gt; todayPlan; //오늘의 일정을 담고 있음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ex&gt; { “신영현님의 생일입니다” , “여자친구와 100일입니다” }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char* breakFastName 	//아칩밥이름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char* lunchName 	//정심밥 이름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char* dinnerName 	//저녁밥 이름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int breakFastNumber	//아침밥 인원수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int lunchNumber	//점심밥 인원수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int dinnerNumber 	// 저녁밥 인원수 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public: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void showDate() 	// 3끼 식사 ( Name값들) 와 오늘 일정(todayPlan) 들을 예쁘게 출력해줌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FF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600"/>
              <a:t>5.Recipe &amp; DataBase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DataBase 클래스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/>
              <a:t>// 레서피 정보를 저장하고 있는 클래스</a:t>
            </a:r>
          </a:p>
          <a:p>
            <a:pPr lvl="0" rtl="0">
              <a:spcBef>
                <a:spcPts val="0"/>
              </a:spcBef>
              <a:buNone/>
            </a:pPr>
            <a:r>
              <a:rPr lang="ko"/>
              <a:t>파일첨부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Recipe 클래스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94375" y="1165650"/>
            <a:ext cx="8520599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// 한 레서피 정보를 가지고 있는 클래스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ulim"/>
                <a:ea typeface="Gulim"/>
                <a:cs typeface="Gulim"/>
                <a:sym typeface="Gulim"/>
              </a:rPr>
              <a:t>파일첨부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재료 Header file -&gt; Recipe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985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 Vector에 들어갈 재료명과 그 양에 대한 정보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파일첨부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50546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600"/>
          </a:p>
          <a:p>
            <a:pPr indent="505460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6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/>
        </p:nvSpPr>
        <p:spPr>
          <a:xfrm>
            <a:off x="439325" y="419050"/>
            <a:ext cx="3893100" cy="45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2400"/>
              <a:t>목차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67750" y="1149000"/>
            <a:ext cx="3893100" cy="454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ko"/>
              <a:t>작성규칙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ko"/>
              <a:t>2.  Class  구조도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ko"/>
              <a:t>3.  구현 메소드 명세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ko"/>
              <a:t>4. Class 명세( Day 관련 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ko"/>
              <a:t>5. ( Recipe 관련)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FF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600"/>
              <a:t>1.작성규칙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작성규칙 - 함수명칭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/>
              <a:t>클래스, 구조체, 파일이름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ko"/>
              <a:t>첫문자 대문자로 시작 , 이후 단어 첫글자 대문자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ko"/>
              <a:t>ex&gt; RecipeDatabase, PlanManager , ShowMeTheMoney;</a:t>
            </a:r>
          </a:p>
          <a:p>
            <a:pPr rtl="0">
              <a:spcBef>
                <a:spcPts val="0"/>
              </a:spcBef>
              <a:buNone/>
            </a:pPr>
            <a:r>
              <a:rPr lang="ko"/>
              <a:t>함수명, 변수명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ko"/>
              <a:t>첫문자 소문자 시작, 이후 단어 첫글자 대문자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ko"/>
              <a:t>int myAge , char myFristName, void getMySpace();</a:t>
            </a:r>
          </a:p>
          <a:p>
            <a:pPr lvl="0">
              <a:spcBef>
                <a:spcPts val="0"/>
              </a:spcBef>
              <a:buNone/>
            </a:pPr>
            <a:r>
              <a:rPr lang="ko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FF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600"/>
              <a:t>2.Class 구조도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045600" y="345900"/>
            <a:ext cx="1847999" cy="90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Interface</a:t>
            </a:r>
          </a:p>
        </p:txBody>
      </p:sp>
      <p:sp>
        <p:nvSpPr>
          <p:cNvPr id="81" name="Shape 81"/>
          <p:cNvSpPr/>
          <p:nvPr/>
        </p:nvSpPr>
        <p:spPr>
          <a:xfrm>
            <a:off x="955575" y="1756275"/>
            <a:ext cx="1847999" cy="90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PlanManager</a:t>
            </a:r>
          </a:p>
        </p:txBody>
      </p:sp>
      <p:sp>
        <p:nvSpPr>
          <p:cNvPr id="82" name="Shape 82"/>
          <p:cNvSpPr/>
          <p:nvPr/>
        </p:nvSpPr>
        <p:spPr>
          <a:xfrm>
            <a:off x="4736500" y="1707900"/>
            <a:ext cx="1847999" cy="90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DataBase</a:t>
            </a:r>
          </a:p>
        </p:txBody>
      </p:sp>
      <p:sp>
        <p:nvSpPr>
          <p:cNvPr id="83" name="Shape 83"/>
          <p:cNvSpPr/>
          <p:nvPr/>
        </p:nvSpPr>
        <p:spPr>
          <a:xfrm>
            <a:off x="7056350" y="3098925"/>
            <a:ext cx="1847999" cy="90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Ingredent</a:t>
            </a:r>
          </a:p>
        </p:txBody>
      </p:sp>
      <p:sp>
        <p:nvSpPr>
          <p:cNvPr id="84" name="Shape 84"/>
          <p:cNvSpPr/>
          <p:nvPr/>
        </p:nvSpPr>
        <p:spPr>
          <a:xfrm>
            <a:off x="955575" y="3132950"/>
            <a:ext cx="1847999" cy="90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Day</a:t>
            </a:r>
          </a:p>
        </p:txBody>
      </p:sp>
      <p:sp>
        <p:nvSpPr>
          <p:cNvPr id="85" name="Shape 85"/>
          <p:cNvSpPr/>
          <p:nvPr/>
        </p:nvSpPr>
        <p:spPr>
          <a:xfrm>
            <a:off x="4736500" y="3098925"/>
            <a:ext cx="1847999" cy="90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Recipe</a:t>
            </a:r>
          </a:p>
        </p:txBody>
      </p:sp>
      <p:sp>
        <p:nvSpPr>
          <p:cNvPr id="86" name="Shape 86"/>
          <p:cNvSpPr/>
          <p:nvPr/>
        </p:nvSpPr>
        <p:spPr>
          <a:xfrm>
            <a:off x="6105650" y="345900"/>
            <a:ext cx="1847999" cy="909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front</a:t>
            </a:r>
          </a:p>
        </p:txBody>
      </p:sp>
      <p:cxnSp>
        <p:nvCxnSpPr>
          <p:cNvPr id="87" name="Shape 87"/>
          <p:cNvCxnSpPr>
            <a:stCxn id="80" idx="2"/>
            <a:endCxn id="81" idx="3"/>
          </p:cNvCxnSpPr>
          <p:nvPr/>
        </p:nvCxnSpPr>
        <p:spPr>
          <a:xfrm flipH="1">
            <a:off x="2803499" y="1255500"/>
            <a:ext cx="1166100" cy="95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8" name="Shape 88"/>
          <p:cNvCxnSpPr>
            <a:stCxn id="80" idx="2"/>
            <a:endCxn id="82" idx="1"/>
          </p:cNvCxnSpPr>
          <p:nvPr/>
        </p:nvCxnSpPr>
        <p:spPr>
          <a:xfrm>
            <a:off x="3969599" y="1255500"/>
            <a:ext cx="766800" cy="90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>
            <a:stCxn id="80" idx="3"/>
            <a:endCxn id="86" idx="1"/>
          </p:cNvCxnSpPr>
          <p:nvPr/>
        </p:nvCxnSpPr>
        <p:spPr>
          <a:xfrm>
            <a:off x="4893599" y="800700"/>
            <a:ext cx="121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>
            <a:endCxn id="85" idx="0"/>
          </p:cNvCxnSpPr>
          <p:nvPr/>
        </p:nvCxnSpPr>
        <p:spPr>
          <a:xfrm>
            <a:off x="5660499" y="2617424"/>
            <a:ext cx="0" cy="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>
            <a:stCxn id="81" idx="2"/>
            <a:endCxn id="84" idx="0"/>
          </p:cNvCxnSpPr>
          <p:nvPr/>
        </p:nvCxnSpPr>
        <p:spPr>
          <a:xfrm>
            <a:off x="1879574" y="2665875"/>
            <a:ext cx="0" cy="4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>
            <a:stCxn id="85" idx="3"/>
            <a:endCxn id="83" idx="1"/>
          </p:cNvCxnSpPr>
          <p:nvPr/>
        </p:nvCxnSpPr>
        <p:spPr>
          <a:xfrm>
            <a:off x="6584499" y="3553725"/>
            <a:ext cx="47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FF00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59025" y="11119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9600"/>
              <a:t>3.구현 메소드 명세 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구현 메소드 명세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프로그램 시작부분 기능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&gt; 시작화면을 보여준다	void printImage()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&gt;사용자에게 인사말을 보낸다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&gt; 처음 선택메뉴 (</a:t>
            </a:r>
            <a:r>
              <a:rPr lang="ko" sz="1000">
                <a:latin typeface="Dotum"/>
                <a:ea typeface="Dotum"/>
                <a:cs typeface="Dotum"/>
                <a:sym typeface="Dotum"/>
              </a:rPr>
              <a:t>1.레서피검색 2.레서피 추가 3.레서피 수정 4.레시피 삭제 5.모든 레시피 종류 보기6.일정/식단 보기 7.일정/식단 수정 8.종료)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tum"/>
                <a:ea typeface="Dotum"/>
                <a:cs typeface="Dotum"/>
                <a:sym typeface="Dotum"/>
              </a:rPr>
              <a:t>를 보여준다  	</a:t>
            </a:r>
            <a:r>
              <a:rPr b="1" lang="ko" sz="1000">
                <a:latin typeface="Dotum"/>
                <a:ea typeface="Dotum"/>
                <a:cs typeface="Dotum"/>
                <a:sym typeface="Dotum"/>
              </a:rPr>
              <a:t>void showFrontMenu()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otum"/>
              <a:ea typeface="Dotum"/>
              <a:cs typeface="Dotum"/>
              <a:sym typeface="Dotum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Recipe 관련기능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&gt;레서피를 DB에서 검색한다.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&gt;새로운 레서피를 추가한다.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&gt;선택한 레서피를 수정한다.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&gt; 선택한 레서피 에서 인원수를 입력받아 출력한다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&gt;식사에 필요한 재료의 목록(재료이름// 재료분량 * 사람인원수) 를 불러온다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Date 관련기능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&gt;날짜에 식사(레서피, 사람인원수)를 계획한다.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&gt;선택된 날짜에 입력된 식사를 보여준다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&gt;선택된 날짜에 일정을 보여준다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&gt; 선택한 날짜에 식사를 입력한다.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&gt;선택한 날짜에 일정을 입력한다.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ko" sz="1100"/>
              <a:t>&gt;입력된 식사(음식,사람인원수)를 불러온다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/>
              <a:t>FrontImage 클래스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872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/>
              <a:t>// 초기 화면을 담고 있는 클래스</a:t>
            </a:r>
          </a:p>
          <a:p>
            <a:pPr rtl="0">
              <a:spcBef>
                <a:spcPts val="0"/>
              </a:spcBef>
              <a:buNone/>
            </a:pPr>
            <a:r>
              <a:rPr lang="ko"/>
              <a:t>//초기화면에는 초기 화면의 그림을 담고 있다.</a:t>
            </a:r>
          </a:p>
          <a:p>
            <a:pPr rtl="0">
              <a:spcBef>
                <a:spcPts val="0"/>
              </a:spcBef>
              <a:buNone/>
            </a:pPr>
            <a:r>
              <a:rPr lang="ko"/>
              <a:t>char[10][10]  frontImage;  // 처음 시작했을때 보여주는 이미지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ko"/>
              <a:t>void printImage();  // 이미지를 출력 해주는함수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296" y="2637521"/>
            <a:ext cx="2971599" cy="17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