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F081-5685-40E8-845E-5D2832AED9B4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D03-47BB-4DD6-8D70-6FC42C591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40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F081-5685-40E8-845E-5D2832AED9B4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D03-47BB-4DD6-8D70-6FC42C591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57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F081-5685-40E8-845E-5D2832AED9B4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D03-47BB-4DD6-8D70-6FC42C591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05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F081-5685-40E8-845E-5D2832AED9B4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D03-47BB-4DD6-8D70-6FC42C591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52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F081-5685-40E8-845E-5D2832AED9B4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D03-47BB-4DD6-8D70-6FC42C591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82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F081-5685-40E8-845E-5D2832AED9B4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D03-47BB-4DD6-8D70-6FC42C591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1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F081-5685-40E8-845E-5D2832AED9B4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D03-47BB-4DD6-8D70-6FC42C591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32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F081-5685-40E8-845E-5D2832AED9B4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D03-47BB-4DD6-8D70-6FC42C591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64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F081-5685-40E8-845E-5D2832AED9B4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D03-47BB-4DD6-8D70-6FC42C591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16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F081-5685-40E8-845E-5D2832AED9B4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D03-47BB-4DD6-8D70-6FC42C591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00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F081-5685-40E8-845E-5D2832AED9B4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D03-47BB-4DD6-8D70-6FC42C591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13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AF081-5685-40E8-845E-5D2832AED9B4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46D03-47BB-4DD6-8D70-6FC42C591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42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91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Bean </a:t>
            </a:r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instance d’un service, </a:t>
            </a:r>
            <a:r>
              <a:rPr lang="fr-FR" dirty="0" err="1" smtClean="0"/>
              <a:t>repository</a:t>
            </a:r>
            <a:r>
              <a:rPr lang="fr-FR" dirty="0" smtClean="0"/>
              <a:t>…</a:t>
            </a:r>
          </a:p>
          <a:p>
            <a:r>
              <a:rPr lang="fr-FR" dirty="0" smtClean="0"/>
              <a:t>Créé par </a:t>
            </a:r>
            <a:r>
              <a:rPr lang="fr-FR" dirty="0" err="1" smtClean="0"/>
              <a:t>Spring</a:t>
            </a:r>
            <a:endParaRPr lang="fr-FR" dirty="0"/>
          </a:p>
          <a:p>
            <a:r>
              <a:rPr lang="fr-FR" dirty="0" smtClean="0"/>
              <a:t>Ses dépendances sont injectées par </a:t>
            </a:r>
            <a:r>
              <a:rPr lang="fr-FR" dirty="0" err="1" smtClean="0"/>
              <a:t>Spring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502" y="4475768"/>
            <a:ext cx="8008995" cy="170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3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Déclaration / Injection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Déclaration de </a:t>
            </a:r>
            <a:r>
              <a:rPr lang="fr-FR" dirty="0" err="1" smtClean="0"/>
              <a:t>bean</a:t>
            </a:r>
            <a:endParaRPr lang="fr-FR" dirty="0" smtClean="0"/>
          </a:p>
          <a:p>
            <a:pPr lvl="1"/>
            <a:r>
              <a:rPr lang="fr-FR" dirty="0" smtClean="0"/>
              <a:t>XML &lt;</a:t>
            </a:r>
            <a:r>
              <a:rPr lang="fr-FR" dirty="0" err="1" smtClean="0"/>
              <a:t>bean</a:t>
            </a:r>
            <a:r>
              <a:rPr lang="fr-FR" dirty="0" smtClean="0"/>
              <a:t> id="." class="…"/&gt;</a:t>
            </a:r>
          </a:p>
          <a:p>
            <a:pPr lvl="1"/>
            <a:r>
              <a:rPr lang="fr-FR" dirty="0" smtClean="0"/>
              <a:t>@Component (</a:t>
            </a:r>
            <a:r>
              <a:rPr lang="fr-FR" dirty="0" err="1" smtClean="0"/>
              <a:t>Repository</a:t>
            </a:r>
            <a:r>
              <a:rPr lang="fr-FR" dirty="0" smtClean="0"/>
              <a:t>, Service, Controller)</a:t>
            </a:r>
          </a:p>
          <a:p>
            <a:pPr lvl="1"/>
            <a:r>
              <a:rPr lang="fr-FR" dirty="0" smtClean="0"/>
              <a:t>@Configuration : @Bean</a:t>
            </a:r>
          </a:p>
          <a:p>
            <a:r>
              <a:rPr lang="fr-FR" dirty="0" smtClean="0"/>
              <a:t>Injection</a:t>
            </a:r>
          </a:p>
          <a:p>
            <a:pPr lvl="1"/>
            <a:r>
              <a:rPr lang="fr-FR" dirty="0" smtClean="0"/>
              <a:t>setter public </a:t>
            </a:r>
            <a:r>
              <a:rPr lang="fr-FR" dirty="0" err="1" smtClean="0"/>
              <a:t>void</a:t>
            </a:r>
            <a:r>
              <a:rPr lang="fr-FR" dirty="0" smtClean="0"/>
              <a:t> set…</a:t>
            </a:r>
          </a:p>
          <a:p>
            <a:pPr lvl="2"/>
            <a:r>
              <a:rPr lang="fr-FR" dirty="0" err="1" smtClean="0"/>
              <a:t>Xml</a:t>
            </a:r>
            <a:r>
              <a:rPr lang="fr-FR" dirty="0" smtClean="0"/>
              <a:t> : &lt;</a:t>
            </a:r>
            <a:r>
              <a:rPr lang="fr-FR" dirty="0" err="1" smtClean="0"/>
              <a:t>property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="." </a:t>
            </a:r>
            <a:r>
              <a:rPr lang="fr-FR" dirty="0" err="1" smtClean="0"/>
              <a:t>ref</a:t>
            </a:r>
            <a:r>
              <a:rPr lang="fr-FR" dirty="0" smtClean="0"/>
              <a:t>="…"/&gt;</a:t>
            </a:r>
          </a:p>
          <a:p>
            <a:pPr lvl="2"/>
            <a:r>
              <a:rPr lang="fr-FR" dirty="0" smtClean="0"/>
              <a:t>@</a:t>
            </a:r>
            <a:r>
              <a:rPr lang="fr-FR" dirty="0" err="1" smtClean="0"/>
              <a:t>Autoired</a:t>
            </a:r>
            <a:endParaRPr lang="fr-FR" dirty="0" smtClean="0"/>
          </a:p>
          <a:p>
            <a:pPr lvl="1"/>
            <a:r>
              <a:rPr lang="fr-FR" dirty="0" smtClean="0"/>
              <a:t>Introspection </a:t>
            </a:r>
            <a:r>
              <a:rPr lang="fr-FR" dirty="0" err="1" smtClean="0"/>
              <a:t>private</a:t>
            </a:r>
            <a:endParaRPr lang="fr-FR" dirty="0" smtClean="0"/>
          </a:p>
          <a:p>
            <a:pPr lvl="2"/>
            <a:r>
              <a:rPr lang="fr-FR" dirty="0" err="1" smtClean="0"/>
              <a:t>Xml</a:t>
            </a:r>
            <a:r>
              <a:rPr lang="fr-FR" dirty="0" smtClean="0"/>
              <a:t> : &lt;</a:t>
            </a:r>
            <a:r>
              <a:rPr lang="fr-FR" dirty="0" err="1" smtClean="0"/>
              <a:t>property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="." </a:t>
            </a:r>
            <a:r>
              <a:rPr lang="fr-FR" dirty="0" err="1" smtClean="0"/>
              <a:t>ref</a:t>
            </a:r>
            <a:r>
              <a:rPr lang="fr-FR" dirty="0" smtClean="0"/>
              <a:t>="…"/&gt;</a:t>
            </a:r>
          </a:p>
          <a:p>
            <a:pPr lvl="2"/>
            <a:r>
              <a:rPr lang="fr-FR" dirty="0" smtClean="0"/>
              <a:t>@</a:t>
            </a:r>
            <a:r>
              <a:rPr lang="fr-FR" dirty="0" err="1" smtClean="0"/>
              <a:t>Autoired</a:t>
            </a:r>
            <a:endParaRPr lang="fr-FR" dirty="0" smtClean="0"/>
          </a:p>
          <a:p>
            <a:pPr lvl="1"/>
            <a:r>
              <a:rPr lang="fr-FR" dirty="0" smtClean="0"/>
              <a:t>Constructeur</a:t>
            </a:r>
          </a:p>
          <a:p>
            <a:pPr lvl="2"/>
            <a:r>
              <a:rPr lang="fr-FR" dirty="0" err="1" smtClean="0"/>
              <a:t>Xml</a:t>
            </a:r>
            <a:r>
              <a:rPr lang="fr-FR" dirty="0" smtClean="0"/>
              <a:t> : &lt;</a:t>
            </a:r>
            <a:r>
              <a:rPr lang="fr-FR" dirty="0" err="1" smtClean="0"/>
              <a:t>constructor</a:t>
            </a:r>
            <a:r>
              <a:rPr lang="fr-FR" dirty="0" smtClean="0"/>
              <a:t> </a:t>
            </a:r>
            <a:r>
              <a:rPr lang="fr-FR" dirty="0" err="1" smtClean="0"/>
              <a:t>ref</a:t>
            </a:r>
            <a:r>
              <a:rPr lang="fr-FR" dirty="0" smtClean="0"/>
              <a:t>="…"/&gt;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350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 l’instance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type </a:t>
            </a:r>
          </a:p>
          <a:p>
            <a:r>
              <a:rPr lang="fr-FR" dirty="0" smtClean="0"/>
              <a:t>Par </a:t>
            </a:r>
            <a:r>
              <a:rPr lang="fr-FR" dirty="0" err="1" smtClean="0"/>
              <a:t>name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42279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87</Words>
  <Application>Microsoft Office PowerPoint</Application>
  <PresentationFormat>Grand écran</PresentationFormat>
  <Paragraphs>21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Bean Spring</vt:lpstr>
      <vt:lpstr>Déclaration / Injection</vt:lpstr>
      <vt:lpstr>Choix de l’instance</vt:lpstr>
    </vt:vector>
  </TitlesOfParts>
  <Company>Sully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PETRILLO Alexandre</dc:creator>
  <cp:lastModifiedBy>PETRILLO Alexandre</cp:lastModifiedBy>
  <cp:revision>10</cp:revision>
  <dcterms:created xsi:type="dcterms:W3CDTF">2017-12-11T15:03:47Z</dcterms:created>
  <dcterms:modified xsi:type="dcterms:W3CDTF">2017-12-11T15:40:11Z</dcterms:modified>
</cp:coreProperties>
</file>