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7"/>
  </p:notesMasterIdLst>
  <p:sldIdLst>
    <p:sldId id="256" r:id="rId2"/>
    <p:sldId id="336" r:id="rId3"/>
    <p:sldId id="338" r:id="rId4"/>
    <p:sldId id="339" r:id="rId5"/>
    <p:sldId id="33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86616"/>
  </p:normalViewPr>
  <p:slideViewPr>
    <p:cSldViewPr snapToGrid="0" snapToObjects="1">
      <p:cViewPr varScale="1">
        <p:scale>
          <a:sx n="87" d="100"/>
          <a:sy n="87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&#65279;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EDD0C-05DD-9746-B753-65934EB30CBA}" type="datetimeFigureOut">
              <a:rPr kumimoji="1" lang="zh-TW" altLang="en-US" smtClean="0"/>
              <a:t>2024/9/9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6A8CB-DFED-A948-BAE3-08187704D0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8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6A8CB-DFED-A948-BAE3-08187704D0F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340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6A8CB-DFED-A948-BAE3-08187704D0F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353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6A8CB-DFED-A948-BAE3-08187704D0F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55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6A8CB-DFED-A948-BAE3-08187704D0F4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415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5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0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65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7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019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5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8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6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8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2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4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5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9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4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8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3746033"/>
            <a:ext cx="7858212" cy="2395687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2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何顯浩</a:t>
            </a:r>
            <a:endParaRPr kumimoji="1" lang="en-US" altLang="zh-TW" sz="26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zh-TW" altLang="en-US" sz="2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日期：</a:t>
            </a:r>
            <a:r>
              <a:rPr kumimoji="1" lang="en-US" altLang="zh-TW" sz="26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20240611</a:t>
            </a:r>
            <a:endParaRPr kumimoji="1" lang="zh-TW" altLang="en-US" sz="26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33DD75-239C-8A48-A6D0-9121B2CD6DA5}"/>
              </a:ext>
            </a:extLst>
          </p:cNvPr>
          <p:cNvSpPr txBox="1"/>
          <p:nvPr/>
        </p:nvSpPr>
        <p:spPr>
          <a:xfrm>
            <a:off x="1507067" y="1503684"/>
            <a:ext cx="785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Kaiti TC" panose="02010600040101010101" pitchFamily="2" charset="-120"/>
                <a:ea typeface="Kaiti TC" panose="02010600040101010101" pitchFamily="2" charset="-120"/>
              </a:rPr>
              <a:t>CI/CD</a:t>
            </a:r>
            <a:r>
              <a:rPr lang="zh-CN" altLang="en-US" sz="5400" b="1" dirty="0">
                <a:latin typeface="Kaiti TC" panose="02010600040101010101" pitchFamily="2" charset="-120"/>
                <a:ea typeface="Kaiti TC" panose="02010600040101010101" pitchFamily="2" charset="-120"/>
              </a:rPr>
              <a:t>分享</a:t>
            </a:r>
            <a:endParaRPr lang="zh-TW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8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88786" y="2837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CI/CD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流程表</a:t>
            </a:r>
            <a:endParaRPr kumimoji="1"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5C93272-04C0-6E49-B9AA-734E0B10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95" y="802776"/>
            <a:ext cx="9145817" cy="504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TW" sz="39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kumimoji="1" lang="en-US" altLang="zh-TW" sz="60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kumimoji="1" lang="en-US" altLang="zh-TW" sz="60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578F76-CFCD-8E42-A0E9-5806C6FF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9049"/>
            <a:ext cx="12192000" cy="38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0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88786" y="2837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Jenkins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專案</a:t>
            </a:r>
            <a:endParaRPr kumimoji="1"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5C93272-04C0-6E49-B9AA-734E0B10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95" y="802776"/>
            <a:ext cx="9145817" cy="504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TW" sz="39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kumimoji="1" lang="en-US" altLang="zh-TW" sz="60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kumimoji="1" lang="en-US" altLang="zh-TW" sz="60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6D3D4-263B-AD47-A58C-F4E09559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9" y="1300141"/>
            <a:ext cx="88265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9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88786" y="2837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Jenkins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組態設定</a:t>
            </a:r>
            <a:endParaRPr kumimoji="1"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5C93272-04C0-6E49-B9AA-734E0B10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95" y="802776"/>
            <a:ext cx="9145817" cy="504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TW" sz="39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kumimoji="1" lang="en-US" altLang="zh-TW" sz="60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kumimoji="1" lang="en-US" altLang="zh-TW" sz="60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2EC570-7957-BA43-9190-E194F147A53C}"/>
              </a:ext>
            </a:extLst>
          </p:cNvPr>
          <p:cNvGrpSpPr/>
          <p:nvPr/>
        </p:nvGrpSpPr>
        <p:grpSpPr>
          <a:xfrm>
            <a:off x="569628" y="1233022"/>
            <a:ext cx="4432300" cy="5067300"/>
            <a:chOff x="681030" y="605533"/>
            <a:chExt cx="4432300" cy="50673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3903759-4321-6B4D-9995-13AAD6EF0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0" y="605533"/>
              <a:ext cx="4432300" cy="5067300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2F5427C-5717-AE4B-9E6F-2DEFFD314D69}"/>
                </a:ext>
              </a:extLst>
            </p:cNvPr>
            <p:cNvSpPr/>
            <p:nvPr/>
          </p:nvSpPr>
          <p:spPr>
            <a:xfrm>
              <a:off x="858795" y="2595716"/>
              <a:ext cx="2562831" cy="5434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F89B75DF-BAD0-9E42-8C9D-17BBF2998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928" y="1709369"/>
            <a:ext cx="6094742" cy="35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88786" y="2837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Jenkins pipelines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5C93272-04C0-6E49-B9AA-734E0B10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95" y="802776"/>
            <a:ext cx="9145817" cy="504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TW" sz="39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kumimoji="1" lang="en-US" altLang="zh-TW" sz="60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kumimoji="1" lang="en-US" altLang="zh-TW" sz="60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0">
            <a:extLst>
              <a:ext uri="{FF2B5EF4-FFF2-40B4-BE49-F238E27FC236}">
                <a16:creationId xmlns:a16="http://schemas.microsoft.com/office/drawing/2014/main" id="{9AFDC580-FE8E-994F-9FE0-782ACF8DE317}"/>
              </a:ext>
            </a:extLst>
          </p:cNvPr>
          <p:cNvSpPr txBox="1">
            <a:spLocks/>
          </p:cNvSpPr>
          <p:nvPr/>
        </p:nvSpPr>
        <p:spPr>
          <a:xfrm>
            <a:off x="737026" y="1528204"/>
            <a:ext cx="8848428" cy="532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zh-TW" sz="2600" b="1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Clone GitLab &amp; push file to GitLab / commit branch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sz="26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600" b="1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Import zip file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sz="26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600" b="1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Stop </a:t>
            </a:r>
            <a:r>
              <a:rPr kumimoji="1" lang="en-US" altLang="zh-TW" sz="2600" b="1" dirty="0" err="1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Jboss</a:t>
            </a:r>
            <a:endParaRPr kumimoji="1" lang="en-US" altLang="zh-TW" sz="26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en" altLang="zh-TW" sz="26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600" b="1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Copy jar file &amp; edit the </a:t>
            </a:r>
            <a:r>
              <a:rPr kumimoji="1" lang="en-US" altLang="zh-TW" sz="2600" b="1" dirty="0" err="1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module.xml</a:t>
            </a:r>
            <a:endParaRPr kumimoji="1" lang="en-US" altLang="zh-TW" sz="2600" b="1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zh-TW" sz="26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600" b="1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Start </a:t>
            </a:r>
            <a:r>
              <a:rPr kumimoji="1" lang="en-US" altLang="zh-TW" sz="2600" b="1" dirty="0" err="1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Jboss</a:t>
            </a:r>
            <a:endParaRPr kumimoji="1" lang="en-US" altLang="zh-TW" sz="26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zh-TW" sz="26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zh-TW" sz="26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kumimoji="1" lang="en-US" altLang="zh-TW" sz="26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kumimoji="1" lang="zh-TW" altLang="en-US" sz="2600" b="1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623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{F2304A12-634E-754E-B3D9-A80F1315DC65}tf10001060</Template>
  <TotalTime>13459</TotalTime>
  <Words>53</Words>
  <Application>Microsoft Macintosh PowerPoint</Application>
  <PresentationFormat>寬螢幕</PresentationFormat>
  <Paragraphs>26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微軟正黑體</vt:lpstr>
      <vt:lpstr>新細明體</vt:lpstr>
      <vt:lpstr>方正姚体</vt:lpstr>
      <vt:lpstr>Kaiti TC</vt:lpstr>
      <vt:lpstr>Arial</vt:lpstr>
      <vt:lpstr>Calibri</vt:lpstr>
      <vt:lpstr>Times New Roman</vt:lpstr>
      <vt:lpstr>Trebuchet MS</vt:lpstr>
      <vt:lpstr>Wingdings 3</vt:lpstr>
      <vt:lpstr>多面向</vt:lpstr>
      <vt:lpstr>PowerPoint 簡報</vt:lpstr>
      <vt:lpstr>CI/CD流程表</vt:lpstr>
      <vt:lpstr>Jenkins 專案</vt:lpstr>
      <vt:lpstr>Jenkins 組態設定</vt:lpstr>
      <vt:lpstr>Jenkins pipelines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STOBA-Cysteine</dc:title>
  <dc:creator>Microsoft Office 使用者</dc:creator>
  <cp:lastModifiedBy>Microsoft Office 使用者</cp:lastModifiedBy>
  <cp:revision>350</cp:revision>
  <dcterms:created xsi:type="dcterms:W3CDTF">2018-01-30T16:36:32Z</dcterms:created>
  <dcterms:modified xsi:type="dcterms:W3CDTF">2024-09-09T03:26:43Z</dcterms:modified>
</cp:coreProperties>
</file>