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78" r:id="rId3"/>
    <p:sldId id="262" r:id="rId4"/>
    <p:sldId id="279" r:id="rId5"/>
    <p:sldId id="280" r:id="rId6"/>
    <p:sldId id="281" r:id="rId7"/>
    <p:sldId id="282" r:id="rId8"/>
    <p:sldId id="272" r:id="rId9"/>
    <p:sldId id="273" r:id="rId10"/>
    <p:sldId id="274" r:id="rId11"/>
    <p:sldId id="271" r:id="rId12"/>
    <p:sldId id="283" r:id="rId13"/>
    <p:sldId id="275" r:id="rId14"/>
    <p:sldId id="276" r:id="rId15"/>
    <p:sldId id="264" r:id="rId16"/>
    <p:sldId id="263" r:id="rId17"/>
    <p:sldId id="257" r:id="rId18"/>
    <p:sldId id="261" r:id="rId19"/>
    <p:sldId id="289" r:id="rId20"/>
    <p:sldId id="265" r:id="rId21"/>
    <p:sldId id="266" r:id="rId22"/>
    <p:sldId id="267" r:id="rId23"/>
    <p:sldId id="268" r:id="rId24"/>
    <p:sldId id="258" r:id="rId25"/>
    <p:sldId id="259" r:id="rId26"/>
    <p:sldId id="286" r:id="rId27"/>
    <p:sldId id="287" r:id="rId28"/>
    <p:sldId id="288" r:id="rId29"/>
    <p:sldId id="260" r:id="rId30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68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77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21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544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047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500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306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64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4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48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9639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872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9726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274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089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3535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9BD1211D-8501-43AE-B436-36C6510E2CE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39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31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4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742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0990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09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2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67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2C9CBD-1427-486C-85AA-4BE087F75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C3D7B-CED4-4634-BA66-019784F824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5E643-D83A-4ECB-BC47-EE00EA673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19222-FE95-403E-B9EA-719C2C5DC9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0DE9A1-2FDA-40B4-99CB-BB8EA284E9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CB364D-2F7E-4CCC-9AB1-9129F6FFE1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DC488-BCAC-477F-A9FA-6673E348E6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23669-D34A-4F69-A009-7A7AB6F882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F9F16-71AE-4DF0-8437-809BF05E5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447AB6-931B-43DC-8729-4027D3DFD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8D71E0-2FA7-4246-AC71-5DF27C35D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39BF7C-A735-4392-9AFC-89433F05D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7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202AA4-2AF4-4023-A271-F8A4F7814C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rot="10800000" flipV="1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4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CICD </a:t>
            </a:r>
            <a:r>
              <a:rPr lang="zh-TW" altLang="en-US" sz="40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MR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衝突提示畫面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776287"/>
            <a:ext cx="87725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68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1" y="795600"/>
            <a:ext cx="9167797" cy="5253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" y="2497049"/>
            <a:ext cx="8432512" cy="208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844567" y="915725"/>
            <a:ext cx="8659652" cy="15813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確認後衝突都解決後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4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解決衝突後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17" y="795600"/>
            <a:ext cx="5906366" cy="5280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44567" y="915725"/>
            <a:ext cx="8659652" cy="45983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三、新增該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四、設定該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branch protected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設置為保護分支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允許透過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動作進行修改分支內容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Group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8" y="795600"/>
            <a:ext cx="6400704" cy="519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9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Project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795600"/>
            <a:ext cx="9223516" cy="4982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97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" y="3420737"/>
            <a:ext cx="9113117" cy="2136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PlaceHolder 1"/>
          <p:cNvSpPr txBox="1">
            <a:spLocks/>
          </p:cNvSpPr>
          <p:nvPr/>
        </p:nvSpPr>
        <p:spPr>
          <a:xfrm>
            <a:off x="211009" y="906432"/>
            <a:ext cx="9869616" cy="22094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初始專案先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/ 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皆設定為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保護分支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Settings =&gt; Repository =&gt; Protected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merge : Maintainer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只允許主管做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push : No one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不允許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只能透過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Branch Protected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7" y="943382"/>
            <a:ext cx="8494835" cy="4959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Tag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命名規則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349554" y="1293091"/>
            <a:ext cx="9869616" cy="354676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 : v20240816.001-t24_#2201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Tag : s20240816.001-t24_#2201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3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情境一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75203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66203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圓角矩形 1"/>
          <p:cNvSpPr/>
          <p:nvPr/>
        </p:nvSpPr>
        <p:spPr>
          <a:xfrm>
            <a:off x="1387820" y="227074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圓角矩形 10"/>
          <p:cNvSpPr/>
          <p:nvPr/>
        </p:nvSpPr>
        <p:spPr>
          <a:xfrm>
            <a:off x="2154753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3" name="圓角矩形 11"/>
          <p:cNvSpPr/>
          <p:nvPr/>
        </p:nvSpPr>
        <p:spPr>
          <a:xfrm>
            <a:off x="2145753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5" name="圓角矩形 1"/>
          <p:cNvSpPr/>
          <p:nvPr/>
        </p:nvSpPr>
        <p:spPr>
          <a:xfrm>
            <a:off x="3276530" y="227074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圓角矩形 10"/>
          <p:cNvSpPr/>
          <p:nvPr/>
        </p:nvSpPr>
        <p:spPr>
          <a:xfrm>
            <a:off x="4077784" y="207059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7" name="圓角矩形 11"/>
          <p:cNvSpPr/>
          <p:nvPr/>
        </p:nvSpPr>
        <p:spPr>
          <a:xfrm>
            <a:off x="4068784" y="266243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8" name="向右箭號 3"/>
          <p:cNvSpPr/>
          <p:nvPr/>
        </p:nvSpPr>
        <p:spPr>
          <a:xfrm>
            <a:off x="1282181" y="261708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5217656" y="224220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0"/>
          <p:cNvSpPr/>
          <p:nvPr/>
        </p:nvSpPr>
        <p:spPr>
          <a:xfrm>
            <a:off x="6014291" y="20866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11"/>
          <p:cNvSpPr/>
          <p:nvPr/>
        </p:nvSpPr>
        <p:spPr>
          <a:xfrm>
            <a:off x="6005291" y="26784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5" name="向右箭號 3"/>
          <p:cNvSpPr/>
          <p:nvPr/>
        </p:nvSpPr>
        <p:spPr>
          <a:xfrm>
            <a:off x="3190162" y="261626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5112019" y="258772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"/>
          <p:cNvSpPr/>
          <p:nvPr/>
        </p:nvSpPr>
        <p:spPr>
          <a:xfrm>
            <a:off x="7165768" y="221911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圓角矩形 10"/>
          <p:cNvSpPr/>
          <p:nvPr/>
        </p:nvSpPr>
        <p:spPr>
          <a:xfrm>
            <a:off x="7962403" y="206351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9" name="圓角矩形 11"/>
          <p:cNvSpPr/>
          <p:nvPr/>
        </p:nvSpPr>
        <p:spPr>
          <a:xfrm>
            <a:off x="7953403" y="265535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0" name="向右箭號 3"/>
          <p:cNvSpPr/>
          <p:nvPr/>
        </p:nvSpPr>
        <p:spPr>
          <a:xfrm>
            <a:off x="7060131" y="256463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PlaceHolder 1"/>
          <p:cNvSpPr txBox="1">
            <a:spLocks/>
          </p:cNvSpPr>
          <p:nvPr/>
        </p:nvSpPr>
        <p:spPr>
          <a:xfrm>
            <a:off x="432458" y="1054218"/>
            <a:ext cx="6799614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情境一、開發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PlaceHolder 1"/>
          <p:cNvSpPr txBox="1">
            <a:spLocks/>
          </p:cNvSpPr>
          <p:nvPr/>
        </p:nvSpPr>
        <p:spPr>
          <a:xfrm>
            <a:off x="426771" y="3195024"/>
            <a:ext cx="10176574" cy="274395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3" name="向右箭號 3"/>
          <p:cNvSpPr/>
          <p:nvPr/>
        </p:nvSpPr>
        <p:spPr>
          <a:xfrm>
            <a:off x="9008243" y="2587728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2" name="圓角矩形 1"/>
          <p:cNvSpPr/>
          <p:nvPr/>
        </p:nvSpPr>
        <p:spPr>
          <a:xfrm>
            <a:off x="9322675" y="2435599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9322675" y="206351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8" y="1419517"/>
            <a:ext cx="9179503" cy="4530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初始專案須先建立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在主頁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點選新增作業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輸入項目名稱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按確定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419517"/>
            <a:ext cx="7649314" cy="4538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Item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" y="1519560"/>
            <a:ext cx="8841221" cy="431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5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影像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2834" y="795600"/>
            <a:ext cx="9199331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DEV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環境為了讓開發人員可以測試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所以只限定不能做刪除的動作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 role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限定使用者能看到的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影像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2673" y="1007419"/>
            <a:ext cx="8299653" cy="2924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影像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36073" y="795600"/>
            <a:ext cx="8120180" cy="5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3816" y="979055"/>
            <a:ext cx="8497368" cy="4724574"/>
          </a:xfrm>
          <a:prstGeom prst="rect">
            <a:avLst/>
          </a:prstGeom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7527" y="1754909"/>
            <a:ext cx="8211040" cy="4079269"/>
          </a:xfrm>
          <a:prstGeom prst="rect">
            <a:avLst/>
          </a:prstGeom>
        </p:spPr>
      </p:pic>
      <p:sp>
        <p:nvSpPr>
          <p:cNvPr id="6" name="PlaceHolder 3"/>
          <p:cNvSpPr/>
          <p:nvPr/>
        </p:nvSpPr>
        <p:spPr>
          <a:xfrm>
            <a:off x="997527" y="795600"/>
            <a:ext cx="8311320" cy="765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於開發本機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~/.m2/settings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mirrors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7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情境二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41457" y="3591765"/>
            <a:ext cx="9143999" cy="18380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56737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47737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69354" y="24213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136287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127287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58064" y="24213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59318" y="222118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50318" y="281302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63715" y="276766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99190" y="239279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95825" y="223718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86825" y="282902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71696" y="27668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93553" y="273831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47302" y="1947333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43937" y="221409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934937" y="280593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8" y="1054218"/>
            <a:ext cx="9152998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情境二、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正常流程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7104097" y="2385704"/>
            <a:ext cx="701278" cy="624767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9276495" y="258618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向右箭號 3"/>
          <p:cNvSpPr/>
          <p:nvPr/>
        </p:nvSpPr>
        <p:spPr>
          <a:xfrm>
            <a:off x="8962063" y="2735510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8" name="圓角矩形 1"/>
          <p:cNvSpPr/>
          <p:nvPr/>
        </p:nvSpPr>
        <p:spPr>
          <a:xfrm>
            <a:off x="9276495" y="221409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情境三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09933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09033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2111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22365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3365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62237" y="185069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58872" y="169508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49872" y="228692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34743" y="22247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56600" y="219621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10349" y="18276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06984" y="16719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897984" y="22638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7004712" y="21731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8850087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情境三、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退回重新修改送測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28784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9784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41401" y="347885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圓角矩形 10"/>
          <p:cNvSpPr/>
          <p:nvPr/>
        </p:nvSpPr>
        <p:spPr>
          <a:xfrm>
            <a:off x="2108334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8" name="圓角矩形 11"/>
          <p:cNvSpPr/>
          <p:nvPr/>
        </p:nvSpPr>
        <p:spPr>
          <a:xfrm>
            <a:off x="2099334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3230111" y="347885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031365" y="327870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4022365" y="387054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35762" y="382519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5171237" y="345031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圓角矩形 10"/>
          <p:cNvSpPr/>
          <p:nvPr/>
        </p:nvSpPr>
        <p:spPr>
          <a:xfrm>
            <a:off x="5967872" y="329471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5" name="圓角矩形 11"/>
          <p:cNvSpPr/>
          <p:nvPr/>
        </p:nvSpPr>
        <p:spPr>
          <a:xfrm>
            <a:off x="5958872" y="388655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3143743" y="382437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向右箭號 3"/>
          <p:cNvSpPr/>
          <p:nvPr/>
        </p:nvSpPr>
        <p:spPr>
          <a:xfrm>
            <a:off x="5065600" y="379583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7119349" y="342722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7915984" y="327162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0" name="圓角矩形 11"/>
          <p:cNvSpPr/>
          <p:nvPr/>
        </p:nvSpPr>
        <p:spPr>
          <a:xfrm>
            <a:off x="7906984" y="386346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7013712" y="377274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2" name="肘形接點 51"/>
          <p:cNvCxnSpPr>
            <a:stCxn id="49" idx="2"/>
            <a:endCxn id="24" idx="0"/>
          </p:cNvCxnSpPr>
          <p:nvPr/>
        </p:nvCxnSpPr>
        <p:spPr>
          <a:xfrm rot="5400000">
            <a:off x="4758520" y="-1571465"/>
            <a:ext cx="814293" cy="88860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8943824" y="2198865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8943824" y="3809437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4496499" y="2686379"/>
            <a:ext cx="869828" cy="41037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圓角矩形 1"/>
          <p:cNvSpPr/>
          <p:nvPr/>
        </p:nvSpPr>
        <p:spPr>
          <a:xfrm>
            <a:off x="9292260" y="3649576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圓角矩形 1"/>
          <p:cNvSpPr/>
          <p:nvPr/>
        </p:nvSpPr>
        <p:spPr>
          <a:xfrm>
            <a:off x="9292260" y="3277488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rgbClr val="000000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9292260" y="205031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9292260" y="167822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211327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b="1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09933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09033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22111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022365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013365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162237" y="185069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958872" y="169508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949872" y="228692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134743" y="22247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056600" y="219621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7110349" y="1827603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906984" y="167199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897984" y="226383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7004712" y="2173123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測試的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版本測試不通過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版本先上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1978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078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3240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圓角矩形 10"/>
          <p:cNvSpPr/>
          <p:nvPr/>
        </p:nvSpPr>
        <p:spPr>
          <a:xfrm>
            <a:off x="209933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</a:p>
        </p:txBody>
      </p:sp>
      <p:sp>
        <p:nvSpPr>
          <p:cNvPr id="28" name="圓角矩形 11"/>
          <p:cNvSpPr/>
          <p:nvPr/>
        </p:nvSpPr>
        <p:spPr>
          <a:xfrm>
            <a:off x="209033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322111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29"/>
          <p:cNvSpPr/>
          <p:nvPr/>
        </p:nvSpPr>
        <p:spPr>
          <a:xfrm>
            <a:off x="4022365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accent2">
                    <a:lumMod val="75000"/>
                  </a:schemeClr>
                </a:solidFill>
                <a:latin typeface="Arial"/>
              </a:rPr>
              <a:t> </a:t>
            </a:r>
          </a:p>
        </p:txBody>
      </p:sp>
      <p:sp>
        <p:nvSpPr>
          <p:cNvPr id="31" name="圓角矩形 30"/>
          <p:cNvSpPr/>
          <p:nvPr/>
        </p:nvSpPr>
        <p:spPr>
          <a:xfrm>
            <a:off x="4013365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26762" y="383820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5162237" y="346332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圓角矩形 10"/>
          <p:cNvSpPr/>
          <p:nvPr/>
        </p:nvSpPr>
        <p:spPr>
          <a:xfrm>
            <a:off x="5958872" y="330772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5" name="圓角矩形 11"/>
          <p:cNvSpPr/>
          <p:nvPr/>
        </p:nvSpPr>
        <p:spPr>
          <a:xfrm>
            <a:off x="5949872" y="389956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3134743" y="383738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向右箭號 3"/>
          <p:cNvSpPr/>
          <p:nvPr/>
        </p:nvSpPr>
        <p:spPr>
          <a:xfrm>
            <a:off x="5056600" y="3808848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7110349" y="344023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7906984" y="328463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0" name="圓角矩形 11"/>
          <p:cNvSpPr/>
          <p:nvPr/>
        </p:nvSpPr>
        <p:spPr>
          <a:xfrm>
            <a:off x="7897984" y="387647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7004712" y="378575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2" name="肘形接點 51"/>
          <p:cNvCxnSpPr>
            <a:stCxn id="53" idx="2"/>
            <a:endCxn id="24" idx="0"/>
          </p:cNvCxnSpPr>
          <p:nvPr/>
        </p:nvCxnSpPr>
        <p:spPr>
          <a:xfrm rot="5400000">
            <a:off x="4736543" y="-1567913"/>
            <a:ext cx="836728" cy="888253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8943824" y="2198865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7" name="向右箭號 3"/>
          <p:cNvSpPr/>
          <p:nvPr/>
        </p:nvSpPr>
        <p:spPr>
          <a:xfrm>
            <a:off x="8952825" y="3820252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4496499" y="2686379"/>
            <a:ext cx="869828" cy="410377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9301253" y="3666374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"/>
          <p:cNvSpPr/>
          <p:nvPr/>
        </p:nvSpPr>
        <p:spPr>
          <a:xfrm>
            <a:off x="9301253" y="3294286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accent2">
                    <a:lumMod val="75000"/>
                  </a:schemeClr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chemeClr val="accent2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53" name="圓角矩形 1"/>
          <p:cNvSpPr/>
          <p:nvPr/>
        </p:nvSpPr>
        <p:spPr>
          <a:xfrm>
            <a:off x="9279741" y="2040886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9279741" y="1668798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53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204169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endParaRPr lang="en-US" altLang="zh-TW" sz="2400" b="1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有其他測試則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若無則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219784" y="16790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210784" y="22709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332401" y="18792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1974707" y="258718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1965707" y="317902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096484" y="278733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3897738" y="258718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3888738" y="317902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226762" y="222556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037610" y="275879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5834245" y="260318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5825245" y="319502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010116" y="313285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4931973" y="310431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6985722" y="273569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7782357" y="258009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7773357" y="317193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2" name="向右箭號 3"/>
          <p:cNvSpPr/>
          <p:nvPr/>
        </p:nvSpPr>
        <p:spPr>
          <a:xfrm>
            <a:off x="6880085" y="308121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961858"/>
            <a:ext cx="9482952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情境五、緊急上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4" name="圓角矩形 10"/>
          <p:cNvSpPr/>
          <p:nvPr/>
        </p:nvSpPr>
        <p:spPr>
          <a:xfrm>
            <a:off x="219784" y="329171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5" name="圓角矩形 11"/>
          <p:cNvSpPr/>
          <p:nvPr/>
        </p:nvSpPr>
        <p:spPr>
          <a:xfrm>
            <a:off x="210784" y="388355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 Ver.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1332401" y="3491868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向右箭號 3"/>
          <p:cNvSpPr/>
          <p:nvPr/>
        </p:nvSpPr>
        <p:spPr>
          <a:xfrm>
            <a:off x="1226762" y="383820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5" name="向右箭號 3"/>
          <p:cNvSpPr/>
          <p:nvPr/>
        </p:nvSpPr>
        <p:spPr>
          <a:xfrm>
            <a:off x="8819197" y="3106961"/>
            <a:ext cx="256301" cy="25767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9195099" y="2952181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"/>
          <p:cNvSpPr/>
          <p:nvPr/>
        </p:nvSpPr>
        <p:spPr>
          <a:xfrm>
            <a:off x="9195099" y="2580093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spc="-1" dirty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632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42673" y="904875"/>
            <a:ext cx="8659652" cy="80010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Pull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修改成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 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7" y="1916023"/>
            <a:ext cx="8315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81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Merge Request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68367" y="795600"/>
            <a:ext cx="8659652" cy="9635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開發完成後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將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14047"/>
            <a:ext cx="9192798" cy="376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1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1126276" y="824256"/>
            <a:ext cx="8659652" cy="8159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記得不要勾選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可保留至半年再刪除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Delete source branch when merge request is accepted.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" y="1758088"/>
            <a:ext cx="474345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13" y="3073077"/>
            <a:ext cx="6023842" cy="2704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45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24455</TotalTime>
  <Words>853</Words>
  <Application>Microsoft Office PowerPoint</Application>
  <PresentationFormat>自訂</PresentationFormat>
  <Paragraphs>213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DejaVu Sans</vt:lpstr>
      <vt:lpstr>Fira Sans</vt:lpstr>
      <vt:lpstr>微軟正黑體</vt:lpstr>
      <vt:lpstr>標楷體</vt:lpstr>
      <vt:lpstr>Arial</vt:lpstr>
      <vt:lpstr>Symbol</vt:lpstr>
      <vt:lpstr>Times New Roman</vt:lpstr>
      <vt:lpstr>Wingdings</vt:lpstr>
      <vt:lpstr>Office 佈景主題</vt:lpstr>
      <vt:lpstr>CICD 流程</vt:lpstr>
      <vt:lpstr>Gitlab 情境一</vt:lpstr>
      <vt:lpstr>Gitlab 情境二</vt:lpstr>
      <vt:lpstr>Gitlab 情境三</vt:lpstr>
      <vt:lpstr>Gitlab 情境四</vt:lpstr>
      <vt:lpstr>Gitlab 情境五</vt:lpstr>
      <vt:lpstr>Gitlab branch</vt:lpstr>
      <vt:lpstr>Gitlab Merge Request</vt:lpstr>
      <vt:lpstr>Gitlab Merge 注意事項</vt:lpstr>
      <vt:lpstr>Gitlab MR 衝突提示畫面</vt:lpstr>
      <vt:lpstr>Gitlab 解決衝突畫面(一)</vt:lpstr>
      <vt:lpstr>Gitlab 解決衝突畫面(二)</vt:lpstr>
      <vt:lpstr>Gitlab 解決衝突後 Merge</vt:lpstr>
      <vt:lpstr>Gitlab 新建專案流程</vt:lpstr>
      <vt:lpstr>Gitlab 新建專案 : 新增 Group</vt:lpstr>
      <vt:lpstr>Gitlab 新建專案 : 新增 Project</vt:lpstr>
      <vt:lpstr>Gitlab 新建專案 : 設定 Branch</vt:lpstr>
      <vt:lpstr>Gitlab Branch Protected 設定</vt:lpstr>
      <vt:lpstr>Gitlab Tag 命名規則</vt:lpstr>
      <vt:lpstr>Jenkins Folder / Item (一)</vt:lpstr>
      <vt:lpstr>Jenkins Folder / Item (二)</vt:lpstr>
      <vt:lpstr>Jenkins Folder / Item (三)</vt:lpstr>
      <vt:lpstr>Jenkins Folder / Item (四)</vt:lpstr>
      <vt:lpstr>Gitlab 權限</vt:lpstr>
      <vt:lpstr>Jenkins 權限</vt:lpstr>
      <vt:lpstr>套件來源 Nexus 內部開發本機設定(一)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579</cp:revision>
  <cp:lastPrinted>2021-10-04T02:16:34Z</cp:lastPrinted>
  <dcterms:created xsi:type="dcterms:W3CDTF">2020-09-24T07:39:29Z</dcterms:created>
  <dcterms:modified xsi:type="dcterms:W3CDTF">2024-08-16T08:41:36Z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