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62" r:id="rId4"/>
    <p:sldId id="279" r:id="rId5"/>
    <p:sldId id="301" r:id="rId6"/>
    <p:sldId id="280" r:id="rId7"/>
    <p:sldId id="302" r:id="rId8"/>
    <p:sldId id="282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303" r:id="rId18"/>
    <p:sldId id="272" r:id="rId19"/>
    <p:sldId id="273" r:id="rId20"/>
    <p:sldId id="274" r:id="rId21"/>
    <p:sldId id="271" r:id="rId22"/>
    <p:sldId id="283" r:id="rId23"/>
    <p:sldId id="275" r:id="rId24"/>
    <p:sldId id="276" r:id="rId25"/>
    <p:sldId id="264" r:id="rId26"/>
    <p:sldId id="263" r:id="rId27"/>
    <p:sldId id="257" r:id="rId28"/>
    <p:sldId id="261" r:id="rId29"/>
    <p:sldId id="289" r:id="rId30"/>
    <p:sldId id="265" r:id="rId31"/>
    <p:sldId id="266" r:id="rId32"/>
    <p:sldId id="267" r:id="rId33"/>
    <p:sldId id="268" r:id="rId34"/>
    <p:sldId id="290" r:id="rId35"/>
    <p:sldId id="291" r:id="rId36"/>
    <p:sldId id="292" r:id="rId37"/>
    <p:sldId id="295" r:id="rId38"/>
    <p:sldId id="296" r:id="rId39"/>
    <p:sldId id="297" r:id="rId40"/>
    <p:sldId id="298" r:id="rId41"/>
    <p:sldId id="299" r:id="rId42"/>
    <p:sldId id="258" r:id="rId43"/>
    <p:sldId id="259" r:id="rId44"/>
    <p:sldId id="286" r:id="rId45"/>
    <p:sldId id="287" r:id="rId46"/>
    <p:sldId id="288" r:id="rId47"/>
    <p:sldId id="300" r:id="rId48"/>
    <p:sldId id="260" r:id="rId49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9966"/>
    <a:srgbClr val="99CC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32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05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452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42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55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74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41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08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654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22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80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7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166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50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77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7334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32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20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7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38708" y="1157580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主管點選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按鈕，進行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77" y="2037085"/>
            <a:ext cx="6510045" cy="2639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754674" cy="81152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多出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的檔案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下圖可看到多了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IssusAAAController.java</a:t>
            </a:r>
            <a:endParaRPr lang="en-US" altLang="zh-TW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83" y="1933311"/>
            <a:ext cx="6666779" cy="38349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7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06315" y="675527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先找到之前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紀錄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確認後再做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2" y="1193052"/>
            <a:ext cx="8601075" cy="488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60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跳出確認視窗，點選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8" y="1519560"/>
            <a:ext cx="7609899" cy="4399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2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7376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系統會自動開啟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Request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 branch 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" y="1631373"/>
            <a:ext cx="895350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69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24672" y="453365"/>
            <a:ext cx="8667582" cy="7376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" y="1068793"/>
            <a:ext cx="8467725" cy="2543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78" y="3056875"/>
            <a:ext cx="6906203" cy="3015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33908" y="795599"/>
            <a:ext cx="8667582" cy="6447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是否已將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版本刪除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93" y="1457037"/>
            <a:ext cx="7110124" cy="47962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17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00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62618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61718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73880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50573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49673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62751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428766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419766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633163" y="25040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568638" y="21291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365273" y="19735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356273" y="25653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541144" y="2503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463001" y="24746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5595647" y="3565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6392282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6383282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5490010" y="3911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7" y="1054218"/>
            <a:ext cx="9542815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流程，拉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894955" y="4348871"/>
            <a:ext cx="9043040" cy="155367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 Tag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8407194" y="378215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8407194" y="341007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444514" y="24778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471522" y="39140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8375185" y="232961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8375185" y="19575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4428766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6" name="圓角矩形 11"/>
          <p:cNvSpPr/>
          <p:nvPr/>
        </p:nvSpPr>
        <p:spPr>
          <a:xfrm>
            <a:off x="4419766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11" name="肘形接點 10"/>
          <p:cNvCxnSpPr>
            <a:stCxn id="43" idx="2"/>
            <a:endCxn id="45" idx="0"/>
          </p:cNvCxnSpPr>
          <p:nvPr/>
        </p:nvCxnSpPr>
        <p:spPr>
          <a:xfrm rot="5400000">
            <a:off x="6473944" y="1192397"/>
            <a:ext cx="666352" cy="3768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"/>
          <p:cNvSpPr/>
          <p:nvPr/>
        </p:nvSpPr>
        <p:spPr>
          <a:xfrm>
            <a:off x="6325958" y="289929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39121" y="4419742"/>
            <a:ext cx="8846335" cy="1435993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53445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52545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64707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41400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40500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53578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37036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28036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541433" y="24173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476908" y="20424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6273543" y="188682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6264543" y="247866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449414" y="24164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371271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5394607" y="3592121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6273543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6264543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795600"/>
            <a:ext cx="9152998" cy="80359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正在測試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拉取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5875086" y="3604462"/>
            <a:ext cx="340326" cy="3123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8247255" y="385362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8247255" y="348153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310383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5" name="圓角矩形 1"/>
          <p:cNvSpPr/>
          <p:nvPr/>
        </p:nvSpPr>
        <p:spPr>
          <a:xfrm>
            <a:off x="8241054" y="223967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圓角矩形 1"/>
          <p:cNvSpPr/>
          <p:nvPr/>
        </p:nvSpPr>
        <p:spPr>
          <a:xfrm>
            <a:off x="8241054" y="186758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tx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346036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337036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25" name="肘形接點 24"/>
          <p:cNvCxnSpPr>
            <a:stCxn id="35" idx="2"/>
            <a:endCxn id="37" idx="0"/>
          </p:cNvCxnSpPr>
          <p:nvPr/>
        </p:nvCxnSpPr>
        <p:spPr>
          <a:xfrm rot="5400000">
            <a:off x="6308734" y="1184936"/>
            <a:ext cx="779911" cy="37175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1"/>
          <p:cNvSpPr/>
          <p:nvPr/>
        </p:nvSpPr>
        <p:spPr>
          <a:xfrm>
            <a:off x="6183287" y="284501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5371271" y="397386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319383" y="39731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8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tool &amp; environment :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1766887"/>
            <a:ext cx="7848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2" y="1386728"/>
            <a:ext cx="5943600" cy="512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2" y="1296528"/>
            <a:ext cx="3079467" cy="4891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1: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查看環境變數與設定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2: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初始化工作空間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(./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" y="1593416"/>
            <a:ext cx="38100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9" y="1690255"/>
            <a:ext cx="5517088" cy="406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3: clone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Jenkins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" y="1609148"/>
            <a:ext cx="8324850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49" y="3332272"/>
            <a:ext cx="6618288" cy="143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5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4: package jar/war file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7" y="1419517"/>
            <a:ext cx="6908006" cy="4648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7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293917" y="804845"/>
            <a:ext cx="9648168" cy="7864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在進行開發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且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測試的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通過，退回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後重新修改送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31069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93860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2133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2133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479485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210461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94900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54084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47867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45013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626395" y="3541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423030" y="338554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414030" y="397738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520758" y="388667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8982428" y="376020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8982428" y="338811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2" y="2453366"/>
            <a:ext cx="4023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向右箭號 3"/>
          <p:cNvSpPr/>
          <p:nvPr/>
        </p:nvSpPr>
        <p:spPr>
          <a:xfrm>
            <a:off x="8502271" y="3889525"/>
            <a:ext cx="375314" cy="2847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8982427" y="2305090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8982427" y="193300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5459514" y="338554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5450514" y="397738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7292939" y="1379625"/>
            <a:ext cx="666352" cy="33454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7356706" y="2874774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2133152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482719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5: upload jar/war file to Nexus Repo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1419517"/>
            <a:ext cx="9086850" cy="447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七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6: Deploy jar/war file to AP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" y="1419517"/>
            <a:ext cx="956310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3"/>
          <p:cNvSpPr/>
          <p:nvPr/>
        </p:nvSpPr>
        <p:spPr>
          <a:xfrm>
            <a:off x="587309" y="693278"/>
            <a:ext cx="8820728" cy="11532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Maven </a:t>
            </a: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pom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file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檔案設定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ersion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須為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tabLst>
                <a:tab pos="0" algn="l"/>
              </a:tabLst>
            </a:pP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groupId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會影響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Nexus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儲存庫的路徑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如下圖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en-US" sz="3600" b="1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pom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file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34" y="1938911"/>
            <a:ext cx="2749091" cy="418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62" y="1938911"/>
            <a:ext cx="5270265" cy="4144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10771" y="4495687"/>
            <a:ext cx="9562161" cy="146544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136883" y="777209"/>
            <a:ext cx="9856852" cy="72711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情境四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SIT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通過，退回修改後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重新將 </a:t>
            </a:r>
            <a:r>
              <a:rPr lang="en-US" altLang="zh-TW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送回 </a:t>
            </a:r>
            <a:r>
              <a:rPr lang="en-US" altLang="zh-TW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測試成功上版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繼續送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測試。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052084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67999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6743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2662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187454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6743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zh-TW" altLang="en-US" sz="1600" b="1" spc="-1" dirty="0">
                <a:solidFill>
                  <a:schemeClr val="dk1"/>
                </a:solidFill>
              </a:rPr>
              <a:t>修改</a:t>
            </a:r>
            <a:endParaRPr lang="en-US" altLang="zh-TW" sz="1600" spc="-1" dirty="0" smtClean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圓角矩形 11"/>
          <p:cNvSpPr/>
          <p:nvPr/>
        </p:nvSpPr>
        <p:spPr>
          <a:xfrm>
            <a:off x="3527483" y="22662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187454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6743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2662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220876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18460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6903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2822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22006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1915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1252774" y="309138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2146585" y="294333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2137585" y="353517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1204518" y="34444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3604385" y="333721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3604385" y="296512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3" y="219475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8880829" y="2046481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8880829" y="167439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136883" y="294333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127883" y="353517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4672624" y="-1581301"/>
            <a:ext cx="482753" cy="8566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8695482" y="2588407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1874543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224110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4714947" y="3338554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4714947" y="296646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圓角矩形 10"/>
          <p:cNvSpPr/>
          <p:nvPr/>
        </p:nvSpPr>
        <p:spPr>
          <a:xfrm>
            <a:off x="5512450" y="368882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圓角矩形 11"/>
          <p:cNvSpPr/>
          <p:nvPr/>
        </p:nvSpPr>
        <p:spPr>
          <a:xfrm>
            <a:off x="5503450" y="428066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6652322" y="386043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0"/>
          <p:cNvSpPr/>
          <p:nvPr/>
        </p:nvSpPr>
        <p:spPr>
          <a:xfrm>
            <a:off x="7448957" y="370483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圓角矩形 11"/>
          <p:cNvSpPr/>
          <p:nvPr/>
        </p:nvSpPr>
        <p:spPr>
          <a:xfrm>
            <a:off x="7439957" y="429667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6" name="向右箭號 3"/>
          <p:cNvSpPr/>
          <p:nvPr/>
        </p:nvSpPr>
        <p:spPr>
          <a:xfrm>
            <a:off x="6546685" y="420595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8934705" y="407480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8934705" y="370272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3185566" y="3447618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4" name="向右箭號 3"/>
          <p:cNvSpPr/>
          <p:nvPr/>
        </p:nvSpPr>
        <p:spPr>
          <a:xfrm>
            <a:off x="4289845" y="3442521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7" name="向右箭號 3"/>
          <p:cNvSpPr/>
          <p:nvPr/>
        </p:nvSpPr>
        <p:spPr>
          <a:xfrm>
            <a:off x="8494901" y="4205030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2" name="肘形接點 11"/>
          <p:cNvCxnSpPr>
            <a:stCxn id="38" idx="2"/>
            <a:endCxn id="41" idx="1"/>
          </p:cNvCxnSpPr>
          <p:nvPr/>
        </p:nvCxnSpPr>
        <p:spPr>
          <a:xfrm rot="16200000" flipH="1">
            <a:off x="5155510" y="3628528"/>
            <a:ext cx="232810" cy="4810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45902" y="3960817"/>
            <a:ext cx="9522931" cy="244912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 </a:t>
            </a:r>
            <a:r>
              <a:rPr lang="en-US" altLang="zh-TW" sz="18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(B+A)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172671" y="721779"/>
            <a:ext cx="10043449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的版本，而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不通過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先上，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測試，測試成功上版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繼續送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83064" y="183042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83064" y="145833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56933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47933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69550" y="165287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36483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27483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58260" y="165287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59514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50514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63911" y="199921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99386" y="162433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96021" y="146873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87021" y="206057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71892" y="199839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93749" y="196985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5065099" y="299853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圓角矩形 10"/>
          <p:cNvSpPr/>
          <p:nvPr/>
        </p:nvSpPr>
        <p:spPr>
          <a:xfrm>
            <a:off x="5895135" y="2831385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5" name="圓角矩形 11"/>
          <p:cNvSpPr/>
          <p:nvPr/>
        </p:nvSpPr>
        <p:spPr>
          <a:xfrm>
            <a:off x="5895135" y="3413989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4959462" y="334405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圓角矩形 1"/>
          <p:cNvSpPr/>
          <p:nvPr/>
        </p:nvSpPr>
        <p:spPr>
          <a:xfrm>
            <a:off x="7717048" y="321602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7717048" y="284393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8914298" y="1837517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8914298" y="1465429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圓角矩形 10"/>
          <p:cNvSpPr/>
          <p:nvPr/>
        </p:nvSpPr>
        <p:spPr>
          <a:xfrm>
            <a:off x="3898218" y="28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4" name="圓角矩形 11"/>
          <p:cNvSpPr/>
          <p:nvPr/>
        </p:nvSpPr>
        <p:spPr>
          <a:xfrm>
            <a:off x="3889218" y="34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5" name="肘形接點 84"/>
          <p:cNvCxnSpPr>
            <a:stCxn id="81" idx="2"/>
            <a:endCxn id="39" idx="0"/>
          </p:cNvCxnSpPr>
          <p:nvPr/>
        </p:nvCxnSpPr>
        <p:spPr>
          <a:xfrm rot="5400000">
            <a:off x="4671357" y="-1725501"/>
            <a:ext cx="582252" cy="85364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1"/>
          <p:cNvSpPr/>
          <p:nvPr/>
        </p:nvSpPr>
        <p:spPr>
          <a:xfrm>
            <a:off x="913777" y="1652879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44405" y="2002446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0"/>
          <p:cNvSpPr/>
          <p:nvPr/>
        </p:nvSpPr>
        <p:spPr>
          <a:xfrm>
            <a:off x="2239395" y="2846573"/>
            <a:ext cx="1333349" cy="567416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11"/>
          <p:cNvSpPr/>
          <p:nvPr/>
        </p:nvSpPr>
        <p:spPr>
          <a:xfrm>
            <a:off x="2239395" y="3413989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200380" y="283387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圓角矩形 11"/>
          <p:cNvSpPr/>
          <p:nvPr/>
        </p:nvSpPr>
        <p:spPr>
          <a:xfrm>
            <a:off x="191380" y="342571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圓角矩形 1"/>
          <p:cNvSpPr/>
          <p:nvPr/>
        </p:nvSpPr>
        <p:spPr>
          <a:xfrm>
            <a:off x="1289591" y="3005394"/>
            <a:ext cx="779507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Revert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1285554" y="33517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5" name="圓角矩形 1"/>
          <p:cNvSpPr/>
          <p:nvPr/>
        </p:nvSpPr>
        <p:spPr>
          <a:xfrm>
            <a:off x="8728950" y="2313451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向右箭號 3"/>
          <p:cNvSpPr/>
          <p:nvPr/>
        </p:nvSpPr>
        <p:spPr>
          <a:xfrm>
            <a:off x="8442380" y="1973095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7" name="肘形接點 6"/>
          <p:cNvCxnSpPr>
            <a:stCxn id="37" idx="3"/>
            <a:endCxn id="83" idx="1"/>
          </p:cNvCxnSpPr>
          <p:nvPr/>
        </p:nvCxnSpPr>
        <p:spPr>
          <a:xfrm>
            <a:off x="3572744" y="3130281"/>
            <a:ext cx="325474" cy="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向右箭號 3"/>
          <p:cNvSpPr/>
          <p:nvPr/>
        </p:nvSpPr>
        <p:spPr>
          <a:xfrm>
            <a:off x="7293651" y="3344052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8846068" y="3209823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8846068" y="283773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422671" y="333785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9" name="圓角矩形 10"/>
          <p:cNvSpPr/>
          <p:nvPr/>
        </p:nvSpPr>
        <p:spPr>
          <a:xfrm>
            <a:off x="5468514" y="403213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圓角矩形 11"/>
          <p:cNvSpPr/>
          <p:nvPr/>
        </p:nvSpPr>
        <p:spPr>
          <a:xfrm>
            <a:off x="5459514" y="462397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1" name="圓角矩形 1"/>
          <p:cNvSpPr/>
          <p:nvPr/>
        </p:nvSpPr>
        <p:spPr>
          <a:xfrm>
            <a:off x="6608386" y="4203745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圓角矩形 10"/>
          <p:cNvSpPr/>
          <p:nvPr/>
        </p:nvSpPr>
        <p:spPr>
          <a:xfrm>
            <a:off x="7405021" y="404813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圓角矩形 11"/>
          <p:cNvSpPr/>
          <p:nvPr/>
        </p:nvSpPr>
        <p:spPr>
          <a:xfrm>
            <a:off x="7396021" y="463997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4" name="向右箭號 3"/>
          <p:cNvSpPr/>
          <p:nvPr/>
        </p:nvSpPr>
        <p:spPr>
          <a:xfrm>
            <a:off x="6502749" y="4549265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5" name="圓角矩形 1"/>
          <p:cNvSpPr/>
          <p:nvPr/>
        </p:nvSpPr>
        <p:spPr>
          <a:xfrm>
            <a:off x="8890769" y="4418115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圓角矩形 1"/>
          <p:cNvSpPr/>
          <p:nvPr/>
        </p:nvSpPr>
        <p:spPr>
          <a:xfrm>
            <a:off x="8890769" y="40460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B+A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向右箭號 3"/>
          <p:cNvSpPr/>
          <p:nvPr/>
        </p:nvSpPr>
        <p:spPr>
          <a:xfrm>
            <a:off x="8450965" y="454833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98" name="肘形接點 97"/>
          <p:cNvCxnSpPr>
            <a:stCxn id="53" idx="2"/>
            <a:endCxn id="89" idx="1"/>
          </p:cNvCxnSpPr>
          <p:nvPr/>
        </p:nvCxnSpPr>
        <p:spPr>
          <a:xfrm rot="5400000">
            <a:off x="6963084" y="2129358"/>
            <a:ext cx="704848" cy="3693987"/>
          </a:xfrm>
          <a:prstGeom prst="bentConnector4">
            <a:avLst>
              <a:gd name="adj1" fmla="val 28957"/>
              <a:gd name="adj2" fmla="val 106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284676" y="730948"/>
            <a:ext cx="9482952" cy="57711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情境六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SIT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的版本，而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插隊 </a:t>
            </a:r>
            <a:r>
              <a:rPr lang="en-US" altLang="zh-TW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測試，測試成功上版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繼續送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測試。</a:t>
            </a:r>
            <a:endParaRPr lang="zh-TW" altLang="en-US" sz="2000" b="1" spc="-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64592" y="1830415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64592" y="14583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38461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29461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51078" y="165287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18011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09011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39788" y="165287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41042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32042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45439" y="199920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80914" y="16243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77549" y="146872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68549" y="206056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53420" y="199839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75277" y="19698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8909368" y="1824812"/>
            <a:ext cx="849024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8909368" y="1452724"/>
            <a:ext cx="849024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A+B+C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圓角矩形 1"/>
          <p:cNvSpPr/>
          <p:nvPr/>
        </p:nvSpPr>
        <p:spPr>
          <a:xfrm>
            <a:off x="895305" y="1652874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25933" y="200244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PlaceHolder 1"/>
          <p:cNvSpPr txBox="1">
            <a:spLocks/>
          </p:cNvSpPr>
          <p:nvPr/>
        </p:nvSpPr>
        <p:spPr>
          <a:xfrm>
            <a:off x="208957" y="3977151"/>
            <a:ext cx="9454701" cy="240507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A+B+C)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 </a:t>
            </a:r>
            <a:r>
              <a:rPr lang="en-US" altLang="zh-TW" sz="18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(C+A)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5065099" y="301700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圓角矩形 10"/>
          <p:cNvSpPr/>
          <p:nvPr/>
        </p:nvSpPr>
        <p:spPr>
          <a:xfrm>
            <a:off x="5895135" y="2849857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1" name="圓角矩形 11"/>
          <p:cNvSpPr/>
          <p:nvPr/>
        </p:nvSpPr>
        <p:spPr>
          <a:xfrm>
            <a:off x="5895135" y="343246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4959462" y="336252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7717048" y="323449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7717048" y="286240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3898218" y="285216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圓角矩形 11"/>
          <p:cNvSpPr/>
          <p:nvPr/>
        </p:nvSpPr>
        <p:spPr>
          <a:xfrm>
            <a:off x="3889218" y="344400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7" name="圓角矩形 10"/>
          <p:cNvSpPr/>
          <p:nvPr/>
        </p:nvSpPr>
        <p:spPr>
          <a:xfrm>
            <a:off x="2239395" y="2865045"/>
            <a:ext cx="1333349" cy="567416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8" name="圓角矩形 11"/>
          <p:cNvSpPr/>
          <p:nvPr/>
        </p:nvSpPr>
        <p:spPr>
          <a:xfrm>
            <a:off x="2239395" y="343246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9" name="圓角矩形 10"/>
          <p:cNvSpPr/>
          <p:nvPr/>
        </p:nvSpPr>
        <p:spPr>
          <a:xfrm>
            <a:off x="200380" y="285234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圓角矩形 11"/>
          <p:cNvSpPr/>
          <p:nvPr/>
        </p:nvSpPr>
        <p:spPr>
          <a:xfrm>
            <a:off x="191380" y="344418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1289591" y="3023866"/>
            <a:ext cx="779507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Revert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向右箭號 3"/>
          <p:cNvSpPr/>
          <p:nvPr/>
        </p:nvSpPr>
        <p:spPr>
          <a:xfrm>
            <a:off x="1285554" y="337019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4" name="肘形接點 53"/>
          <p:cNvCxnSpPr>
            <a:stCxn id="47" idx="3"/>
            <a:endCxn id="45" idx="1"/>
          </p:cNvCxnSpPr>
          <p:nvPr/>
        </p:nvCxnSpPr>
        <p:spPr>
          <a:xfrm>
            <a:off x="3572744" y="3148753"/>
            <a:ext cx="325474" cy="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7293651" y="336252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9" name="圓角矩形 1"/>
          <p:cNvSpPr/>
          <p:nvPr/>
        </p:nvSpPr>
        <p:spPr>
          <a:xfrm>
            <a:off x="8846068" y="322829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圓角矩形 1"/>
          <p:cNvSpPr/>
          <p:nvPr/>
        </p:nvSpPr>
        <p:spPr>
          <a:xfrm>
            <a:off x="8846068" y="285620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向右箭號 3"/>
          <p:cNvSpPr/>
          <p:nvPr/>
        </p:nvSpPr>
        <p:spPr>
          <a:xfrm>
            <a:off x="8422671" y="3356326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2" name="圓角矩形 10"/>
          <p:cNvSpPr/>
          <p:nvPr/>
        </p:nvSpPr>
        <p:spPr>
          <a:xfrm>
            <a:off x="5441042" y="407413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圓角矩形 11"/>
          <p:cNvSpPr/>
          <p:nvPr/>
        </p:nvSpPr>
        <p:spPr>
          <a:xfrm>
            <a:off x="5432042" y="466597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4" name="圓角矩形 1"/>
          <p:cNvSpPr/>
          <p:nvPr/>
        </p:nvSpPr>
        <p:spPr>
          <a:xfrm>
            <a:off x="6580914" y="424574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圓角矩形 10"/>
          <p:cNvSpPr/>
          <p:nvPr/>
        </p:nvSpPr>
        <p:spPr>
          <a:xfrm>
            <a:off x="7377549" y="409013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圓角矩形 11"/>
          <p:cNvSpPr/>
          <p:nvPr/>
        </p:nvSpPr>
        <p:spPr>
          <a:xfrm>
            <a:off x="7368549" y="468197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7" name="向右箭號 3"/>
          <p:cNvSpPr/>
          <p:nvPr/>
        </p:nvSpPr>
        <p:spPr>
          <a:xfrm>
            <a:off x="6475277" y="459126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8" name="圓角矩形 1"/>
          <p:cNvSpPr/>
          <p:nvPr/>
        </p:nvSpPr>
        <p:spPr>
          <a:xfrm>
            <a:off x="8863297" y="446011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圓角矩形 1"/>
          <p:cNvSpPr/>
          <p:nvPr/>
        </p:nvSpPr>
        <p:spPr>
          <a:xfrm>
            <a:off x="8863297" y="408802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C+A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向右箭號 3"/>
          <p:cNvSpPr/>
          <p:nvPr/>
        </p:nvSpPr>
        <p:spPr>
          <a:xfrm>
            <a:off x="8423493" y="4590332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01" name="肘形接點 100"/>
          <p:cNvCxnSpPr>
            <a:stCxn id="89" idx="2"/>
            <a:endCxn id="92" idx="1"/>
          </p:cNvCxnSpPr>
          <p:nvPr/>
        </p:nvCxnSpPr>
        <p:spPr>
          <a:xfrm rot="5400000">
            <a:off x="6937587" y="2145855"/>
            <a:ext cx="728371" cy="3721459"/>
          </a:xfrm>
          <a:prstGeom prst="bentConnector4">
            <a:avLst>
              <a:gd name="adj1" fmla="val 29637"/>
              <a:gd name="adj2" fmla="val 106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接點 3"/>
          <p:cNvCxnSpPr>
            <a:stCxn id="81" idx="2"/>
            <a:endCxn id="49" idx="0"/>
          </p:cNvCxnSpPr>
          <p:nvPr/>
        </p:nvCxnSpPr>
        <p:spPr>
          <a:xfrm rot="5400000">
            <a:off x="4707344" y="-1774192"/>
            <a:ext cx="613429" cy="86396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圓角矩形 1"/>
          <p:cNvSpPr/>
          <p:nvPr/>
        </p:nvSpPr>
        <p:spPr>
          <a:xfrm>
            <a:off x="8754830" y="2342433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向右箭號 3"/>
          <p:cNvSpPr/>
          <p:nvPr/>
        </p:nvSpPr>
        <p:spPr>
          <a:xfrm>
            <a:off x="8414389" y="196791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9133364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，新增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IssusAAAController.java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檔案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" y="1313125"/>
            <a:ext cx="8376661" cy="47551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129181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Þ"/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Request 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Þ"/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branch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" y="2294142"/>
            <a:ext cx="9661236" cy="31927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01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25085</TotalTime>
  <Words>1471</Words>
  <Application>Microsoft Office PowerPoint</Application>
  <PresentationFormat>自訂</PresentationFormat>
  <Paragraphs>331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情境六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Jenkins Folder / Item (四)</vt:lpstr>
      <vt:lpstr>Jenkins pipeline (一)</vt:lpstr>
      <vt:lpstr>Jenkins pipeline (二)</vt:lpstr>
      <vt:lpstr>Jenkins pipeline (三)</vt:lpstr>
      <vt:lpstr>Jenkins pipeline (四)</vt:lpstr>
      <vt:lpstr>Jenkins pipeline (五)</vt:lpstr>
      <vt:lpstr>Jenkins pipeline (六)</vt:lpstr>
      <vt:lpstr>Jenkins pipeline (七)</vt:lpstr>
      <vt:lpstr>Gitlab 權限</vt:lpstr>
      <vt:lpstr>Jenkins 權限</vt:lpstr>
      <vt:lpstr>套件來源 Nexus 內部開發本機設定(一)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647</cp:revision>
  <cp:lastPrinted>2021-10-04T02:16:34Z</cp:lastPrinted>
  <dcterms:created xsi:type="dcterms:W3CDTF">2020-09-24T07:39:29Z</dcterms:created>
  <dcterms:modified xsi:type="dcterms:W3CDTF">2024-08-22T06:37:04Z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