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0"/>
  </p:notesMasterIdLst>
  <p:sldIdLst>
    <p:sldId id="256" r:id="rId2"/>
    <p:sldId id="278" r:id="rId3"/>
    <p:sldId id="262" r:id="rId4"/>
    <p:sldId id="279" r:id="rId5"/>
    <p:sldId id="301" r:id="rId6"/>
    <p:sldId id="280" r:id="rId7"/>
    <p:sldId id="302" r:id="rId8"/>
    <p:sldId id="282" r:id="rId9"/>
    <p:sldId id="304" r:id="rId10"/>
    <p:sldId id="305" r:id="rId11"/>
    <p:sldId id="307" r:id="rId12"/>
    <p:sldId id="306" r:id="rId13"/>
    <p:sldId id="308" r:id="rId14"/>
    <p:sldId id="309" r:id="rId15"/>
    <p:sldId id="310" r:id="rId16"/>
    <p:sldId id="311" r:id="rId17"/>
    <p:sldId id="303" r:id="rId18"/>
    <p:sldId id="272" r:id="rId19"/>
    <p:sldId id="273" r:id="rId20"/>
    <p:sldId id="274" r:id="rId21"/>
    <p:sldId id="271" r:id="rId22"/>
    <p:sldId id="283" r:id="rId23"/>
    <p:sldId id="275" r:id="rId24"/>
    <p:sldId id="276" r:id="rId25"/>
    <p:sldId id="264" r:id="rId26"/>
    <p:sldId id="263" r:id="rId27"/>
    <p:sldId id="257" r:id="rId28"/>
    <p:sldId id="261" r:id="rId29"/>
    <p:sldId id="289" r:id="rId30"/>
    <p:sldId id="265" r:id="rId31"/>
    <p:sldId id="266" r:id="rId32"/>
    <p:sldId id="267" r:id="rId33"/>
    <p:sldId id="268" r:id="rId34"/>
    <p:sldId id="290" r:id="rId35"/>
    <p:sldId id="291" r:id="rId36"/>
    <p:sldId id="292" r:id="rId37"/>
    <p:sldId id="295" r:id="rId38"/>
    <p:sldId id="296" r:id="rId39"/>
    <p:sldId id="297" r:id="rId40"/>
    <p:sldId id="298" r:id="rId41"/>
    <p:sldId id="299" r:id="rId42"/>
    <p:sldId id="258" r:id="rId43"/>
    <p:sldId id="259" r:id="rId44"/>
    <p:sldId id="286" r:id="rId45"/>
    <p:sldId id="287" r:id="rId46"/>
    <p:sldId id="288" r:id="rId47"/>
    <p:sldId id="300" r:id="rId48"/>
    <p:sldId id="260" r:id="rId49"/>
  </p:sldIdLst>
  <p:sldSz cx="10080625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66FF"/>
    <a:srgbClr val="339966"/>
    <a:srgbClr val="99CC00"/>
    <a:srgbClr val="FFCC00"/>
    <a:srgbClr val="FFFF6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121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0" y="812520"/>
            <a:ext cx="0" cy="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r>
              <a:rPr lang="zh-TW" sz="4400" b="0" strike="noStrike" spc="-1">
                <a:solidFill>
                  <a:srgbClr val="000000"/>
                </a:solidFill>
                <a:latin typeface="Arial"/>
              </a:rPr>
              <a:t>請按這裡移動投影片</a:t>
            </a: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buNone/>
            </a:pPr>
            <a:r>
              <a:rPr lang="zh-TW" sz="2000" b="0" strike="noStrike" spc="-1">
                <a:solidFill>
                  <a:srgbClr val="000000"/>
                </a:solidFill>
                <a:latin typeface="Arial"/>
              </a:rPr>
              <a:t>請按這裡編輯備註格式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&lt;頁首&gt;</a:t>
            </a:r>
          </a:p>
        </p:txBody>
      </p:sp>
      <p:sp>
        <p:nvSpPr>
          <p:cNvPr id="46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  <p:sp>
        <p:nvSpPr>
          <p:cNvPr id="47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48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indent="0" algn="r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9BD1211D-8501-43AE-B436-36C6510E2CE2}" type="slidenum"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‹#›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5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8432370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705152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7745271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24204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55458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974649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6341409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7408490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062166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1474670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1344765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2766873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80577493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162196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1175448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5170472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5750076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0130630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201644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5431137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268424809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4396390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3758728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273972677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165445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45622203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178011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5864798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019166656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08500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074523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6677736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77733460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75142746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83089533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9353514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31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73863213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圖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pPr indent="0" algn="r">
              <a:buNone/>
            </a:pPr>
            <a:fld id="{9BD1211D-8501-43AE-B436-36C6510E2CE2}" type="slidenum">
              <a:rPr lang="en-US" sz="1400" b="0" strike="noStrike" spc="-1" smtClean="0">
                <a:solidFill>
                  <a:srgbClr val="000000"/>
                </a:solidFill>
                <a:latin typeface="Times New Roman"/>
              </a:rPr>
              <a:t>48</a:t>
            </a:fld>
            <a:endParaRPr lang="en-US" sz="1400" b="0" strike="noStrike" spc="-1">
              <a:solidFill>
                <a:srgbClr val="00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8573961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3820896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4240742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870325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74309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909638" y="685800"/>
            <a:ext cx="5037137" cy="3427413"/>
          </a:xfrm>
          <a:prstGeom prst="rect">
            <a:avLst/>
          </a:prstGeom>
          <a:ln w="0">
            <a:noFill/>
          </a:ln>
        </p:spPr>
      </p:sp>
      <p:sp>
        <p:nvSpPr>
          <p:cNvPr id="127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4240" cy="4112640"/>
          </a:xfrm>
          <a:prstGeom prst="rect">
            <a:avLst/>
          </a:prstGeom>
          <a:noFill/>
          <a:ln w="0">
            <a:noFill/>
          </a:ln>
        </p:spPr>
        <p:txBody>
          <a:bodyPr lIns="91440" tIns="91440" rIns="91440" bIns="91440" anchor="t">
            <a:noAutofit/>
          </a:bodyPr>
          <a:lstStyle/>
          <a:p>
            <a:pPr marL="216000" indent="0">
              <a:lnSpc>
                <a:spcPct val="100000"/>
              </a:lnSpc>
              <a:buNone/>
              <a:tabLst>
                <a:tab pos="0" algn="l"/>
              </a:tabLst>
            </a:pPr>
            <a:endParaRPr lang="en-US" sz="2000" b="0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036792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72C9CBD-1427-486C-85AA-4BE087F7549C}" type="slidenum">
              <a:t>‹#›</a:t>
            </a:fld>
            <a:endParaRPr/>
          </a:p>
        </p:txBody>
      </p:sp>
      <p:sp>
        <p:nvSpPr>
          <p:cNvPr id="4" name="PlaceHolder 3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EADC3D7B-CED4-4634-BA66-019784F824C6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7385E643-D83A-4ECB-BC47-EE00EA6734B5}" type="slidenum">
              <a:t>‹#›</a:t>
            </a:fld>
            <a:endParaRPr/>
          </a:p>
        </p:txBody>
      </p:sp>
      <p:sp>
        <p:nvSpPr>
          <p:cNvPr id="9" name="PlaceHolder 8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3"/>
          <p:cNvSpPr>
            <a:spLocks noGrp="1"/>
          </p:cNvSpPr>
          <p:nvPr>
            <p:ph/>
          </p:nvPr>
        </p:nvSpPr>
        <p:spPr>
          <a:xfrm>
            <a:off x="357156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4"/>
          <p:cNvSpPr>
            <a:spLocks noGrp="1"/>
          </p:cNvSpPr>
          <p:nvPr>
            <p:ph/>
          </p:nvPr>
        </p:nvSpPr>
        <p:spPr>
          <a:xfrm>
            <a:off x="6639120" y="160452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5"/>
          <p:cNvSpPr>
            <a:spLocks noGrp="1"/>
          </p:cNvSpPr>
          <p:nvPr>
            <p:ph/>
          </p:nvPr>
        </p:nvSpPr>
        <p:spPr>
          <a:xfrm>
            <a:off x="50400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6"/>
          <p:cNvSpPr>
            <a:spLocks noGrp="1"/>
          </p:cNvSpPr>
          <p:nvPr>
            <p:ph/>
          </p:nvPr>
        </p:nvSpPr>
        <p:spPr>
          <a:xfrm>
            <a:off x="357156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7"/>
          <p:cNvSpPr>
            <a:spLocks noGrp="1"/>
          </p:cNvSpPr>
          <p:nvPr>
            <p:ph/>
          </p:nvPr>
        </p:nvSpPr>
        <p:spPr>
          <a:xfrm>
            <a:off x="6639120" y="3682080"/>
            <a:ext cx="2921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23B19222-FE95-403E-B9EA-719C2C5DC98F}" type="slidenum">
              <a:t>‹#›</a:t>
            </a:fld>
            <a:endParaRPr/>
          </a:p>
        </p:txBody>
      </p:sp>
      <p:sp>
        <p:nvSpPr>
          <p:cNvPr id="11" name="PlaceHolder 10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subTitle"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CF0DE9A1-2FDA-40B4-99CB-BB8EA284E9F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907200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3CB364D-2F7E-4CCC-9AB1-9129F6FFE19C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D27DC488-BCAC-477F-A9FA-6673E348E6CB}" type="slidenum">
              <a:t>‹#›</a:t>
            </a:fld>
            <a:endParaRPr/>
          </a:p>
        </p:txBody>
      </p:sp>
      <p:sp>
        <p:nvSpPr>
          <p:cNvPr id="7" name="PlaceHolder 6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A9923669-D34A-4F69-A009-7A7AB6F88267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subTitle"/>
          </p:nvPr>
        </p:nvSpPr>
        <p:spPr>
          <a:xfrm>
            <a:off x="504000" y="273600"/>
            <a:ext cx="907200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8DDF9F16-71AE-4DF0-8437-809BF05E51FF}" type="slidenum">
              <a:t>‹#›</a:t>
            </a:fld>
            <a:endParaRPr/>
          </a:p>
        </p:txBody>
      </p:sp>
      <p:sp>
        <p:nvSpPr>
          <p:cNvPr id="5" name="PlaceHolder 4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0C447AB6-931B-43DC-8729-4027D3DFD565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5152680" y="368208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3F8D71E0-2FA7-4246-AC71-5DF27C35DE69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200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 algn="ctr">
              <a:buNone/>
            </a:pPr>
            <a:endParaRPr lang="en-US" sz="44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50400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5152680" y="1604520"/>
            <a:ext cx="442692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4"/>
          <p:cNvSpPr>
            <a:spLocks noGrp="1"/>
          </p:cNvSpPr>
          <p:nvPr>
            <p:ph/>
          </p:nvPr>
        </p:nvSpPr>
        <p:spPr>
          <a:xfrm>
            <a:off x="504000" y="3682080"/>
            <a:ext cx="907200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indent="0">
              <a:spcBef>
                <a:spcPts val="1417"/>
              </a:spcBef>
              <a:buNone/>
            </a:pPr>
            <a:endParaRPr lang="en-US" sz="32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1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2"/>
          </p:nvPr>
        </p:nvSpPr>
        <p:spPr/>
        <p:txBody>
          <a:bodyPr/>
          <a:lstStyle/>
          <a:p>
            <a:fld id="{5139BF7C-A735-4392-9AFC-89433F05D528}" type="slidenum">
              <a:t>‹#›</a:t>
            </a:fld>
            <a:endParaRPr/>
          </a:p>
        </p:txBody>
      </p:sp>
      <p:sp>
        <p:nvSpPr>
          <p:cNvPr id="8" name="PlaceHolder 7"/>
          <p:cNvSpPr>
            <a:spLocks noGrp="1"/>
          </p:cNvSpPr>
          <p:nvPr>
            <p:ph type="dt" idx="3"/>
          </p:nvPr>
        </p:nvSpPr>
        <p:spPr/>
        <p:txBody>
          <a:bodyPr/>
          <a:lstStyle/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 t="-971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273600"/>
            <a:ext cx="9071640" cy="11444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indent="0">
              <a:buNone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請按這裡編輯題名文字格式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504000" y="1604520"/>
            <a:ext cx="4426560" cy="3976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5152680" y="160452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body"/>
          </p:nvPr>
        </p:nvSpPr>
        <p:spPr>
          <a:xfrm>
            <a:off x="5152680" y="3682080"/>
            <a:ext cx="4426560" cy="18964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 fontScale="58888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請按這裡編輯大綱文字格式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第二個大綱層次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第三個大綱層次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第四個大綱層次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第五個大綱層次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第六個大綱層次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zh-TW" sz="1800" b="0" strike="noStrike" spc="-1">
                <a:solidFill>
                  <a:srgbClr val="000000"/>
                </a:solidFill>
                <a:latin typeface="Arial"/>
              </a:rPr>
              <a:t>第七個大綱層次</a:t>
            </a:r>
            <a:endParaRPr lang="en-US" sz="180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ftr" idx="1"/>
          </p:nvPr>
        </p:nvSpPr>
        <p:spPr>
          <a:xfrm>
            <a:off x="3444120" y="6356520"/>
            <a:ext cx="318996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ctr" defTabSz="914400">
              <a:lnSpc>
                <a:spcPct val="100000"/>
              </a:lnSpc>
              <a:buNone/>
              <a:tabLst>
                <a:tab pos="0" algn="l"/>
              </a:tabLst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&lt;頁尾&gt;</a:t>
            </a:r>
          </a:p>
        </p:txBody>
      </p:sp>
      <p:sp>
        <p:nvSpPr>
          <p:cNvPr id="5" name="PlaceHolder 6"/>
          <p:cNvSpPr>
            <a:spLocks noGrp="1"/>
          </p:cNvSpPr>
          <p:nvPr>
            <p:ph type="sldNum" idx="2"/>
          </p:nvPr>
        </p:nvSpPr>
        <p:spPr>
          <a:xfrm>
            <a:off x="722448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 algn="r" defTabSz="914400">
              <a:lnSpc>
                <a:spcPct val="100000"/>
              </a:lnSpc>
              <a:buNone/>
              <a:tabLst>
                <a:tab pos="0" algn="l"/>
              </a:tabLst>
              <a:def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defRPr>
            </a:lvl1pPr>
          </a:lstStyle>
          <a:p>
            <a:pPr indent="0" algn="r" defTabSz="914400">
              <a:lnSpc>
                <a:spcPct val="100000"/>
              </a:lnSpc>
              <a:buNone/>
              <a:tabLst>
                <a:tab pos="0" algn="l"/>
              </a:tabLst>
            </a:pPr>
            <a:fld id="{EE202AA4-2AF4-4023-A271-F8A4F7814CAE}" type="slidenum">
              <a:rPr lang="en-US" sz="1200" b="0" strike="noStrike" spc="-1">
                <a:solidFill>
                  <a:schemeClr val="dk1">
                    <a:tint val="75000"/>
                  </a:schemeClr>
                </a:solidFill>
                <a:latin typeface="Arial"/>
              </a:rPr>
              <a:t>‹#›</a:t>
            </a:fld>
            <a:endParaRPr lang="en-US" sz="1200" b="0" strike="noStrike" spc="-1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" name="PlaceHolder 7"/>
          <p:cNvSpPr>
            <a:spLocks noGrp="1"/>
          </p:cNvSpPr>
          <p:nvPr>
            <p:ph type="dt" idx="3"/>
          </p:nvPr>
        </p:nvSpPr>
        <p:spPr>
          <a:xfrm>
            <a:off x="504000" y="6356520"/>
            <a:ext cx="2350080" cy="36288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>
            <a:lvl1pPr indent="0">
              <a:buNone/>
              <a:defRPr lang="en-US" sz="1400" b="0" strike="noStrike" spc="-1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lang="en-US" sz="1400" b="0" strike="noStrike" spc="-1">
                <a:solidFill>
                  <a:srgbClr val="000000"/>
                </a:solidFill>
                <a:latin typeface="Times New Roman"/>
              </a:rPr>
              <a:t>&lt;日期/時間&gt;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6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8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1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1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9" name="圖片 3" descr="一張含有 圓形, 圖形, 平面設計, 標誌 的圖片&#10;&#10;自動產生的描述"/>
          <p:cNvPicPr/>
          <p:nvPr/>
        </p:nvPicPr>
        <p:blipFill>
          <a:blip r:embed="rId3"/>
          <a:stretch/>
        </p:blipFill>
        <p:spPr>
          <a:xfrm>
            <a:off x="-994320" y="187200"/>
            <a:ext cx="6103800" cy="6106320"/>
          </a:xfrm>
          <a:prstGeom prst="rect">
            <a:avLst/>
          </a:prstGeom>
          <a:ln w="0">
            <a:noFill/>
          </a:ln>
        </p:spPr>
      </p:pic>
      <p:sp>
        <p:nvSpPr>
          <p:cNvPr id="50" name="Google Shape;1345;p45"/>
          <p:cNvSpPr/>
          <p:nvPr/>
        </p:nvSpPr>
        <p:spPr>
          <a:xfrm rot="10800000" flipV="1">
            <a:off x="2882160" y="384120"/>
            <a:ext cx="6687360" cy="461520"/>
          </a:xfrm>
          <a:prstGeom prst="homePlate">
            <a:avLst>
              <a:gd name="adj" fmla="val 50000"/>
            </a:avLst>
          </a:prstGeom>
          <a:solidFill>
            <a:srgbClr val="C00000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微軟正黑體"/>
              <a:ea typeface="微軟正黑體"/>
            </a:endParaRPr>
          </a:p>
        </p:txBody>
      </p:sp>
      <p:pic>
        <p:nvPicPr>
          <p:cNvPr id="51" name="圖形 7" descr="燈泡"/>
          <p:cNvPicPr/>
          <p:nvPr/>
        </p:nvPicPr>
        <p:blipFill>
          <a:blip r:embed="rId4"/>
          <a:stretch/>
        </p:blipFill>
        <p:spPr>
          <a:xfrm rot="10800000">
            <a:off x="6376320" y="723600"/>
            <a:ext cx="1861200" cy="1861200"/>
          </a:xfrm>
          <a:prstGeom prst="rect">
            <a:avLst/>
          </a:prstGeom>
          <a:ln w="0">
            <a:noFill/>
          </a:ln>
        </p:spPr>
      </p:pic>
      <p:pic>
        <p:nvPicPr>
          <p:cNvPr id="52" name="圖片 2" descr="一張含有 動物玩偶, 豬, 玩具, 存錢筒 的圖片&#10;&#10;自動產生的描述"/>
          <p:cNvPicPr/>
          <p:nvPr/>
        </p:nvPicPr>
        <p:blipFill>
          <a:blip r:embed="rId5"/>
          <a:stretch/>
        </p:blipFill>
        <p:spPr>
          <a:xfrm>
            <a:off x="717840" y="2226960"/>
            <a:ext cx="2613960" cy="2637720"/>
          </a:xfrm>
          <a:prstGeom prst="rect">
            <a:avLst/>
          </a:prstGeom>
          <a:ln w="0">
            <a:noFill/>
          </a:ln>
        </p:spPr>
      </p:pic>
      <p:pic>
        <p:nvPicPr>
          <p:cNvPr id="53" name="圖形 9" descr="配有手機和計算機的筆記型電腦"/>
          <p:cNvPicPr/>
          <p:nvPr/>
        </p:nvPicPr>
        <p:blipFill>
          <a:blip r:embed="rId6"/>
          <a:stretch/>
        </p:blipFill>
        <p:spPr>
          <a:xfrm>
            <a:off x="5058720" y="4308840"/>
            <a:ext cx="1577880" cy="1585800"/>
          </a:xfrm>
          <a:prstGeom prst="rect">
            <a:avLst/>
          </a:prstGeom>
          <a:ln w="0">
            <a:noFill/>
          </a:ln>
        </p:spPr>
      </p:pic>
      <p:pic>
        <p:nvPicPr>
          <p:cNvPr id="54" name="圖形 10" descr="舉起手的機器人"/>
          <p:cNvPicPr/>
          <p:nvPr/>
        </p:nvPicPr>
        <p:blipFill>
          <a:blip r:embed="rId7"/>
          <a:stretch/>
        </p:blipFill>
        <p:spPr>
          <a:xfrm>
            <a:off x="8413560" y="4281480"/>
            <a:ext cx="1360800" cy="1356480"/>
          </a:xfrm>
          <a:prstGeom prst="rect">
            <a:avLst/>
          </a:prstGeom>
          <a:ln w="0">
            <a:noFill/>
          </a:ln>
        </p:spPr>
      </p:pic>
      <p:sp>
        <p:nvSpPr>
          <p:cNvPr id="55" name="Google Shape;1346;p45"/>
          <p:cNvSpPr/>
          <p:nvPr/>
        </p:nvSpPr>
        <p:spPr>
          <a:xfrm>
            <a:off x="4247640" y="376560"/>
            <a:ext cx="4978800" cy="4615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201600" tIns="201600" rIns="201600" bIns="2016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SCSB-</a:t>
            </a:r>
            <a:r>
              <a:rPr lang="zh-TW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南區資訊開發中心</a:t>
            </a:r>
            <a:r>
              <a:rPr lang="en-US" sz="2000" b="1" strike="noStrike" spc="-1">
                <a:solidFill>
                  <a:srgbClr val="FFFFFF"/>
                </a:solidFill>
                <a:latin typeface="微軟正黑體"/>
                <a:ea typeface="微軟正黑體"/>
              </a:rPr>
              <a:t>(ITDC)</a:t>
            </a:r>
            <a:endParaRPr lang="en-US" sz="2000" b="0" strike="noStrike" spc="-1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6" name="圖片 13" descr="一張含有 圖形, 符號, 美工圖案, 設計 的圖片&#10;&#10;自動產生的描述"/>
          <p:cNvPicPr/>
          <p:nvPr/>
        </p:nvPicPr>
        <p:blipFill>
          <a:blip r:embed="rId8"/>
          <a:stretch/>
        </p:blipFill>
        <p:spPr>
          <a:xfrm>
            <a:off x="6906600" y="4633200"/>
            <a:ext cx="1350360" cy="895320"/>
          </a:xfrm>
          <a:prstGeom prst="rect">
            <a:avLst/>
          </a:prstGeom>
          <a:ln w="0">
            <a:noFill/>
          </a:ln>
        </p:spPr>
      </p:pic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4825440" y="2168640"/>
            <a:ext cx="5254200" cy="22341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CICD </a:t>
            </a:r>
            <a:r>
              <a:rPr lang="zh-TW" altLang="en-US" sz="40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40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38708" y="1157580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主管點選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按鈕，進行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17477" y="2037085"/>
            <a:ext cx="6510045" cy="263986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2673643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754674" cy="81152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之後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多出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的檔案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下圖可看到多了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IssusAAAController.java</a:t>
            </a:r>
            <a:endParaRPr lang="en-US" altLang="zh-TW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983" y="1933311"/>
            <a:ext cx="6666779" cy="3834941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4162793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06315" y="675527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先找到之前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紀錄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確認後再做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962" y="1193052"/>
            <a:ext cx="8601075" cy="48863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4602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跳出確認視窗，點選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36938" y="1519560"/>
            <a:ext cx="7609899" cy="43990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1129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7376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系統會自動開啟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Request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 branch 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做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3562" y="1631373"/>
            <a:ext cx="8953500" cy="403860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2569687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24672" y="453365"/>
            <a:ext cx="8667582" cy="73763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5635" y="1068793"/>
            <a:ext cx="8467725" cy="25431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93578" y="3056875"/>
            <a:ext cx="6906203" cy="30151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7220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33908" y="795599"/>
            <a:ext cx="8667582" cy="6447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是否已將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版本刪除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1293" y="1457037"/>
            <a:ext cx="7110124" cy="47962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3817266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642673" y="904875"/>
            <a:ext cx="8659652" cy="80010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Pull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修改成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Create 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branch,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4837" y="1916023"/>
            <a:ext cx="8315325" cy="41338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8900782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Merge Request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768367" y="795600"/>
            <a:ext cx="8659652" cy="9635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開發完成後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將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 smtClean="0">
                <a:solidFill>
                  <a:srgbClr val="00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1" y="1614047"/>
            <a:ext cx="9192798" cy="376281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9816469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1126276" y="824256"/>
            <a:ext cx="8659652" cy="81597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時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記得不要勾選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可保留至半年再刪除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dirty="0"/>
              <a:t>Delete source branch when merge request is accepted.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078" y="1758088"/>
            <a:ext cx="4743450" cy="18478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3" name="圖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2813" y="3073077"/>
            <a:ext cx="6023842" cy="27042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024546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情境一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62618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61718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err="1" smtClean="0">
                <a:solidFill>
                  <a:schemeClr val="dk1"/>
                </a:solidFill>
              </a:rPr>
              <a:t>Prod.ver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圓角矩形 1"/>
          <p:cNvSpPr/>
          <p:nvPr/>
        </p:nvSpPr>
        <p:spPr>
          <a:xfrm>
            <a:off x="173880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圓角矩形 10"/>
          <p:cNvSpPr/>
          <p:nvPr/>
        </p:nvSpPr>
        <p:spPr>
          <a:xfrm>
            <a:off x="2505735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3" name="圓角矩形 11"/>
          <p:cNvSpPr/>
          <p:nvPr/>
        </p:nvSpPr>
        <p:spPr>
          <a:xfrm>
            <a:off x="2496735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5" name="圓角矩形 1"/>
          <p:cNvSpPr/>
          <p:nvPr/>
        </p:nvSpPr>
        <p:spPr>
          <a:xfrm>
            <a:off x="3627512" y="2157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圓角矩形 10"/>
          <p:cNvSpPr/>
          <p:nvPr/>
        </p:nvSpPr>
        <p:spPr>
          <a:xfrm>
            <a:off x="4428766" y="1957527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7" name="圓角矩形 11"/>
          <p:cNvSpPr/>
          <p:nvPr/>
        </p:nvSpPr>
        <p:spPr>
          <a:xfrm>
            <a:off x="4419766" y="2549367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8" name="向右箭號 3"/>
          <p:cNvSpPr/>
          <p:nvPr/>
        </p:nvSpPr>
        <p:spPr>
          <a:xfrm>
            <a:off x="1633163" y="250401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29" name="圓角矩形 1"/>
          <p:cNvSpPr/>
          <p:nvPr/>
        </p:nvSpPr>
        <p:spPr>
          <a:xfrm>
            <a:off x="5568638" y="212913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圓角矩形 10"/>
          <p:cNvSpPr/>
          <p:nvPr/>
        </p:nvSpPr>
        <p:spPr>
          <a:xfrm>
            <a:off x="6365273" y="197353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1" name="圓角矩形 11"/>
          <p:cNvSpPr/>
          <p:nvPr/>
        </p:nvSpPr>
        <p:spPr>
          <a:xfrm>
            <a:off x="6356273" y="256537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5" name="向右箭號 3"/>
          <p:cNvSpPr/>
          <p:nvPr/>
        </p:nvSpPr>
        <p:spPr>
          <a:xfrm>
            <a:off x="3541144" y="2503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6" name="向右箭號 3"/>
          <p:cNvSpPr/>
          <p:nvPr/>
        </p:nvSpPr>
        <p:spPr>
          <a:xfrm>
            <a:off x="5463001" y="247465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"/>
          <p:cNvSpPr/>
          <p:nvPr/>
        </p:nvSpPr>
        <p:spPr>
          <a:xfrm>
            <a:off x="5595647" y="3565677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圓角矩形 10"/>
          <p:cNvSpPr/>
          <p:nvPr/>
        </p:nvSpPr>
        <p:spPr>
          <a:xfrm>
            <a:off x="6392282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9" name="圓角矩形 11"/>
          <p:cNvSpPr/>
          <p:nvPr/>
        </p:nvSpPr>
        <p:spPr>
          <a:xfrm>
            <a:off x="6383282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0" name="向右箭號 3"/>
          <p:cNvSpPr/>
          <p:nvPr/>
        </p:nvSpPr>
        <p:spPr>
          <a:xfrm>
            <a:off x="5490010" y="391119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1" name="PlaceHolder 1"/>
          <p:cNvSpPr txBox="1">
            <a:spLocks/>
          </p:cNvSpPr>
          <p:nvPr/>
        </p:nvSpPr>
        <p:spPr>
          <a:xfrm>
            <a:off x="432457" y="1054218"/>
            <a:ext cx="9542815" cy="5179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情境一、開發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正常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流程，拉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取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Prod. Tag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版本進行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61" name="PlaceHolder 1"/>
          <p:cNvSpPr txBox="1">
            <a:spLocks/>
          </p:cNvSpPr>
          <p:nvPr/>
        </p:nvSpPr>
        <p:spPr>
          <a:xfrm>
            <a:off x="507360" y="4348871"/>
            <a:ext cx="10176574" cy="155367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2" name="圓角矩形 1"/>
          <p:cNvSpPr/>
          <p:nvPr/>
        </p:nvSpPr>
        <p:spPr>
          <a:xfrm>
            <a:off x="8407194" y="3782159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圓角矩形 1"/>
          <p:cNvSpPr/>
          <p:nvPr/>
        </p:nvSpPr>
        <p:spPr>
          <a:xfrm>
            <a:off x="8407194" y="341007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444514" y="24778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471522" y="391405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8375185" y="232961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"/>
          <p:cNvSpPr/>
          <p:nvPr/>
        </p:nvSpPr>
        <p:spPr>
          <a:xfrm>
            <a:off x="8375185" y="19575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圓角矩形 10"/>
          <p:cNvSpPr/>
          <p:nvPr/>
        </p:nvSpPr>
        <p:spPr>
          <a:xfrm>
            <a:off x="4428766" y="341007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6" name="圓角矩形 11"/>
          <p:cNvSpPr/>
          <p:nvPr/>
        </p:nvSpPr>
        <p:spPr>
          <a:xfrm>
            <a:off x="4419766" y="400191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11" name="肘形接點 10"/>
          <p:cNvCxnSpPr>
            <a:stCxn id="43" idx="2"/>
            <a:endCxn id="45" idx="0"/>
          </p:cNvCxnSpPr>
          <p:nvPr/>
        </p:nvCxnSpPr>
        <p:spPr>
          <a:xfrm rot="5400000">
            <a:off x="6473944" y="1192397"/>
            <a:ext cx="666352" cy="3768997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圓角矩形 1"/>
          <p:cNvSpPr/>
          <p:nvPr/>
        </p:nvSpPr>
        <p:spPr>
          <a:xfrm>
            <a:off x="6325958" y="289929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25726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MR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衝突提示畫面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049" y="776287"/>
            <a:ext cx="8772525" cy="530542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368826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601" y="795600"/>
            <a:ext cx="9167797" cy="525345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4259387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解決衝突畫面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07" y="2497049"/>
            <a:ext cx="8432512" cy="2088189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844567" y="915725"/>
            <a:ext cx="8659652" cy="158132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確認後衝突都解決後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source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作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327427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解決衝突後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9317" y="795600"/>
            <a:ext cx="5906366" cy="528004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04102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流程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844567" y="915725"/>
            <a:ext cx="8659652" cy="45983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一、先建立該專案之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二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先建立該專案之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三、新增該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四、設定該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Project branch protected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功能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設置為保護分支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允許透過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動作進行修改分支內容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067223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Group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72148" y="795600"/>
            <a:ext cx="6400704" cy="519920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729352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新增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Project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033" y="795600"/>
            <a:ext cx="9223516" cy="498299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8197744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新建專案 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: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Branch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5941" y="3420737"/>
            <a:ext cx="9113117" cy="213681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14" name="PlaceHolder 1"/>
          <p:cNvSpPr txBox="1">
            <a:spLocks/>
          </p:cNvSpPr>
          <p:nvPr/>
        </p:nvSpPr>
        <p:spPr>
          <a:xfrm>
            <a:off x="211009" y="906432"/>
            <a:ext cx="9869616" cy="2209449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初始專案先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 branch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並將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/ dev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皆設定為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保護分支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 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Settings =&gt; Repository =&gt; Protected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branches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merge : Maintainer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只允許主管做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動作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Allowed to push : No one 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不允許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Commit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只能透過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MR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修改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Branch Protected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設定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4447" y="943382"/>
            <a:ext cx="8494835" cy="4959913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099287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Tag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命名規則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1"/>
          <p:cNvSpPr txBox="1">
            <a:spLocks/>
          </p:cNvSpPr>
          <p:nvPr/>
        </p:nvSpPr>
        <p:spPr>
          <a:xfrm>
            <a:off x="349554" y="1293091"/>
            <a:ext cx="9869616" cy="354676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Tag : v20240816.001-t24_#2201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工單號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Tag : s20240816.001-t24_#2201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+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西元日期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8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碼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.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當日流水號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Dash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專案名稱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_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#</a:t>
            </a:r>
            <a:r>
              <a:rPr lang="en-US" altLang="zh-TW" sz="2400" spc="-1" dirty="0" err="1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Redmine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工單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號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+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2534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情境二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33010" y="4456336"/>
            <a:ext cx="9746015" cy="1435993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 &gt;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開發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因為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正在測試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不得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zh-TW" altLang="en-US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圓角矩形 10"/>
          <p:cNvSpPr/>
          <p:nvPr/>
        </p:nvSpPr>
        <p:spPr>
          <a:xfrm>
            <a:off x="53445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" name="圓角矩形 11"/>
          <p:cNvSpPr/>
          <p:nvPr/>
        </p:nvSpPr>
        <p:spPr>
          <a:xfrm>
            <a:off x="52545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err="1" smtClean="0">
                <a:solidFill>
                  <a:schemeClr val="dk1"/>
                </a:solidFill>
              </a:rPr>
              <a:t>Prod.ver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" name="圓角矩形 1"/>
          <p:cNvSpPr/>
          <p:nvPr/>
        </p:nvSpPr>
        <p:spPr>
          <a:xfrm>
            <a:off x="164707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圓角矩形 10"/>
          <p:cNvSpPr/>
          <p:nvPr/>
        </p:nvSpPr>
        <p:spPr>
          <a:xfrm>
            <a:off x="2414005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9" name="圓角矩形 11"/>
          <p:cNvSpPr/>
          <p:nvPr/>
        </p:nvSpPr>
        <p:spPr>
          <a:xfrm>
            <a:off x="2405005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0" name="圓角矩形 1"/>
          <p:cNvSpPr/>
          <p:nvPr/>
        </p:nvSpPr>
        <p:spPr>
          <a:xfrm>
            <a:off x="3535782" y="207097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圓角矩形 10"/>
          <p:cNvSpPr/>
          <p:nvPr/>
        </p:nvSpPr>
        <p:spPr>
          <a:xfrm>
            <a:off x="4337036" y="187082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2" name="圓角矩形 11"/>
          <p:cNvSpPr/>
          <p:nvPr/>
        </p:nvSpPr>
        <p:spPr>
          <a:xfrm>
            <a:off x="4328036" y="246266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3" name="向右箭號 3"/>
          <p:cNvSpPr/>
          <p:nvPr/>
        </p:nvSpPr>
        <p:spPr>
          <a:xfrm>
            <a:off x="1541433" y="241730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14" name="圓角矩形 1"/>
          <p:cNvSpPr/>
          <p:nvPr/>
        </p:nvSpPr>
        <p:spPr>
          <a:xfrm>
            <a:off x="5476908" y="20424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圓角矩形 10"/>
          <p:cNvSpPr/>
          <p:nvPr/>
        </p:nvSpPr>
        <p:spPr>
          <a:xfrm>
            <a:off x="6273543" y="188682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16" name="圓角矩形 11"/>
          <p:cNvSpPr/>
          <p:nvPr/>
        </p:nvSpPr>
        <p:spPr>
          <a:xfrm>
            <a:off x="6264543" y="247866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17" name="向右箭號 3"/>
          <p:cNvSpPr/>
          <p:nvPr/>
        </p:nvSpPr>
        <p:spPr>
          <a:xfrm>
            <a:off x="3449414" y="241649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8" name="向右箭號 3"/>
          <p:cNvSpPr/>
          <p:nvPr/>
        </p:nvSpPr>
        <p:spPr>
          <a:xfrm>
            <a:off x="5371271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19" name="圓角矩形 1"/>
          <p:cNvSpPr/>
          <p:nvPr/>
        </p:nvSpPr>
        <p:spPr>
          <a:xfrm>
            <a:off x="5394607" y="3592121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圓角矩形 10"/>
          <p:cNvSpPr/>
          <p:nvPr/>
        </p:nvSpPr>
        <p:spPr>
          <a:xfrm>
            <a:off x="6273543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21" name="圓角矩形 11"/>
          <p:cNvSpPr/>
          <p:nvPr/>
        </p:nvSpPr>
        <p:spPr>
          <a:xfrm>
            <a:off x="6264543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8" y="795600"/>
            <a:ext cx="9152998" cy="80359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情境二、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正在測試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拉取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Prod. Tag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版本進行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開發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" name="禁止標誌 1"/>
          <p:cNvSpPr/>
          <p:nvPr/>
        </p:nvSpPr>
        <p:spPr>
          <a:xfrm>
            <a:off x="5875086" y="3604462"/>
            <a:ext cx="340326" cy="312383"/>
          </a:xfrm>
          <a:prstGeom prst="noSmoking">
            <a:avLst/>
          </a:prstGeom>
          <a:solidFill>
            <a:srgbClr val="FF0000"/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ln w="0"/>
              <a:solidFill>
                <a:schemeClr val="accent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26" name="圓角矩形 1"/>
          <p:cNvSpPr/>
          <p:nvPr/>
        </p:nvSpPr>
        <p:spPr>
          <a:xfrm>
            <a:off x="8247255" y="385362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圓角矩形 1"/>
          <p:cNvSpPr/>
          <p:nvPr/>
        </p:nvSpPr>
        <p:spPr>
          <a:xfrm>
            <a:off x="8247255" y="348153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向右箭號 3"/>
          <p:cNvSpPr/>
          <p:nvPr/>
        </p:nvSpPr>
        <p:spPr>
          <a:xfrm>
            <a:off x="7310383" y="238795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5" name="圓角矩形 1"/>
          <p:cNvSpPr/>
          <p:nvPr/>
        </p:nvSpPr>
        <p:spPr>
          <a:xfrm>
            <a:off x="8241054" y="223967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圓角矩形 1"/>
          <p:cNvSpPr/>
          <p:nvPr/>
        </p:nvSpPr>
        <p:spPr>
          <a:xfrm>
            <a:off x="8241054" y="186758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rgbClr val="FF0000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FF0000"/>
              </a:solidFill>
              <a:latin typeface="Arial"/>
            </a:endParaRPr>
          </a:p>
        </p:txBody>
      </p:sp>
      <p:sp>
        <p:nvSpPr>
          <p:cNvPr id="37" name="圓角矩形 36"/>
          <p:cNvSpPr/>
          <p:nvPr/>
        </p:nvSpPr>
        <p:spPr>
          <a:xfrm>
            <a:off x="4346036" y="34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8" name="圓角矩形 37"/>
          <p:cNvSpPr/>
          <p:nvPr/>
        </p:nvSpPr>
        <p:spPr>
          <a:xfrm>
            <a:off x="4337036" y="40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25" name="肘形接點 24"/>
          <p:cNvCxnSpPr>
            <a:stCxn id="35" idx="2"/>
            <a:endCxn id="37" idx="0"/>
          </p:cNvCxnSpPr>
          <p:nvPr/>
        </p:nvCxnSpPr>
        <p:spPr>
          <a:xfrm rot="5400000">
            <a:off x="6308734" y="1184936"/>
            <a:ext cx="779911" cy="3717596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圓角矩形 1"/>
          <p:cNvSpPr/>
          <p:nvPr/>
        </p:nvSpPr>
        <p:spPr>
          <a:xfrm>
            <a:off x="6183287" y="2845019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向右箭號 3"/>
          <p:cNvSpPr/>
          <p:nvPr/>
        </p:nvSpPr>
        <p:spPr>
          <a:xfrm>
            <a:off x="5371271" y="397386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7319383" y="397318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67953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748" y="1419517"/>
            <a:ext cx="9179503" cy="4530144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初始專案須先建立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在主頁</a:t>
            </a:r>
            <a:r>
              <a:rPr lang="zh-TW" altLang="en-US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建立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點選新增作業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62892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輸入項目名稱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按確定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4" name="圖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47843" y="1419517"/>
            <a:ext cx="7649314" cy="4538804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5532844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進入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Folder,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點選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New Item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6035" y="1519560"/>
            <a:ext cx="8841221" cy="4317597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3550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291547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Folder / Item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0471" y="1519560"/>
            <a:ext cx="7444058" cy="43532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355891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tool &amp; environment :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012" y="1766887"/>
            <a:ext cx="7848600" cy="3324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3346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2272" y="1386728"/>
            <a:ext cx="5943600" cy="51244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03962" y="1296528"/>
            <a:ext cx="3079467" cy="489137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1: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查看環境變數與設定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21535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2: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初始化工作空間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(./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該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的資料夾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930" y="1593416"/>
            <a:ext cx="3810000" cy="3190875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圖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399" y="1690255"/>
            <a:ext cx="5517088" cy="406702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7847525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3: clone </a:t>
            </a:r>
            <a:r>
              <a:rPr lang="en-US" altLang="zh-TW" sz="2400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Gitlab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project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Jenkins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8510" y="1609148"/>
            <a:ext cx="8324850" cy="3676650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6" name="圖片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47749" y="3332272"/>
            <a:ext cx="6618288" cy="1436866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25240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4: package jar/war file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18497" y="1419517"/>
            <a:ext cx="6908006" cy="4648378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2456772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情境三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432457" y="4377575"/>
            <a:ext cx="9358325" cy="1690716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情境細節</a:t>
            </a:r>
            <a:r>
              <a:rPr lang="en-US" altLang="zh-TW" sz="24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24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</a:t>
            </a:r>
            <a:endParaRPr lang="en-US" altLang="zh-TW" sz="24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293917" y="804845"/>
            <a:ext cx="9648168" cy="7864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情境三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、只有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在進行開發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且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測試的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不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通過，退回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後重新修改送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231069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93860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2133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6" name="圓角矩形 11"/>
          <p:cNvSpPr/>
          <p:nvPr/>
        </p:nvSpPr>
        <p:spPr>
          <a:xfrm>
            <a:off x="3527483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2133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93300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52484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479485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210461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94900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54084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47867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45013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626395" y="354115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423030" y="338554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414030" y="397738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520758" y="388667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9157917" y="377941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9157917" y="340733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2" y="2453366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向右箭號 3"/>
          <p:cNvSpPr/>
          <p:nvPr/>
        </p:nvSpPr>
        <p:spPr>
          <a:xfrm>
            <a:off x="8502271" y="3889525"/>
            <a:ext cx="564114" cy="282213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9157917" y="2305090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9157917" y="193300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5459514" y="338554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5450514" y="397738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7380684" y="1291880"/>
            <a:ext cx="666352" cy="3520981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7356706" y="2874774"/>
            <a:ext cx="1127096" cy="41037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2133152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482719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854767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5: upload jar/war file to Nexus Repo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7" name="圖片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075" y="1419517"/>
            <a:ext cx="9086850" cy="44767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641378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Jenkins pipeline 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七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1"/>
          <p:cNvSpPr txBox="1">
            <a:spLocks/>
          </p:cNvSpPr>
          <p:nvPr/>
        </p:nvSpPr>
        <p:spPr>
          <a:xfrm>
            <a:off x="502820" y="795600"/>
            <a:ext cx="9167653" cy="623917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Stage 6: Deploy jar/war file to AP Server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096" y="1419517"/>
            <a:ext cx="9563100" cy="4295775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8938815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4" name="影像5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372834" y="795600"/>
            <a:ext cx="9199331" cy="4972050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Jenkins </a:t>
            </a:r>
            <a:r>
              <a:rPr lang="zh-TW" sz="3600" b="1" strike="noStrike" spc="-1" dirty="0">
                <a:solidFill>
                  <a:srgbClr val="002060"/>
                </a:solidFill>
                <a:latin typeface="微軟正黑體"/>
                <a:ea typeface="微軟正黑體"/>
              </a:rPr>
              <a:t>權限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/>
          <p:nvPr/>
        </p:nvSpPr>
        <p:spPr>
          <a:xfrm>
            <a:off x="1089000" y="4143240"/>
            <a:ext cx="8311320" cy="17326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DEV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環境為了讓開發人員可以測試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 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所以只限定不能做刪除的動作</a:t>
            </a: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  <a:t/>
            </a:r>
            <a:br>
              <a:rPr sz="2400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*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可以透過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Item role </a:t>
            </a:r>
            <a:r>
              <a:rPr lang="zh-TW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限定使用者能看到的</a:t>
            </a:r>
            <a:r>
              <a:rPr lang="en-US" sz="2400" b="0" strike="noStrike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Pipeline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影像4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822673" y="1007419"/>
            <a:ext cx="8299653" cy="292400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 idx="4294967295"/>
          </p:nvPr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一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影像1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1136073" y="795600"/>
            <a:ext cx="8120180" cy="5108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87728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2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723816" y="979055"/>
            <a:ext cx="8497368" cy="4724574"/>
          </a:xfrm>
          <a:prstGeom prst="rect">
            <a:avLst/>
          </a:prstGeom>
        </p:spPr>
      </p:pic>
      <p:sp>
        <p:nvSpPr>
          <p:cNvPr id="8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二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610696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影像3"/>
          <p:cNvPicPr/>
          <p:nvPr/>
        </p:nvPicPr>
        <p:blipFill>
          <a:blip r:embed="rId3"/>
          <a:stretch>
            <a:fillRect/>
          </a:stretch>
        </p:blipFill>
        <p:spPr bwMode="auto">
          <a:xfrm>
            <a:off x="997527" y="1754909"/>
            <a:ext cx="8211040" cy="4079269"/>
          </a:xfrm>
          <a:prstGeom prst="rect">
            <a:avLst/>
          </a:prstGeom>
        </p:spPr>
      </p:pic>
      <p:sp>
        <p:nvSpPr>
          <p:cNvPr id="6" name="PlaceHolder 3"/>
          <p:cNvSpPr/>
          <p:nvPr/>
        </p:nvSpPr>
        <p:spPr>
          <a:xfrm>
            <a:off x="997527" y="795600"/>
            <a:ext cx="8311320" cy="765345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於開發本機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~/.m2/settings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設定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mirrors</a:t>
            </a:r>
            <a:endParaRPr lang="en-US" sz="2400" b="0" strike="noStrike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套件來源 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內部開發本機設定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(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三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)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627975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3"/>
          <p:cNvSpPr/>
          <p:nvPr/>
        </p:nvSpPr>
        <p:spPr>
          <a:xfrm>
            <a:off x="587309" y="693278"/>
            <a:ext cx="8820728" cy="1153273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Maven </a:t>
            </a: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pom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file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檔案設定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v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ersion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須為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Notes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單號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tabLst>
                <a:tab pos="0" algn="l"/>
              </a:tabLst>
            </a:pPr>
            <a:r>
              <a:rPr lang="en-US" altLang="zh-TW" sz="2400" b="0" strike="noStrike" spc="-1" dirty="0" err="1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groupId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會影響 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Nexus</a:t>
            </a:r>
            <a:r>
              <a:rPr lang="zh-TW" altLang="en-US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儲存庫的路徑</a:t>
            </a:r>
            <a:r>
              <a:rPr lang="en-US" altLang="zh-TW" sz="2400" b="0" strike="noStrike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,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如下圖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endParaRPr lang="en-US" altLang="zh-TW" sz="2400" b="0" strike="noStrike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7" name="PlaceHolder 1"/>
          <p:cNvSpPr txBox="1">
            <a:spLocks/>
          </p:cNvSpPr>
          <p:nvPr/>
        </p:nvSpPr>
        <p:spPr>
          <a:xfrm>
            <a:off x="962184" y="71640"/>
            <a:ext cx="8070979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  <a:tabLst>
                <a:tab pos="0" algn="l"/>
              </a:tabLst>
            </a:pP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Nexus </a:t>
            </a:r>
            <a:r>
              <a:rPr lang="en-US" sz="3600" b="1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pom</a:t>
            </a:r>
            <a:r>
              <a:rPr 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file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注意事項</a:t>
            </a:r>
            <a:endParaRPr lang="en-US" sz="3600" b="1" spc="-1" dirty="0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" name="圖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4834" y="1938911"/>
            <a:ext cx="2749091" cy="4189421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8" name="圖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05962" y="1938911"/>
            <a:ext cx="5270265" cy="414441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50313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40000" y="464400"/>
            <a:ext cx="9070560" cy="1513800"/>
          </a:xfrm>
          <a:prstGeom prst="rect">
            <a:avLst/>
          </a:prstGeom>
          <a:noFill/>
          <a:ln w="0">
            <a:noFill/>
          </a:ln>
        </p:spPr>
        <p:txBody>
          <a:bodyPr lIns="91440" tIns="45720" rIns="91440" bIns="4572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4410" b="0" strike="noStrike" spc="-1">
                <a:solidFill>
                  <a:srgbClr val="002060"/>
                </a:solidFill>
                <a:latin typeface="微軟正黑體"/>
                <a:ea typeface="微軟正黑體"/>
              </a:rPr>
              <a:t>Thank you</a:t>
            </a:r>
            <a:endParaRPr lang="en-US" sz="4410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Google Shape;1127;p41"/>
          <p:cNvSpPr/>
          <p:nvPr/>
        </p:nvSpPr>
        <p:spPr>
          <a:xfrm>
            <a:off x="4015440" y="2664360"/>
            <a:ext cx="2012040" cy="201204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5" name="Google Shape;1147;p41"/>
          <p:cNvSpPr/>
          <p:nvPr/>
        </p:nvSpPr>
        <p:spPr>
          <a:xfrm>
            <a:off x="3602520" y="1936800"/>
            <a:ext cx="761400" cy="761400"/>
          </a:xfrm>
          <a:prstGeom prst="ellipse">
            <a:avLst/>
          </a:prstGeom>
          <a:solidFill>
            <a:schemeClr val="accent5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6" name="Google Shape;1148;p41"/>
          <p:cNvSpPr/>
          <p:nvPr/>
        </p:nvSpPr>
        <p:spPr>
          <a:xfrm>
            <a:off x="2910960" y="3289680"/>
            <a:ext cx="761400" cy="761400"/>
          </a:xfrm>
          <a:prstGeom prst="ellipse">
            <a:avLst/>
          </a:prstGeom>
          <a:solidFill>
            <a:schemeClr val="accent6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7" name="Google Shape;1149;p41"/>
          <p:cNvSpPr/>
          <p:nvPr/>
        </p:nvSpPr>
        <p:spPr>
          <a:xfrm>
            <a:off x="3602520" y="4642560"/>
            <a:ext cx="761400" cy="761400"/>
          </a:xfrm>
          <a:prstGeom prst="ellipse">
            <a:avLst/>
          </a:prstGeom>
          <a:solidFill>
            <a:schemeClr val="accent2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78" name="Google Shape;1150;p41"/>
          <p:cNvSpPr/>
          <p:nvPr/>
        </p:nvSpPr>
        <p:spPr>
          <a:xfrm>
            <a:off x="4108320" y="3742560"/>
            <a:ext cx="1860840" cy="31428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sz="1979" b="1" strike="noStrike" spc="-1">
                <a:solidFill>
                  <a:srgbClr val="FFFFFF"/>
                </a:solidFill>
                <a:latin typeface="Fira Sans"/>
                <a:ea typeface="Fira Sans"/>
              </a:rPr>
              <a:t>南區資訊中心</a:t>
            </a:r>
            <a:endParaRPr lang="en-US" sz="1979" b="0" strike="noStrike" spc="-1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Google Shape;1151;p41"/>
          <p:cNvSpPr/>
          <p:nvPr/>
        </p:nvSpPr>
        <p:spPr>
          <a:xfrm>
            <a:off x="5663520" y="1936800"/>
            <a:ext cx="761400" cy="761400"/>
          </a:xfrm>
          <a:prstGeom prst="ellipse">
            <a:avLst/>
          </a:prstGeom>
          <a:solidFill>
            <a:schemeClr val="accent4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0" name="Google Shape;1152;p41"/>
          <p:cNvSpPr/>
          <p:nvPr/>
        </p:nvSpPr>
        <p:spPr>
          <a:xfrm>
            <a:off x="5663520" y="4642560"/>
            <a:ext cx="761400" cy="761400"/>
          </a:xfrm>
          <a:prstGeom prst="ellipse">
            <a:avLst/>
          </a:prstGeom>
          <a:solidFill>
            <a:schemeClr val="accent1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sp>
        <p:nvSpPr>
          <p:cNvPr id="81" name="Google Shape;1153;p41"/>
          <p:cNvSpPr/>
          <p:nvPr/>
        </p:nvSpPr>
        <p:spPr>
          <a:xfrm>
            <a:off x="6405840" y="3289680"/>
            <a:ext cx="761400" cy="761400"/>
          </a:xfrm>
          <a:prstGeom prst="ellipse">
            <a:avLst/>
          </a:prstGeom>
          <a:solidFill>
            <a:schemeClr val="accent3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82" name="Google Shape;1154;p41"/>
          <p:cNvGrpSpPr/>
          <p:nvPr/>
        </p:nvGrpSpPr>
        <p:grpSpPr>
          <a:xfrm>
            <a:off x="4859640" y="3260880"/>
            <a:ext cx="358920" cy="381960"/>
            <a:chOff x="4859640" y="3260880"/>
            <a:chExt cx="358920" cy="381960"/>
          </a:xfrm>
        </p:grpSpPr>
        <p:sp>
          <p:nvSpPr>
            <p:cNvPr id="83" name="Google Shape;1155;p41"/>
            <p:cNvSpPr/>
            <p:nvPr/>
          </p:nvSpPr>
          <p:spPr>
            <a:xfrm>
              <a:off x="5039280" y="3260880"/>
              <a:ext cx="20520" cy="5544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55440"/>
                <a:gd name="textAreaBottom" fmla="*/ 57600 h 55440"/>
              </a:gdLst>
              <a:ahLst/>
              <a:cxnLst/>
              <a:rect l="textAreaLeft" t="textAreaTop" r="textAreaRight" b="textAreaBottom"/>
              <a:pathLst>
                <a:path w="694" h="1765"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1418"/>
                  </a:lnTo>
                  <a:cubicBezTo>
                    <a:pt x="0" y="1607"/>
                    <a:pt x="158" y="1765"/>
                    <a:pt x="347" y="1765"/>
                  </a:cubicBezTo>
                  <a:cubicBezTo>
                    <a:pt x="536" y="1765"/>
                    <a:pt x="693" y="1607"/>
                    <a:pt x="693" y="1418"/>
                  </a:cubicBezTo>
                  <a:lnTo>
                    <a:pt x="693" y="347"/>
                  </a:lnTo>
                  <a:cubicBezTo>
                    <a:pt x="693" y="158"/>
                    <a:pt x="536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8800" rIns="100800" bIns="28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4" name="Google Shape;1156;p41"/>
            <p:cNvSpPr/>
            <p:nvPr/>
          </p:nvSpPr>
          <p:spPr>
            <a:xfrm>
              <a:off x="510804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8" h="1364">
                  <a:moveTo>
                    <a:pt x="1071" y="1"/>
                  </a:moveTo>
                  <a:cubicBezTo>
                    <a:pt x="977" y="1"/>
                    <a:pt x="882" y="24"/>
                    <a:pt x="819" y="72"/>
                  </a:cubicBezTo>
                  <a:lnTo>
                    <a:pt x="126" y="796"/>
                  </a:lnTo>
                  <a:cubicBezTo>
                    <a:pt x="0" y="922"/>
                    <a:pt x="0" y="1143"/>
                    <a:pt x="126" y="1269"/>
                  </a:cubicBezTo>
                  <a:cubicBezTo>
                    <a:pt x="189" y="1332"/>
                    <a:pt x="268" y="1363"/>
                    <a:pt x="350" y="1363"/>
                  </a:cubicBezTo>
                  <a:cubicBezTo>
                    <a:pt x="433" y="1363"/>
                    <a:pt x="520" y="1332"/>
                    <a:pt x="599" y="1269"/>
                  </a:cubicBezTo>
                  <a:lnTo>
                    <a:pt x="1323" y="544"/>
                  </a:lnTo>
                  <a:cubicBezTo>
                    <a:pt x="1418" y="418"/>
                    <a:pt x="1418" y="198"/>
                    <a:pt x="1323" y="72"/>
                  </a:cubicBezTo>
                  <a:cubicBezTo>
                    <a:pt x="1260" y="24"/>
                    <a:pt x="1166" y="1"/>
                    <a:pt x="107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5" name="Google Shape;1157;p41"/>
            <p:cNvSpPr/>
            <p:nvPr/>
          </p:nvSpPr>
          <p:spPr>
            <a:xfrm>
              <a:off x="5174640" y="3420000"/>
              <a:ext cx="43920" cy="216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419" h="726">
                  <a:moveTo>
                    <a:pt x="379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725"/>
                    <a:pt x="379" y="725"/>
                  </a:cubicBezTo>
                  <a:lnTo>
                    <a:pt x="1072" y="725"/>
                  </a:lnTo>
                  <a:cubicBezTo>
                    <a:pt x="1261" y="725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6" name="Google Shape;1158;p41"/>
            <p:cNvSpPr/>
            <p:nvPr/>
          </p:nvSpPr>
          <p:spPr>
            <a:xfrm>
              <a:off x="4859640" y="3420000"/>
              <a:ext cx="43920" cy="205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0520"/>
                <a:gd name="textAreaBottom" fmla="*/ 22680 h 20520"/>
              </a:gdLst>
              <a:ahLst/>
              <a:cxnLst/>
              <a:rect l="textAreaLeft" t="textAreaTop" r="textAreaRight" b="textAreaBottom"/>
              <a:pathLst>
                <a:path w="1419" h="694">
                  <a:moveTo>
                    <a:pt x="347" y="1"/>
                  </a:moveTo>
                  <a:cubicBezTo>
                    <a:pt x="158" y="1"/>
                    <a:pt x="1" y="158"/>
                    <a:pt x="1" y="347"/>
                  </a:cubicBezTo>
                  <a:cubicBezTo>
                    <a:pt x="1" y="568"/>
                    <a:pt x="158" y="694"/>
                    <a:pt x="347" y="694"/>
                  </a:cubicBezTo>
                  <a:lnTo>
                    <a:pt x="1072" y="694"/>
                  </a:lnTo>
                  <a:cubicBezTo>
                    <a:pt x="1261" y="694"/>
                    <a:pt x="1419" y="568"/>
                    <a:pt x="1419" y="347"/>
                  </a:cubicBezTo>
                  <a:cubicBezTo>
                    <a:pt x="1419" y="158"/>
                    <a:pt x="1261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160" rIns="100800" bIns="11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7" name="Google Shape;1159;p41"/>
            <p:cNvSpPr/>
            <p:nvPr/>
          </p:nvSpPr>
          <p:spPr>
            <a:xfrm>
              <a:off x="4948920" y="3285360"/>
              <a:ext cx="43920" cy="4212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19" h="1364">
                  <a:moveTo>
                    <a:pt x="363" y="1"/>
                  </a:moveTo>
                  <a:cubicBezTo>
                    <a:pt x="276" y="1"/>
                    <a:pt x="190" y="24"/>
                    <a:pt x="127" y="72"/>
                  </a:cubicBezTo>
                  <a:cubicBezTo>
                    <a:pt x="1" y="198"/>
                    <a:pt x="1" y="450"/>
                    <a:pt x="127" y="544"/>
                  </a:cubicBezTo>
                  <a:lnTo>
                    <a:pt x="820" y="1269"/>
                  </a:lnTo>
                  <a:cubicBezTo>
                    <a:pt x="883" y="1332"/>
                    <a:pt x="977" y="1363"/>
                    <a:pt x="1072" y="1363"/>
                  </a:cubicBezTo>
                  <a:cubicBezTo>
                    <a:pt x="1166" y="1363"/>
                    <a:pt x="1261" y="1332"/>
                    <a:pt x="1324" y="1269"/>
                  </a:cubicBezTo>
                  <a:cubicBezTo>
                    <a:pt x="1418" y="1143"/>
                    <a:pt x="1418" y="922"/>
                    <a:pt x="1324" y="796"/>
                  </a:cubicBezTo>
                  <a:lnTo>
                    <a:pt x="599" y="72"/>
                  </a:lnTo>
                  <a:cubicBezTo>
                    <a:pt x="536" y="24"/>
                    <a:pt x="450" y="1"/>
                    <a:pt x="363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8" name="Google Shape;1160;p41"/>
            <p:cNvSpPr/>
            <p:nvPr/>
          </p:nvSpPr>
          <p:spPr>
            <a:xfrm>
              <a:off x="4880160" y="3329640"/>
              <a:ext cx="46080" cy="3168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1680"/>
                <a:gd name="textAreaBottom" fmla="*/ 33840 h 31680"/>
              </a:gdLst>
              <a:ahLst/>
              <a:cxnLst/>
              <a:rect l="textAreaLeft" t="textAreaTop" r="textAreaRight" b="textAreaBottom"/>
              <a:pathLst>
                <a:path w="1482" h="1039">
                  <a:moveTo>
                    <a:pt x="396" y="0"/>
                  </a:moveTo>
                  <a:cubicBezTo>
                    <a:pt x="267" y="0"/>
                    <a:pt x="132" y="81"/>
                    <a:pt x="64" y="195"/>
                  </a:cubicBezTo>
                  <a:cubicBezTo>
                    <a:pt x="1" y="353"/>
                    <a:pt x="64" y="573"/>
                    <a:pt x="221" y="668"/>
                  </a:cubicBezTo>
                  <a:lnTo>
                    <a:pt x="946" y="1015"/>
                  </a:lnTo>
                  <a:cubicBezTo>
                    <a:pt x="987" y="1031"/>
                    <a:pt x="1032" y="1039"/>
                    <a:pt x="1077" y="1039"/>
                  </a:cubicBezTo>
                  <a:cubicBezTo>
                    <a:pt x="1209" y="1039"/>
                    <a:pt x="1349" y="974"/>
                    <a:pt x="1419" y="857"/>
                  </a:cubicBezTo>
                  <a:cubicBezTo>
                    <a:pt x="1482" y="699"/>
                    <a:pt x="1419" y="447"/>
                    <a:pt x="1261" y="384"/>
                  </a:cubicBezTo>
                  <a:lnTo>
                    <a:pt x="536" y="38"/>
                  </a:lnTo>
                  <a:cubicBezTo>
                    <a:pt x="493" y="12"/>
                    <a:pt x="445" y="0"/>
                    <a:pt x="396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6920" rIns="100800" bIns="16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89" name="Google Shape;1161;p41"/>
            <p:cNvSpPr/>
            <p:nvPr/>
          </p:nvSpPr>
          <p:spPr>
            <a:xfrm>
              <a:off x="5151240" y="3330000"/>
              <a:ext cx="46080" cy="3276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32760"/>
                <a:gd name="textAreaBottom" fmla="*/ 34920 h 32760"/>
              </a:gdLst>
              <a:ahLst/>
              <a:cxnLst/>
              <a:rect l="textAreaLeft" t="textAreaTop" r="textAreaRight" b="textAreaBottom"/>
              <a:pathLst>
                <a:path w="1481" h="1072">
                  <a:moveTo>
                    <a:pt x="1110" y="0"/>
                  </a:moveTo>
                  <a:cubicBezTo>
                    <a:pt x="1049" y="0"/>
                    <a:pt x="983" y="18"/>
                    <a:pt x="914" y="57"/>
                  </a:cubicBezTo>
                  <a:lnTo>
                    <a:pt x="221" y="404"/>
                  </a:lnTo>
                  <a:cubicBezTo>
                    <a:pt x="63" y="498"/>
                    <a:pt x="0" y="687"/>
                    <a:pt x="63" y="877"/>
                  </a:cubicBezTo>
                  <a:cubicBezTo>
                    <a:pt x="132" y="991"/>
                    <a:pt x="250" y="1072"/>
                    <a:pt x="382" y="1072"/>
                  </a:cubicBezTo>
                  <a:cubicBezTo>
                    <a:pt x="432" y="1072"/>
                    <a:pt x="484" y="1060"/>
                    <a:pt x="536" y="1034"/>
                  </a:cubicBezTo>
                  <a:lnTo>
                    <a:pt x="1260" y="687"/>
                  </a:lnTo>
                  <a:cubicBezTo>
                    <a:pt x="1418" y="593"/>
                    <a:pt x="1481" y="404"/>
                    <a:pt x="1418" y="215"/>
                  </a:cubicBezTo>
                  <a:cubicBezTo>
                    <a:pt x="1353" y="85"/>
                    <a:pt x="1244" y="0"/>
                    <a:pt x="1110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7280" rIns="100800" bIns="172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0" name="Google Shape;1162;p41"/>
            <p:cNvSpPr/>
            <p:nvPr/>
          </p:nvSpPr>
          <p:spPr>
            <a:xfrm>
              <a:off x="4921200" y="3327480"/>
              <a:ext cx="228600" cy="315360"/>
            </a:xfrm>
            <a:custGeom>
              <a:avLst/>
              <a:gdLst>
                <a:gd name="textAreaLeft" fmla="*/ 0 w 228600"/>
                <a:gd name="textAreaRight" fmla="*/ 230760 w 228600"/>
                <a:gd name="textAreaTop" fmla="*/ 0 h 315360"/>
                <a:gd name="textAreaBottom" fmla="*/ 317520 h 315360"/>
              </a:gdLst>
              <a:ahLst/>
              <a:cxnLst/>
              <a:rect l="textAreaLeft" t="textAreaTop" r="textAreaRight" b="textAreaBottom"/>
              <a:pathLst>
                <a:path w="7089" h="9750">
                  <a:moveTo>
                    <a:pt x="3529" y="0"/>
                  </a:moveTo>
                  <a:cubicBezTo>
                    <a:pt x="3151" y="0"/>
                    <a:pt x="2836" y="315"/>
                    <a:pt x="2836" y="725"/>
                  </a:cubicBezTo>
                  <a:lnTo>
                    <a:pt x="2836" y="1418"/>
                  </a:lnTo>
                  <a:cubicBezTo>
                    <a:pt x="2836" y="1040"/>
                    <a:pt x="2520" y="725"/>
                    <a:pt x="2111" y="725"/>
                  </a:cubicBezTo>
                  <a:cubicBezTo>
                    <a:pt x="1733" y="725"/>
                    <a:pt x="1418" y="1040"/>
                    <a:pt x="1418" y="1418"/>
                  </a:cubicBezTo>
                  <a:lnTo>
                    <a:pt x="1418" y="2143"/>
                  </a:lnTo>
                  <a:cubicBezTo>
                    <a:pt x="1544" y="2143"/>
                    <a:pt x="1638" y="2080"/>
                    <a:pt x="1764" y="2080"/>
                  </a:cubicBezTo>
                  <a:lnTo>
                    <a:pt x="3497" y="2080"/>
                  </a:lnTo>
                  <a:cubicBezTo>
                    <a:pt x="4253" y="2080"/>
                    <a:pt x="4883" y="2710"/>
                    <a:pt x="4883" y="3466"/>
                  </a:cubicBezTo>
                  <a:cubicBezTo>
                    <a:pt x="4883" y="4096"/>
                    <a:pt x="4474" y="4600"/>
                    <a:pt x="3907" y="4758"/>
                  </a:cubicBezTo>
                  <a:cubicBezTo>
                    <a:pt x="4064" y="5073"/>
                    <a:pt x="4159" y="5482"/>
                    <a:pt x="4159" y="5860"/>
                  </a:cubicBezTo>
                  <a:cubicBezTo>
                    <a:pt x="4159" y="6081"/>
                    <a:pt x="4001" y="6238"/>
                    <a:pt x="3812" y="6238"/>
                  </a:cubicBezTo>
                  <a:cubicBezTo>
                    <a:pt x="3623" y="6238"/>
                    <a:pt x="3466" y="6081"/>
                    <a:pt x="3466" y="5860"/>
                  </a:cubicBezTo>
                  <a:cubicBezTo>
                    <a:pt x="3466" y="4915"/>
                    <a:pt x="2678" y="4128"/>
                    <a:pt x="1733" y="4128"/>
                  </a:cubicBezTo>
                  <a:lnTo>
                    <a:pt x="3466" y="4128"/>
                  </a:lnTo>
                  <a:cubicBezTo>
                    <a:pt x="3844" y="4128"/>
                    <a:pt x="4159" y="3812"/>
                    <a:pt x="4159" y="3434"/>
                  </a:cubicBezTo>
                  <a:cubicBezTo>
                    <a:pt x="4159" y="3025"/>
                    <a:pt x="3844" y="2710"/>
                    <a:pt x="3466" y="2710"/>
                  </a:cubicBezTo>
                  <a:lnTo>
                    <a:pt x="1733" y="2710"/>
                  </a:lnTo>
                  <a:cubicBezTo>
                    <a:pt x="788" y="2710"/>
                    <a:pt x="0" y="3497"/>
                    <a:pt x="0" y="4443"/>
                  </a:cubicBezTo>
                  <a:lnTo>
                    <a:pt x="0" y="5167"/>
                  </a:lnTo>
                  <a:cubicBezTo>
                    <a:pt x="0" y="6112"/>
                    <a:pt x="536" y="6963"/>
                    <a:pt x="1386" y="7372"/>
                  </a:cubicBezTo>
                  <a:lnTo>
                    <a:pt x="1386" y="8318"/>
                  </a:lnTo>
                  <a:cubicBezTo>
                    <a:pt x="977" y="8318"/>
                    <a:pt x="662" y="8633"/>
                    <a:pt x="662" y="9011"/>
                  </a:cubicBezTo>
                  <a:lnTo>
                    <a:pt x="662" y="9389"/>
                  </a:lnTo>
                  <a:cubicBezTo>
                    <a:pt x="662" y="9578"/>
                    <a:pt x="819" y="9735"/>
                    <a:pt x="1008" y="9735"/>
                  </a:cubicBezTo>
                  <a:lnTo>
                    <a:pt x="5860" y="9735"/>
                  </a:lnTo>
                  <a:cubicBezTo>
                    <a:pt x="5923" y="9745"/>
                    <a:pt x="5979" y="9749"/>
                    <a:pt x="6029" y="9749"/>
                  </a:cubicBezTo>
                  <a:cubicBezTo>
                    <a:pt x="6305" y="9749"/>
                    <a:pt x="6396" y="9612"/>
                    <a:pt x="6396" y="9452"/>
                  </a:cubicBezTo>
                  <a:lnTo>
                    <a:pt x="6396" y="9105"/>
                  </a:lnTo>
                  <a:cubicBezTo>
                    <a:pt x="6396" y="8696"/>
                    <a:pt x="6112" y="8381"/>
                    <a:pt x="5702" y="8381"/>
                  </a:cubicBezTo>
                  <a:lnTo>
                    <a:pt x="5702" y="7436"/>
                  </a:lnTo>
                  <a:cubicBezTo>
                    <a:pt x="6522" y="7057"/>
                    <a:pt x="7089" y="6175"/>
                    <a:pt x="7089" y="5230"/>
                  </a:cubicBezTo>
                  <a:lnTo>
                    <a:pt x="7089" y="2143"/>
                  </a:lnTo>
                  <a:cubicBezTo>
                    <a:pt x="7089" y="1733"/>
                    <a:pt x="6774" y="1418"/>
                    <a:pt x="6364" y="1418"/>
                  </a:cubicBezTo>
                  <a:cubicBezTo>
                    <a:pt x="5986" y="1418"/>
                    <a:pt x="5671" y="1733"/>
                    <a:pt x="5671" y="2143"/>
                  </a:cubicBezTo>
                  <a:lnTo>
                    <a:pt x="5671" y="1418"/>
                  </a:lnTo>
                  <a:cubicBezTo>
                    <a:pt x="5671" y="1040"/>
                    <a:pt x="5356" y="725"/>
                    <a:pt x="4946" y="725"/>
                  </a:cubicBezTo>
                  <a:cubicBezTo>
                    <a:pt x="4568" y="725"/>
                    <a:pt x="4253" y="1040"/>
                    <a:pt x="4253" y="1418"/>
                  </a:cubicBezTo>
                  <a:lnTo>
                    <a:pt x="4253" y="725"/>
                  </a:lnTo>
                  <a:cubicBezTo>
                    <a:pt x="4253" y="315"/>
                    <a:pt x="3938" y="0"/>
                    <a:pt x="352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91" name="Google Shape;1163;p41"/>
          <p:cNvSpPr/>
          <p:nvPr/>
        </p:nvSpPr>
        <p:spPr>
          <a:xfrm>
            <a:off x="5842800" y="4822560"/>
            <a:ext cx="402840" cy="401760"/>
          </a:xfrm>
          <a:custGeom>
            <a:avLst/>
            <a:gdLst>
              <a:gd name="textAreaLeft" fmla="*/ 0 w 402840"/>
              <a:gd name="textAreaRight" fmla="*/ 405000 w 402840"/>
              <a:gd name="textAreaTop" fmla="*/ 0 h 401760"/>
              <a:gd name="textAreaBottom" fmla="*/ 403920 h 401760"/>
            </a:gdLst>
            <a:ahLst/>
            <a:cxnLst/>
            <a:rect l="textAreaLeft" t="textAreaTop" r="textAreaRight" b="textAreaBottom"/>
            <a:pathLst>
              <a:path w="12697" h="12666">
                <a:moveTo>
                  <a:pt x="6301" y="1356"/>
                </a:moveTo>
                <a:cubicBezTo>
                  <a:pt x="6522" y="1356"/>
                  <a:pt x="6711" y="1576"/>
                  <a:pt x="6711" y="1797"/>
                </a:cubicBezTo>
                <a:lnTo>
                  <a:pt x="6711" y="2269"/>
                </a:lnTo>
                <a:cubicBezTo>
                  <a:pt x="7656" y="2458"/>
                  <a:pt x="8349" y="3309"/>
                  <a:pt x="8349" y="4285"/>
                </a:cubicBezTo>
                <a:cubicBezTo>
                  <a:pt x="8349" y="4538"/>
                  <a:pt x="8160" y="4727"/>
                  <a:pt x="7971" y="4727"/>
                </a:cubicBezTo>
                <a:cubicBezTo>
                  <a:pt x="7719" y="4727"/>
                  <a:pt x="7530" y="4538"/>
                  <a:pt x="7530" y="4285"/>
                </a:cubicBezTo>
                <a:cubicBezTo>
                  <a:pt x="7530" y="3624"/>
                  <a:pt x="6994" y="3057"/>
                  <a:pt x="6301" y="3057"/>
                </a:cubicBezTo>
                <a:cubicBezTo>
                  <a:pt x="5640" y="3057"/>
                  <a:pt x="5073" y="3624"/>
                  <a:pt x="5073" y="4285"/>
                </a:cubicBezTo>
                <a:cubicBezTo>
                  <a:pt x="5073" y="4947"/>
                  <a:pt x="5829" y="5483"/>
                  <a:pt x="6585" y="6018"/>
                </a:cubicBezTo>
                <a:cubicBezTo>
                  <a:pt x="7435" y="6648"/>
                  <a:pt x="8412" y="7310"/>
                  <a:pt x="8412" y="8413"/>
                </a:cubicBezTo>
                <a:cubicBezTo>
                  <a:pt x="8412" y="9421"/>
                  <a:pt x="7687" y="10271"/>
                  <a:pt x="6742" y="10429"/>
                </a:cubicBezTo>
                <a:lnTo>
                  <a:pt x="6742" y="10901"/>
                </a:lnTo>
                <a:cubicBezTo>
                  <a:pt x="6742" y="11154"/>
                  <a:pt x="6553" y="11311"/>
                  <a:pt x="6364" y="11311"/>
                </a:cubicBezTo>
                <a:cubicBezTo>
                  <a:pt x="6144" y="11311"/>
                  <a:pt x="5955" y="11091"/>
                  <a:pt x="5955" y="10901"/>
                </a:cubicBezTo>
                <a:lnTo>
                  <a:pt x="5955" y="10429"/>
                </a:lnTo>
                <a:cubicBezTo>
                  <a:pt x="5010" y="10240"/>
                  <a:pt x="4316" y="9421"/>
                  <a:pt x="4316" y="8413"/>
                </a:cubicBezTo>
                <a:cubicBezTo>
                  <a:pt x="4316" y="8192"/>
                  <a:pt x="4505" y="8035"/>
                  <a:pt x="4694" y="8035"/>
                </a:cubicBezTo>
                <a:cubicBezTo>
                  <a:pt x="4884" y="8035"/>
                  <a:pt x="5136" y="8224"/>
                  <a:pt x="5136" y="8413"/>
                </a:cubicBezTo>
                <a:cubicBezTo>
                  <a:pt x="5136" y="9106"/>
                  <a:pt x="5671" y="9641"/>
                  <a:pt x="6364" y="9641"/>
                </a:cubicBezTo>
                <a:cubicBezTo>
                  <a:pt x="7026" y="9641"/>
                  <a:pt x="7561" y="9106"/>
                  <a:pt x="7561" y="8413"/>
                </a:cubicBezTo>
                <a:cubicBezTo>
                  <a:pt x="7561" y="7751"/>
                  <a:pt x="6868" y="7247"/>
                  <a:pt x="6081" y="6680"/>
                </a:cubicBezTo>
                <a:cubicBezTo>
                  <a:pt x="5199" y="6050"/>
                  <a:pt x="4253" y="5388"/>
                  <a:pt x="4253" y="4285"/>
                </a:cubicBezTo>
                <a:cubicBezTo>
                  <a:pt x="4253" y="3309"/>
                  <a:pt x="4978" y="2427"/>
                  <a:pt x="5923" y="2269"/>
                </a:cubicBezTo>
                <a:lnTo>
                  <a:pt x="5923" y="1797"/>
                </a:lnTo>
                <a:cubicBezTo>
                  <a:pt x="5923" y="1576"/>
                  <a:pt x="6112" y="1356"/>
                  <a:pt x="6301" y="1356"/>
                </a:cubicBezTo>
                <a:close/>
                <a:moveTo>
                  <a:pt x="6333" y="1"/>
                </a:moveTo>
                <a:cubicBezTo>
                  <a:pt x="2836" y="1"/>
                  <a:pt x="0" y="2836"/>
                  <a:pt x="0" y="6333"/>
                </a:cubicBezTo>
                <a:cubicBezTo>
                  <a:pt x="0" y="9830"/>
                  <a:pt x="2836" y="12666"/>
                  <a:pt x="6333" y="12666"/>
                </a:cubicBezTo>
                <a:cubicBezTo>
                  <a:pt x="9861" y="12666"/>
                  <a:pt x="12697" y="9830"/>
                  <a:pt x="12697" y="6333"/>
                </a:cubicBezTo>
                <a:cubicBezTo>
                  <a:pt x="12697" y="2836"/>
                  <a:pt x="9861" y="1"/>
                  <a:pt x="6333" y="1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  <p:grpSp>
        <p:nvGrpSpPr>
          <p:cNvPr id="92" name="Google Shape;1164;p41"/>
          <p:cNvGrpSpPr/>
          <p:nvPr/>
        </p:nvGrpSpPr>
        <p:grpSpPr>
          <a:xfrm>
            <a:off x="6584760" y="3468960"/>
            <a:ext cx="403560" cy="402840"/>
            <a:chOff x="6584760" y="3468960"/>
            <a:chExt cx="403560" cy="402840"/>
          </a:xfrm>
        </p:grpSpPr>
        <p:sp>
          <p:nvSpPr>
            <p:cNvPr id="93" name="Google Shape;1165;p41"/>
            <p:cNvSpPr/>
            <p:nvPr/>
          </p:nvSpPr>
          <p:spPr>
            <a:xfrm>
              <a:off x="6790680" y="3468960"/>
              <a:ext cx="79200" cy="86040"/>
            </a:xfrm>
            <a:custGeom>
              <a:avLst/>
              <a:gdLst>
                <a:gd name="textAreaLeft" fmla="*/ 0 w 79200"/>
                <a:gd name="textAreaRight" fmla="*/ 81360 w 79200"/>
                <a:gd name="textAreaTop" fmla="*/ 0 h 86040"/>
                <a:gd name="textAreaBottom" fmla="*/ 88200 h 86040"/>
              </a:gdLst>
              <a:ahLst/>
              <a:cxnLst/>
              <a:rect l="textAreaLeft" t="textAreaTop" r="textAreaRight" b="textAreaBottom"/>
              <a:pathLst>
                <a:path w="2553" h="2766">
                  <a:moveTo>
                    <a:pt x="1261" y="1"/>
                  </a:moveTo>
                  <a:cubicBezTo>
                    <a:pt x="1009" y="1"/>
                    <a:pt x="851" y="221"/>
                    <a:pt x="851" y="410"/>
                  </a:cubicBezTo>
                  <a:lnTo>
                    <a:pt x="851" y="1355"/>
                  </a:lnTo>
                  <a:lnTo>
                    <a:pt x="725" y="1229"/>
                  </a:lnTo>
                  <a:cubicBezTo>
                    <a:pt x="646" y="1151"/>
                    <a:pt x="544" y="1111"/>
                    <a:pt x="442" y="1111"/>
                  </a:cubicBezTo>
                  <a:cubicBezTo>
                    <a:pt x="339" y="1111"/>
                    <a:pt x="237" y="1151"/>
                    <a:pt x="158" y="1229"/>
                  </a:cubicBezTo>
                  <a:cubicBezTo>
                    <a:pt x="1" y="1387"/>
                    <a:pt x="1" y="1670"/>
                    <a:pt x="158" y="1828"/>
                  </a:cubicBezTo>
                  <a:lnTo>
                    <a:pt x="977" y="2647"/>
                  </a:lnTo>
                  <a:cubicBezTo>
                    <a:pt x="1056" y="2726"/>
                    <a:pt x="1166" y="2765"/>
                    <a:pt x="1277" y="2765"/>
                  </a:cubicBezTo>
                  <a:cubicBezTo>
                    <a:pt x="1387" y="2765"/>
                    <a:pt x="1497" y="2726"/>
                    <a:pt x="1576" y="2647"/>
                  </a:cubicBezTo>
                  <a:lnTo>
                    <a:pt x="2395" y="1828"/>
                  </a:lnTo>
                  <a:cubicBezTo>
                    <a:pt x="2553" y="1670"/>
                    <a:pt x="2553" y="1387"/>
                    <a:pt x="2395" y="1229"/>
                  </a:cubicBezTo>
                  <a:cubicBezTo>
                    <a:pt x="2316" y="1151"/>
                    <a:pt x="2206" y="1111"/>
                    <a:pt x="2096" y="1111"/>
                  </a:cubicBezTo>
                  <a:cubicBezTo>
                    <a:pt x="1985" y="1111"/>
                    <a:pt x="1875" y="1151"/>
                    <a:pt x="1796" y="1229"/>
                  </a:cubicBezTo>
                  <a:lnTo>
                    <a:pt x="1670" y="1355"/>
                  </a:lnTo>
                  <a:lnTo>
                    <a:pt x="1670" y="410"/>
                  </a:lnTo>
                  <a:cubicBezTo>
                    <a:pt x="1670" y="221"/>
                    <a:pt x="1481" y="1"/>
                    <a:pt x="1261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3920" rIns="100800" bIns="439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4" name="Google Shape;1166;p41"/>
            <p:cNvSpPr/>
            <p:nvPr/>
          </p:nvSpPr>
          <p:spPr>
            <a:xfrm>
              <a:off x="6584760" y="3522240"/>
              <a:ext cx="403560" cy="349560"/>
            </a:xfrm>
            <a:custGeom>
              <a:avLst/>
              <a:gdLst>
                <a:gd name="textAreaLeft" fmla="*/ 0 w 403560"/>
                <a:gd name="textAreaRight" fmla="*/ 405720 w 403560"/>
                <a:gd name="textAreaTop" fmla="*/ 0 h 349560"/>
                <a:gd name="textAreaBottom" fmla="*/ 351720 h 349560"/>
              </a:gdLst>
              <a:ahLst/>
              <a:cxnLst/>
              <a:rect l="textAreaLeft" t="textAreaTop" r="textAreaRight" b="textAreaBottom"/>
              <a:pathLst>
                <a:path w="12728" h="11028">
                  <a:moveTo>
                    <a:pt x="5261" y="3560"/>
                  </a:moveTo>
                  <a:cubicBezTo>
                    <a:pt x="5513" y="3560"/>
                    <a:pt x="5671" y="3781"/>
                    <a:pt x="5671" y="4002"/>
                  </a:cubicBezTo>
                  <a:lnTo>
                    <a:pt x="5671" y="5671"/>
                  </a:lnTo>
                  <a:cubicBezTo>
                    <a:pt x="5671" y="5892"/>
                    <a:pt x="5450" y="6112"/>
                    <a:pt x="5261" y="6112"/>
                  </a:cubicBezTo>
                  <a:cubicBezTo>
                    <a:pt x="5072" y="6112"/>
                    <a:pt x="4820" y="5892"/>
                    <a:pt x="4820" y="5671"/>
                  </a:cubicBezTo>
                  <a:lnTo>
                    <a:pt x="4820" y="4002"/>
                  </a:lnTo>
                  <a:cubicBezTo>
                    <a:pt x="4820" y="3781"/>
                    <a:pt x="5041" y="3560"/>
                    <a:pt x="5261" y="3560"/>
                  </a:cubicBezTo>
                  <a:close/>
                  <a:moveTo>
                    <a:pt x="7719" y="3560"/>
                  </a:moveTo>
                  <a:cubicBezTo>
                    <a:pt x="7908" y="3560"/>
                    <a:pt x="8128" y="3781"/>
                    <a:pt x="8128" y="4002"/>
                  </a:cubicBezTo>
                  <a:lnTo>
                    <a:pt x="8128" y="5671"/>
                  </a:lnTo>
                  <a:cubicBezTo>
                    <a:pt x="8128" y="5892"/>
                    <a:pt x="7939" y="6112"/>
                    <a:pt x="7719" y="6112"/>
                  </a:cubicBezTo>
                  <a:cubicBezTo>
                    <a:pt x="7467" y="6112"/>
                    <a:pt x="7309" y="5892"/>
                    <a:pt x="7309" y="5671"/>
                  </a:cubicBezTo>
                  <a:lnTo>
                    <a:pt x="7309" y="4002"/>
                  </a:lnTo>
                  <a:cubicBezTo>
                    <a:pt x="7309" y="3781"/>
                    <a:pt x="7498" y="3560"/>
                    <a:pt x="7719" y="3560"/>
                  </a:cubicBezTo>
                  <a:close/>
                  <a:moveTo>
                    <a:pt x="10239" y="3560"/>
                  </a:moveTo>
                  <a:cubicBezTo>
                    <a:pt x="10460" y="3560"/>
                    <a:pt x="10617" y="3781"/>
                    <a:pt x="10617" y="4002"/>
                  </a:cubicBezTo>
                  <a:lnTo>
                    <a:pt x="10617" y="5671"/>
                  </a:lnTo>
                  <a:cubicBezTo>
                    <a:pt x="10617" y="5892"/>
                    <a:pt x="10428" y="6112"/>
                    <a:pt x="10239" y="6112"/>
                  </a:cubicBezTo>
                  <a:cubicBezTo>
                    <a:pt x="9987" y="6112"/>
                    <a:pt x="9798" y="5892"/>
                    <a:pt x="9798" y="5671"/>
                  </a:cubicBezTo>
                  <a:lnTo>
                    <a:pt x="9798" y="4002"/>
                  </a:lnTo>
                  <a:cubicBezTo>
                    <a:pt x="9798" y="3781"/>
                    <a:pt x="9987" y="3560"/>
                    <a:pt x="10239" y="3560"/>
                  </a:cubicBezTo>
                  <a:close/>
                  <a:moveTo>
                    <a:pt x="5230" y="9357"/>
                  </a:moveTo>
                  <a:cubicBezTo>
                    <a:pt x="5450" y="9357"/>
                    <a:pt x="5608" y="9578"/>
                    <a:pt x="5608" y="9767"/>
                  </a:cubicBezTo>
                  <a:cubicBezTo>
                    <a:pt x="5608" y="9987"/>
                    <a:pt x="5419" y="10208"/>
                    <a:pt x="5230" y="10208"/>
                  </a:cubicBezTo>
                  <a:cubicBezTo>
                    <a:pt x="5041" y="10208"/>
                    <a:pt x="4789" y="9987"/>
                    <a:pt x="4789" y="9767"/>
                  </a:cubicBezTo>
                  <a:cubicBezTo>
                    <a:pt x="4820" y="9578"/>
                    <a:pt x="5041" y="9357"/>
                    <a:pt x="5230" y="9357"/>
                  </a:cubicBezTo>
                  <a:close/>
                  <a:moveTo>
                    <a:pt x="9924" y="9357"/>
                  </a:moveTo>
                  <a:cubicBezTo>
                    <a:pt x="10145" y="9357"/>
                    <a:pt x="10302" y="9578"/>
                    <a:pt x="10302" y="9767"/>
                  </a:cubicBezTo>
                  <a:cubicBezTo>
                    <a:pt x="10302" y="9987"/>
                    <a:pt x="10113" y="10208"/>
                    <a:pt x="9924" y="10208"/>
                  </a:cubicBezTo>
                  <a:cubicBezTo>
                    <a:pt x="9704" y="10208"/>
                    <a:pt x="9515" y="9987"/>
                    <a:pt x="9515" y="9767"/>
                  </a:cubicBezTo>
                  <a:cubicBezTo>
                    <a:pt x="9515" y="9578"/>
                    <a:pt x="9704" y="9357"/>
                    <a:pt x="9924" y="9357"/>
                  </a:cubicBezTo>
                  <a:close/>
                  <a:moveTo>
                    <a:pt x="441" y="0"/>
                  </a:moveTo>
                  <a:cubicBezTo>
                    <a:pt x="189" y="0"/>
                    <a:pt x="0" y="189"/>
                    <a:pt x="0" y="378"/>
                  </a:cubicBezTo>
                  <a:cubicBezTo>
                    <a:pt x="0" y="599"/>
                    <a:pt x="347" y="820"/>
                    <a:pt x="536" y="820"/>
                  </a:cubicBezTo>
                  <a:lnTo>
                    <a:pt x="2111" y="820"/>
                  </a:lnTo>
                  <a:cubicBezTo>
                    <a:pt x="2174" y="1103"/>
                    <a:pt x="3245" y="6711"/>
                    <a:pt x="3308" y="6994"/>
                  </a:cubicBezTo>
                  <a:cubicBezTo>
                    <a:pt x="2867" y="7184"/>
                    <a:pt x="2584" y="7625"/>
                    <a:pt x="2584" y="8097"/>
                  </a:cubicBezTo>
                  <a:cubicBezTo>
                    <a:pt x="2584" y="8759"/>
                    <a:pt x="3151" y="9326"/>
                    <a:pt x="3812" y="9326"/>
                  </a:cubicBezTo>
                  <a:lnTo>
                    <a:pt x="4001" y="9326"/>
                  </a:lnTo>
                  <a:cubicBezTo>
                    <a:pt x="3970" y="9452"/>
                    <a:pt x="3938" y="9609"/>
                    <a:pt x="3938" y="9767"/>
                  </a:cubicBezTo>
                  <a:cubicBezTo>
                    <a:pt x="3938" y="10429"/>
                    <a:pt x="4474" y="11027"/>
                    <a:pt x="5167" y="11027"/>
                  </a:cubicBezTo>
                  <a:cubicBezTo>
                    <a:pt x="5829" y="11027"/>
                    <a:pt x="6364" y="10460"/>
                    <a:pt x="6364" y="9767"/>
                  </a:cubicBezTo>
                  <a:cubicBezTo>
                    <a:pt x="6364" y="9609"/>
                    <a:pt x="6333" y="9483"/>
                    <a:pt x="6301" y="9326"/>
                  </a:cubicBezTo>
                  <a:lnTo>
                    <a:pt x="8664" y="9326"/>
                  </a:lnTo>
                  <a:cubicBezTo>
                    <a:pt x="8632" y="9452"/>
                    <a:pt x="8569" y="9609"/>
                    <a:pt x="8569" y="9767"/>
                  </a:cubicBezTo>
                  <a:cubicBezTo>
                    <a:pt x="8569" y="10429"/>
                    <a:pt x="9137" y="11027"/>
                    <a:pt x="9798" y="11027"/>
                  </a:cubicBezTo>
                  <a:cubicBezTo>
                    <a:pt x="10460" y="11027"/>
                    <a:pt x="11027" y="10460"/>
                    <a:pt x="11027" y="9767"/>
                  </a:cubicBezTo>
                  <a:cubicBezTo>
                    <a:pt x="11027" y="9609"/>
                    <a:pt x="10995" y="9483"/>
                    <a:pt x="10932" y="9357"/>
                  </a:cubicBezTo>
                  <a:lnTo>
                    <a:pt x="11562" y="9357"/>
                  </a:lnTo>
                  <a:cubicBezTo>
                    <a:pt x="11814" y="9357"/>
                    <a:pt x="12003" y="9168"/>
                    <a:pt x="12003" y="8979"/>
                  </a:cubicBezTo>
                  <a:cubicBezTo>
                    <a:pt x="12003" y="8727"/>
                    <a:pt x="11814" y="8538"/>
                    <a:pt x="11562" y="8538"/>
                  </a:cubicBezTo>
                  <a:lnTo>
                    <a:pt x="3749" y="8538"/>
                  </a:lnTo>
                  <a:cubicBezTo>
                    <a:pt x="3497" y="8538"/>
                    <a:pt x="3308" y="8349"/>
                    <a:pt x="3308" y="8160"/>
                  </a:cubicBezTo>
                  <a:cubicBezTo>
                    <a:pt x="3308" y="7940"/>
                    <a:pt x="3497" y="7719"/>
                    <a:pt x="3749" y="7719"/>
                  </a:cubicBezTo>
                  <a:lnTo>
                    <a:pt x="11468" y="7719"/>
                  </a:lnTo>
                  <a:cubicBezTo>
                    <a:pt x="11657" y="7719"/>
                    <a:pt x="11846" y="7562"/>
                    <a:pt x="11846" y="7373"/>
                  </a:cubicBezTo>
                  <a:lnTo>
                    <a:pt x="12665" y="2395"/>
                  </a:lnTo>
                  <a:cubicBezTo>
                    <a:pt x="12728" y="2143"/>
                    <a:pt x="12508" y="1922"/>
                    <a:pt x="12287" y="1922"/>
                  </a:cubicBezTo>
                  <a:lnTo>
                    <a:pt x="3056" y="1922"/>
                  </a:lnTo>
                  <a:lnTo>
                    <a:pt x="2741" y="347"/>
                  </a:lnTo>
                  <a:cubicBezTo>
                    <a:pt x="2710" y="158"/>
                    <a:pt x="2552" y="0"/>
                    <a:pt x="2363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95" name="Google Shape;1167;p41"/>
          <p:cNvGrpSpPr/>
          <p:nvPr/>
        </p:nvGrpSpPr>
        <p:grpSpPr>
          <a:xfrm>
            <a:off x="3790800" y="2126880"/>
            <a:ext cx="384480" cy="380880"/>
            <a:chOff x="3790800" y="2126880"/>
            <a:chExt cx="384480" cy="380880"/>
          </a:xfrm>
        </p:grpSpPr>
        <p:sp>
          <p:nvSpPr>
            <p:cNvPr id="96" name="Google Shape;1168;p41"/>
            <p:cNvSpPr/>
            <p:nvPr/>
          </p:nvSpPr>
          <p:spPr>
            <a:xfrm>
              <a:off x="3813480" y="2126880"/>
              <a:ext cx="268920" cy="380880"/>
            </a:xfrm>
            <a:custGeom>
              <a:avLst/>
              <a:gdLst>
                <a:gd name="textAreaLeft" fmla="*/ 0 w 268920"/>
                <a:gd name="textAreaRight" fmla="*/ 271080 w 268920"/>
                <a:gd name="textAreaTop" fmla="*/ 0 h 380880"/>
                <a:gd name="textAreaBottom" fmla="*/ 383040 h 380880"/>
              </a:gdLst>
              <a:ahLst/>
              <a:cxnLst/>
              <a:rect l="textAreaLeft" t="textAreaTop" r="textAreaRight" b="textAreaBottom"/>
              <a:pathLst>
                <a:path w="8318" h="11753">
                  <a:moveTo>
                    <a:pt x="3828" y="2742"/>
                  </a:moveTo>
                  <a:cubicBezTo>
                    <a:pt x="3915" y="2742"/>
                    <a:pt x="4001" y="2773"/>
                    <a:pt x="4064" y="2836"/>
                  </a:cubicBezTo>
                  <a:cubicBezTo>
                    <a:pt x="4253" y="2994"/>
                    <a:pt x="4253" y="3183"/>
                    <a:pt x="4096" y="3340"/>
                  </a:cubicBezTo>
                  <a:lnTo>
                    <a:pt x="2678" y="4695"/>
                  </a:lnTo>
                  <a:cubicBezTo>
                    <a:pt x="2615" y="4790"/>
                    <a:pt x="2520" y="4821"/>
                    <a:pt x="2457" y="4821"/>
                  </a:cubicBezTo>
                  <a:cubicBezTo>
                    <a:pt x="2363" y="4821"/>
                    <a:pt x="2268" y="4790"/>
                    <a:pt x="2205" y="4695"/>
                  </a:cubicBezTo>
                  <a:lnTo>
                    <a:pt x="1512" y="4002"/>
                  </a:lnTo>
                  <a:cubicBezTo>
                    <a:pt x="1386" y="3876"/>
                    <a:pt x="1386" y="3655"/>
                    <a:pt x="1512" y="3529"/>
                  </a:cubicBezTo>
                  <a:cubicBezTo>
                    <a:pt x="1575" y="3466"/>
                    <a:pt x="1662" y="3435"/>
                    <a:pt x="1749" y="3435"/>
                  </a:cubicBezTo>
                  <a:cubicBezTo>
                    <a:pt x="1835" y="3435"/>
                    <a:pt x="1922" y="3466"/>
                    <a:pt x="1985" y="3529"/>
                  </a:cubicBezTo>
                  <a:lnTo>
                    <a:pt x="2426" y="3971"/>
                  </a:lnTo>
                  <a:lnTo>
                    <a:pt x="3592" y="2836"/>
                  </a:lnTo>
                  <a:cubicBezTo>
                    <a:pt x="3655" y="2773"/>
                    <a:pt x="3741" y="2742"/>
                    <a:pt x="3828" y="2742"/>
                  </a:cubicBezTo>
                  <a:close/>
                  <a:moveTo>
                    <a:pt x="3828" y="4790"/>
                  </a:moveTo>
                  <a:cubicBezTo>
                    <a:pt x="3915" y="4790"/>
                    <a:pt x="4001" y="4821"/>
                    <a:pt x="4064" y="4884"/>
                  </a:cubicBezTo>
                  <a:cubicBezTo>
                    <a:pt x="4253" y="5042"/>
                    <a:pt x="4253" y="5262"/>
                    <a:pt x="4096" y="5388"/>
                  </a:cubicBezTo>
                  <a:lnTo>
                    <a:pt x="2678" y="6774"/>
                  </a:lnTo>
                  <a:cubicBezTo>
                    <a:pt x="2615" y="6837"/>
                    <a:pt x="2520" y="6869"/>
                    <a:pt x="2457" y="6869"/>
                  </a:cubicBezTo>
                  <a:cubicBezTo>
                    <a:pt x="2363" y="6869"/>
                    <a:pt x="2268" y="6837"/>
                    <a:pt x="2205" y="6774"/>
                  </a:cubicBezTo>
                  <a:lnTo>
                    <a:pt x="1512" y="6050"/>
                  </a:lnTo>
                  <a:cubicBezTo>
                    <a:pt x="1386" y="5924"/>
                    <a:pt x="1386" y="5703"/>
                    <a:pt x="1512" y="5577"/>
                  </a:cubicBezTo>
                  <a:cubicBezTo>
                    <a:pt x="1575" y="5514"/>
                    <a:pt x="1662" y="5483"/>
                    <a:pt x="1749" y="5483"/>
                  </a:cubicBezTo>
                  <a:cubicBezTo>
                    <a:pt x="1835" y="5483"/>
                    <a:pt x="1922" y="5514"/>
                    <a:pt x="1985" y="5577"/>
                  </a:cubicBezTo>
                  <a:lnTo>
                    <a:pt x="2426" y="6018"/>
                  </a:lnTo>
                  <a:lnTo>
                    <a:pt x="3592" y="4884"/>
                  </a:lnTo>
                  <a:cubicBezTo>
                    <a:pt x="3655" y="4821"/>
                    <a:pt x="3741" y="4790"/>
                    <a:pt x="3828" y="4790"/>
                  </a:cubicBezTo>
                  <a:close/>
                  <a:moveTo>
                    <a:pt x="3828" y="6869"/>
                  </a:moveTo>
                  <a:cubicBezTo>
                    <a:pt x="3915" y="6869"/>
                    <a:pt x="4001" y="6900"/>
                    <a:pt x="4064" y="6963"/>
                  </a:cubicBezTo>
                  <a:cubicBezTo>
                    <a:pt x="4253" y="7121"/>
                    <a:pt x="4253" y="7342"/>
                    <a:pt x="4096" y="7468"/>
                  </a:cubicBezTo>
                  <a:lnTo>
                    <a:pt x="2678" y="8854"/>
                  </a:lnTo>
                  <a:cubicBezTo>
                    <a:pt x="2615" y="8917"/>
                    <a:pt x="2520" y="8980"/>
                    <a:pt x="2457" y="8980"/>
                  </a:cubicBezTo>
                  <a:cubicBezTo>
                    <a:pt x="2363" y="8980"/>
                    <a:pt x="2268" y="8917"/>
                    <a:pt x="2205" y="8854"/>
                  </a:cubicBezTo>
                  <a:lnTo>
                    <a:pt x="1512" y="8129"/>
                  </a:lnTo>
                  <a:cubicBezTo>
                    <a:pt x="1386" y="8003"/>
                    <a:pt x="1386" y="7783"/>
                    <a:pt x="1512" y="7657"/>
                  </a:cubicBezTo>
                  <a:cubicBezTo>
                    <a:pt x="1575" y="7594"/>
                    <a:pt x="1662" y="7562"/>
                    <a:pt x="1749" y="7562"/>
                  </a:cubicBezTo>
                  <a:cubicBezTo>
                    <a:pt x="1835" y="7562"/>
                    <a:pt x="1922" y="7594"/>
                    <a:pt x="1985" y="7657"/>
                  </a:cubicBezTo>
                  <a:lnTo>
                    <a:pt x="2426" y="8098"/>
                  </a:lnTo>
                  <a:lnTo>
                    <a:pt x="3592" y="6963"/>
                  </a:lnTo>
                  <a:cubicBezTo>
                    <a:pt x="3655" y="6900"/>
                    <a:pt x="3741" y="6869"/>
                    <a:pt x="3828" y="6869"/>
                  </a:cubicBezTo>
                  <a:close/>
                  <a:moveTo>
                    <a:pt x="347" y="1"/>
                  </a:moveTo>
                  <a:cubicBezTo>
                    <a:pt x="158" y="1"/>
                    <a:pt x="0" y="158"/>
                    <a:pt x="0" y="347"/>
                  </a:cubicBezTo>
                  <a:lnTo>
                    <a:pt x="0" y="9673"/>
                  </a:lnTo>
                  <a:lnTo>
                    <a:pt x="6301" y="9673"/>
                  </a:lnTo>
                  <a:lnTo>
                    <a:pt x="6301" y="10397"/>
                  </a:lnTo>
                  <a:lnTo>
                    <a:pt x="6301" y="10744"/>
                  </a:lnTo>
                  <a:lnTo>
                    <a:pt x="6270" y="10744"/>
                  </a:lnTo>
                  <a:cubicBezTo>
                    <a:pt x="6270" y="11343"/>
                    <a:pt x="6742" y="11752"/>
                    <a:pt x="7278" y="11752"/>
                  </a:cubicBezTo>
                  <a:cubicBezTo>
                    <a:pt x="7876" y="11752"/>
                    <a:pt x="8317" y="11280"/>
                    <a:pt x="8317" y="10744"/>
                  </a:cubicBezTo>
                  <a:lnTo>
                    <a:pt x="8317" y="7972"/>
                  </a:lnTo>
                  <a:lnTo>
                    <a:pt x="7498" y="8822"/>
                  </a:lnTo>
                  <a:lnTo>
                    <a:pt x="5608" y="9547"/>
                  </a:lnTo>
                  <a:cubicBezTo>
                    <a:pt x="5497" y="9576"/>
                    <a:pt x="5390" y="9590"/>
                    <a:pt x="5288" y="9590"/>
                  </a:cubicBezTo>
                  <a:cubicBezTo>
                    <a:pt x="4954" y="9590"/>
                    <a:pt x="4674" y="9441"/>
                    <a:pt x="4505" y="9200"/>
                  </a:cubicBezTo>
                  <a:cubicBezTo>
                    <a:pt x="4316" y="8980"/>
                    <a:pt x="4222" y="8665"/>
                    <a:pt x="4316" y="8255"/>
                  </a:cubicBezTo>
                  <a:lnTo>
                    <a:pt x="5041" y="6365"/>
                  </a:lnTo>
                  <a:lnTo>
                    <a:pt x="8317" y="3088"/>
                  </a:lnTo>
                  <a:lnTo>
                    <a:pt x="8317" y="2773"/>
                  </a:lnTo>
                  <a:lnTo>
                    <a:pt x="5891" y="2773"/>
                  </a:lnTo>
                  <a:cubicBezTo>
                    <a:pt x="5671" y="2773"/>
                    <a:pt x="5513" y="2616"/>
                    <a:pt x="5513" y="2427"/>
                  </a:cubicBezTo>
                  <a:lnTo>
                    <a:pt x="551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7" name="Google Shape;1169;p41"/>
            <p:cNvSpPr/>
            <p:nvPr/>
          </p:nvSpPr>
          <p:spPr>
            <a:xfrm>
              <a:off x="4102560" y="2216160"/>
              <a:ext cx="72720" cy="70920"/>
            </a:xfrm>
            <a:custGeom>
              <a:avLst/>
              <a:gdLst>
                <a:gd name="textAreaLeft" fmla="*/ 0 w 72720"/>
                <a:gd name="textAreaRight" fmla="*/ 74880 w 72720"/>
                <a:gd name="textAreaTop" fmla="*/ 0 h 70920"/>
                <a:gd name="textAreaBottom" fmla="*/ 73080 h 70920"/>
              </a:gdLst>
              <a:ahLst/>
              <a:cxnLst/>
              <a:rect l="textAreaLeft" t="textAreaTop" r="textAreaRight" b="textAreaBottom"/>
              <a:pathLst>
                <a:path w="2301" h="2238">
                  <a:moveTo>
                    <a:pt x="1072" y="1"/>
                  </a:moveTo>
                  <a:cubicBezTo>
                    <a:pt x="890" y="1"/>
                    <a:pt x="709" y="64"/>
                    <a:pt x="568" y="190"/>
                  </a:cubicBezTo>
                  <a:lnTo>
                    <a:pt x="0" y="788"/>
                  </a:lnTo>
                  <a:lnTo>
                    <a:pt x="1450" y="2238"/>
                  </a:lnTo>
                  <a:lnTo>
                    <a:pt x="2048" y="1639"/>
                  </a:lnTo>
                  <a:cubicBezTo>
                    <a:pt x="2300" y="1387"/>
                    <a:pt x="2300" y="946"/>
                    <a:pt x="2048" y="662"/>
                  </a:cubicBezTo>
                  <a:lnTo>
                    <a:pt x="1576" y="190"/>
                  </a:lnTo>
                  <a:cubicBezTo>
                    <a:pt x="1434" y="64"/>
                    <a:pt x="1253" y="1"/>
                    <a:pt x="1072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6360" rIns="100800" bIns="363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8" name="Google Shape;1170;p41"/>
            <p:cNvSpPr/>
            <p:nvPr/>
          </p:nvSpPr>
          <p:spPr>
            <a:xfrm>
              <a:off x="3975480" y="2356920"/>
              <a:ext cx="58320" cy="56520"/>
            </a:xfrm>
            <a:custGeom>
              <a:avLst/>
              <a:gdLst>
                <a:gd name="textAreaLeft" fmla="*/ 0 w 58320"/>
                <a:gd name="textAreaRight" fmla="*/ 60480 w 58320"/>
                <a:gd name="textAreaTop" fmla="*/ 0 h 56520"/>
                <a:gd name="textAreaBottom" fmla="*/ 58680 h 56520"/>
              </a:gdLst>
              <a:ahLst/>
              <a:cxnLst/>
              <a:rect l="textAreaLeft" t="textAreaTop" r="textAreaRight" b="textAreaBottom"/>
              <a:pathLst>
                <a:path w="1855" h="1801">
                  <a:moveTo>
                    <a:pt x="594" y="1"/>
                  </a:moveTo>
                  <a:lnTo>
                    <a:pt x="59" y="1387"/>
                  </a:lnTo>
                  <a:cubicBezTo>
                    <a:pt x="0" y="1621"/>
                    <a:pt x="186" y="1800"/>
                    <a:pt x="414" y="1800"/>
                  </a:cubicBezTo>
                  <a:cubicBezTo>
                    <a:pt x="432" y="1800"/>
                    <a:pt x="450" y="1799"/>
                    <a:pt x="468" y="1797"/>
                  </a:cubicBezTo>
                  <a:lnTo>
                    <a:pt x="1855" y="1261"/>
                  </a:lnTo>
                  <a:lnTo>
                    <a:pt x="5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9160" rIns="100800" bIns="291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99" name="Google Shape;1171;p41"/>
            <p:cNvSpPr/>
            <p:nvPr/>
          </p:nvSpPr>
          <p:spPr>
            <a:xfrm>
              <a:off x="4007160" y="2258280"/>
              <a:ext cx="125280" cy="125280"/>
            </a:xfrm>
            <a:custGeom>
              <a:avLst/>
              <a:gdLst>
                <a:gd name="textAreaLeft" fmla="*/ 0 w 125280"/>
                <a:gd name="textAreaRight" fmla="*/ 127440 w 125280"/>
                <a:gd name="textAreaTop" fmla="*/ 0 h 125280"/>
                <a:gd name="textAreaBottom" fmla="*/ 127440 h 125280"/>
              </a:gdLst>
              <a:ahLst/>
              <a:cxnLst/>
              <a:rect l="textAreaLeft" t="textAreaTop" r="textAreaRight" b="textAreaBottom"/>
              <a:pathLst>
                <a:path w="3908" h="3908">
                  <a:moveTo>
                    <a:pt x="2426" y="1"/>
                  </a:moveTo>
                  <a:lnTo>
                    <a:pt x="1" y="2458"/>
                  </a:lnTo>
                  <a:lnTo>
                    <a:pt x="1450" y="3907"/>
                  </a:lnTo>
                  <a:lnTo>
                    <a:pt x="3907" y="1481"/>
                  </a:lnTo>
                  <a:lnTo>
                    <a:pt x="2426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3720" rIns="100800" bIns="637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0" name="Google Shape;1172;p41"/>
            <p:cNvSpPr/>
            <p:nvPr/>
          </p:nvSpPr>
          <p:spPr>
            <a:xfrm>
              <a:off x="4017600" y="2132280"/>
              <a:ext cx="59400" cy="59400"/>
            </a:xfrm>
            <a:custGeom>
              <a:avLst/>
              <a:gdLst>
                <a:gd name="textAreaLeft" fmla="*/ 0 w 59400"/>
                <a:gd name="textAreaRight" fmla="*/ 61560 w 59400"/>
                <a:gd name="textAreaTop" fmla="*/ 0 h 59400"/>
                <a:gd name="textAreaBottom" fmla="*/ 61560 h 59400"/>
              </a:gdLst>
              <a:ahLst/>
              <a:cxnLst/>
              <a:rect l="textAreaLeft" t="textAreaTop" r="textAreaRight" b="textAreaBottom"/>
              <a:pathLst>
                <a:path w="1891" h="1891">
                  <a:moveTo>
                    <a:pt x="1" y="0"/>
                  </a:moveTo>
                  <a:lnTo>
                    <a:pt x="1" y="1891"/>
                  </a:lnTo>
                  <a:lnTo>
                    <a:pt x="1891" y="1891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30600" rIns="100800" bIns="306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1" name="Google Shape;1173;p41"/>
            <p:cNvSpPr/>
            <p:nvPr/>
          </p:nvSpPr>
          <p:spPr>
            <a:xfrm>
              <a:off x="3790800" y="2465640"/>
              <a:ext cx="214560" cy="42120"/>
            </a:xfrm>
            <a:custGeom>
              <a:avLst/>
              <a:gdLst>
                <a:gd name="textAreaLeft" fmla="*/ 0 w 214560"/>
                <a:gd name="textAreaRight" fmla="*/ 216720 w 21456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6649" h="1356">
                  <a:moveTo>
                    <a:pt x="348" y="0"/>
                  </a:moveTo>
                  <a:cubicBezTo>
                    <a:pt x="158" y="0"/>
                    <a:pt x="1" y="190"/>
                    <a:pt x="1" y="347"/>
                  </a:cubicBezTo>
                  <a:lnTo>
                    <a:pt x="1" y="694"/>
                  </a:lnTo>
                  <a:cubicBezTo>
                    <a:pt x="1" y="1040"/>
                    <a:pt x="316" y="1355"/>
                    <a:pt x="694" y="1355"/>
                  </a:cubicBezTo>
                  <a:lnTo>
                    <a:pt x="6649" y="1355"/>
                  </a:lnTo>
                  <a:cubicBezTo>
                    <a:pt x="6428" y="1103"/>
                    <a:pt x="6302" y="725"/>
                    <a:pt x="6302" y="347"/>
                  </a:cubicBezTo>
                  <a:lnTo>
                    <a:pt x="6302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02" name="Google Shape;1174;p41"/>
          <p:cNvGrpSpPr/>
          <p:nvPr/>
        </p:nvGrpSpPr>
        <p:grpSpPr>
          <a:xfrm>
            <a:off x="3100320" y="3479040"/>
            <a:ext cx="383040" cy="382680"/>
            <a:chOff x="3100320" y="3479040"/>
            <a:chExt cx="383040" cy="382680"/>
          </a:xfrm>
        </p:grpSpPr>
        <p:sp>
          <p:nvSpPr>
            <p:cNvPr id="103" name="Google Shape;1175;p41"/>
            <p:cNvSpPr/>
            <p:nvPr/>
          </p:nvSpPr>
          <p:spPr>
            <a:xfrm>
              <a:off x="3167280" y="3592080"/>
              <a:ext cx="20520" cy="11088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694" h="3467">
                  <a:moveTo>
                    <a:pt x="0" y="1"/>
                  </a:moveTo>
                  <a:lnTo>
                    <a:pt x="0" y="3466"/>
                  </a:lnTo>
                  <a:lnTo>
                    <a:pt x="694" y="3466"/>
                  </a:lnTo>
                  <a:lnTo>
                    <a:pt x="694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4" name="Google Shape;1176;p41"/>
            <p:cNvSpPr/>
            <p:nvPr/>
          </p:nvSpPr>
          <p:spPr>
            <a:xfrm>
              <a:off x="3394800" y="3592080"/>
              <a:ext cx="21600" cy="11088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726" h="3467">
                  <a:moveTo>
                    <a:pt x="1" y="1"/>
                  </a:moveTo>
                  <a:lnTo>
                    <a:pt x="1" y="3466"/>
                  </a:lnTo>
                  <a:lnTo>
                    <a:pt x="725" y="3466"/>
                  </a:lnTo>
                  <a:lnTo>
                    <a:pt x="725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5" name="Google Shape;1177;p41"/>
            <p:cNvSpPr/>
            <p:nvPr/>
          </p:nvSpPr>
          <p:spPr>
            <a:xfrm>
              <a:off x="3167280" y="3727440"/>
              <a:ext cx="20520" cy="1332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694" h="4160">
                  <a:moveTo>
                    <a:pt x="0" y="0"/>
                  </a:moveTo>
                  <a:lnTo>
                    <a:pt x="0" y="4159"/>
                  </a:lnTo>
                  <a:lnTo>
                    <a:pt x="694" y="4159"/>
                  </a:ln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6" name="Google Shape;1178;p41"/>
            <p:cNvSpPr/>
            <p:nvPr/>
          </p:nvSpPr>
          <p:spPr>
            <a:xfrm>
              <a:off x="3394800" y="3727440"/>
              <a:ext cx="21600" cy="133200"/>
            </a:xfrm>
            <a:custGeom>
              <a:avLst/>
              <a:gdLst>
                <a:gd name="textAreaLeft" fmla="*/ 0 w 21600"/>
                <a:gd name="textAreaRight" fmla="*/ 23760 w 2160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726" h="4160">
                  <a:moveTo>
                    <a:pt x="1" y="0"/>
                  </a:moveTo>
                  <a:lnTo>
                    <a:pt x="1" y="4159"/>
                  </a:lnTo>
                  <a:lnTo>
                    <a:pt x="725" y="4159"/>
                  </a:lnTo>
                  <a:lnTo>
                    <a:pt x="725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7" name="Google Shape;1179;p41"/>
            <p:cNvSpPr/>
            <p:nvPr/>
          </p:nvSpPr>
          <p:spPr>
            <a:xfrm>
              <a:off x="310032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7" h="3467">
                  <a:moveTo>
                    <a:pt x="1009" y="1"/>
                  </a:moveTo>
                  <a:cubicBezTo>
                    <a:pt x="442" y="1"/>
                    <a:pt x="1" y="442"/>
                    <a:pt x="1" y="1009"/>
                  </a:cubicBezTo>
                  <a:lnTo>
                    <a:pt x="1" y="2049"/>
                  </a:lnTo>
                  <a:cubicBezTo>
                    <a:pt x="1" y="2427"/>
                    <a:pt x="158" y="2773"/>
                    <a:pt x="442" y="3025"/>
                  </a:cubicBezTo>
                  <a:cubicBezTo>
                    <a:pt x="662" y="3340"/>
                    <a:pt x="1009" y="3466"/>
                    <a:pt x="1387" y="3466"/>
                  </a:cubicBezTo>
                  <a:lnTo>
                    <a:pt x="1387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8" name="Google Shape;1180;p41"/>
            <p:cNvSpPr/>
            <p:nvPr/>
          </p:nvSpPr>
          <p:spPr>
            <a:xfrm>
              <a:off x="3213360" y="3592080"/>
              <a:ext cx="156960" cy="11088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4884" h="3467">
                  <a:moveTo>
                    <a:pt x="0" y="1"/>
                  </a:moveTo>
                  <a:lnTo>
                    <a:pt x="0" y="3466"/>
                  </a:lnTo>
                  <a:lnTo>
                    <a:pt x="4883" y="3466"/>
                  </a:lnTo>
                  <a:lnTo>
                    <a:pt x="4883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09" name="Google Shape;1181;p41"/>
            <p:cNvSpPr/>
            <p:nvPr/>
          </p:nvSpPr>
          <p:spPr>
            <a:xfrm>
              <a:off x="3440160" y="3710880"/>
              <a:ext cx="43200" cy="15084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50840"/>
                <a:gd name="textAreaBottom" fmla="*/ 153000 h 150840"/>
              </a:gdLst>
              <a:ahLst/>
              <a:cxnLst/>
              <a:rect l="textAreaLeft" t="textAreaTop" r="textAreaRight" b="textAreaBottom"/>
              <a:pathLst>
                <a:path w="1388" h="4695">
                  <a:moveTo>
                    <a:pt x="1387" y="0"/>
                  </a:moveTo>
                  <a:cubicBezTo>
                    <a:pt x="977" y="315"/>
                    <a:pt x="505" y="504"/>
                    <a:pt x="1" y="504"/>
                  </a:cubicBezTo>
                  <a:lnTo>
                    <a:pt x="1" y="4695"/>
                  </a:lnTo>
                  <a:lnTo>
                    <a:pt x="347" y="4695"/>
                  </a:lnTo>
                  <a:cubicBezTo>
                    <a:pt x="946" y="4695"/>
                    <a:pt x="1387" y="4222"/>
                    <a:pt x="1387" y="3655"/>
                  </a:cubicBezTo>
                  <a:lnTo>
                    <a:pt x="1387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6320" rIns="100800" bIns="76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0" name="Google Shape;1182;p41"/>
            <p:cNvSpPr/>
            <p:nvPr/>
          </p:nvSpPr>
          <p:spPr>
            <a:xfrm>
              <a:off x="3100320" y="3710880"/>
              <a:ext cx="43200" cy="14976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49760"/>
                <a:gd name="textAreaBottom" fmla="*/ 151920 h 149760"/>
              </a:gdLst>
              <a:ahLst/>
              <a:cxnLst/>
              <a:rect l="textAreaLeft" t="textAreaTop" r="textAreaRight" b="textAreaBottom"/>
              <a:pathLst>
                <a:path w="1387" h="4664">
                  <a:moveTo>
                    <a:pt x="1" y="0"/>
                  </a:moveTo>
                  <a:lnTo>
                    <a:pt x="1" y="3655"/>
                  </a:lnTo>
                  <a:cubicBezTo>
                    <a:pt x="1" y="4222"/>
                    <a:pt x="442" y="4663"/>
                    <a:pt x="1009" y="4663"/>
                  </a:cubicBezTo>
                  <a:lnTo>
                    <a:pt x="1387" y="4663"/>
                  </a:lnTo>
                  <a:lnTo>
                    <a:pt x="1387" y="504"/>
                  </a:lnTo>
                  <a:cubicBezTo>
                    <a:pt x="851" y="504"/>
                    <a:pt x="379" y="315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75960" rIns="100800" bIns="75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1" name="Google Shape;1183;p41"/>
            <p:cNvSpPr/>
            <p:nvPr/>
          </p:nvSpPr>
          <p:spPr>
            <a:xfrm>
              <a:off x="3281040" y="3727440"/>
              <a:ext cx="20520" cy="21600"/>
            </a:xfrm>
            <a:custGeom>
              <a:avLst/>
              <a:gdLst>
                <a:gd name="textAreaLeft" fmla="*/ 0 w 20520"/>
                <a:gd name="textAreaRight" fmla="*/ 22680 w 2052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694" h="726">
                  <a:moveTo>
                    <a:pt x="1" y="0"/>
                  </a:moveTo>
                  <a:lnTo>
                    <a:pt x="1" y="347"/>
                  </a:lnTo>
                  <a:cubicBezTo>
                    <a:pt x="1" y="568"/>
                    <a:pt x="158" y="725"/>
                    <a:pt x="347" y="725"/>
                  </a:cubicBezTo>
                  <a:cubicBezTo>
                    <a:pt x="568" y="725"/>
                    <a:pt x="694" y="568"/>
                    <a:pt x="694" y="347"/>
                  </a:cubicBezTo>
                  <a:lnTo>
                    <a:pt x="694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2" name="Google Shape;1184;p41"/>
            <p:cNvSpPr/>
            <p:nvPr/>
          </p:nvSpPr>
          <p:spPr>
            <a:xfrm>
              <a:off x="3440160" y="3592080"/>
              <a:ext cx="43200" cy="110880"/>
            </a:xfrm>
            <a:custGeom>
              <a:avLst/>
              <a:gdLst>
                <a:gd name="textAreaLeft" fmla="*/ 0 w 43200"/>
                <a:gd name="textAreaRight" fmla="*/ 45360 w 43200"/>
                <a:gd name="textAreaTop" fmla="*/ 0 h 110880"/>
                <a:gd name="textAreaBottom" fmla="*/ 113040 h 110880"/>
              </a:gdLst>
              <a:ahLst/>
              <a:cxnLst/>
              <a:rect l="textAreaLeft" t="textAreaTop" r="textAreaRight" b="textAreaBottom"/>
              <a:pathLst>
                <a:path w="1388" h="3467">
                  <a:moveTo>
                    <a:pt x="1" y="1"/>
                  </a:moveTo>
                  <a:lnTo>
                    <a:pt x="1" y="3466"/>
                  </a:lnTo>
                  <a:cubicBezTo>
                    <a:pt x="347" y="3466"/>
                    <a:pt x="662" y="3340"/>
                    <a:pt x="946" y="3088"/>
                  </a:cubicBezTo>
                  <a:cubicBezTo>
                    <a:pt x="1229" y="2836"/>
                    <a:pt x="1387" y="2458"/>
                    <a:pt x="1387" y="2080"/>
                  </a:cubicBezTo>
                  <a:lnTo>
                    <a:pt x="1387" y="1040"/>
                  </a:lnTo>
                  <a:cubicBezTo>
                    <a:pt x="1387" y="442"/>
                    <a:pt x="914" y="1"/>
                    <a:pt x="347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56520" rIns="100800" bIns="565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3" name="Google Shape;1185;p41"/>
            <p:cNvSpPr/>
            <p:nvPr/>
          </p:nvSpPr>
          <p:spPr>
            <a:xfrm>
              <a:off x="3213360" y="3727440"/>
              <a:ext cx="156960" cy="133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133200"/>
                <a:gd name="textAreaBottom" fmla="*/ 135360 h 133200"/>
              </a:gdLst>
              <a:ahLst/>
              <a:cxnLst/>
              <a:rect l="textAreaLeft" t="textAreaTop" r="textAreaRight" b="textAreaBottom"/>
              <a:pathLst>
                <a:path w="4884" h="4160">
                  <a:moveTo>
                    <a:pt x="0" y="0"/>
                  </a:moveTo>
                  <a:lnTo>
                    <a:pt x="0" y="4159"/>
                  </a:lnTo>
                  <a:lnTo>
                    <a:pt x="4883" y="4159"/>
                  </a:lnTo>
                  <a:lnTo>
                    <a:pt x="4883" y="0"/>
                  </a:lnTo>
                  <a:lnTo>
                    <a:pt x="3466" y="0"/>
                  </a:lnTo>
                  <a:lnTo>
                    <a:pt x="3466" y="347"/>
                  </a:lnTo>
                  <a:cubicBezTo>
                    <a:pt x="3466" y="946"/>
                    <a:pt x="2993" y="1387"/>
                    <a:pt x="2426" y="1387"/>
                  </a:cubicBezTo>
                  <a:cubicBezTo>
                    <a:pt x="1827" y="1387"/>
                    <a:pt x="1418" y="914"/>
                    <a:pt x="1418" y="347"/>
                  </a:cubicBezTo>
                  <a:lnTo>
                    <a:pt x="1418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7680" rIns="100800" bIns="676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4" name="Google Shape;1186;p41"/>
            <p:cNvSpPr/>
            <p:nvPr/>
          </p:nvSpPr>
          <p:spPr>
            <a:xfrm>
              <a:off x="3212280" y="3479040"/>
              <a:ext cx="156960" cy="88200"/>
            </a:xfrm>
            <a:custGeom>
              <a:avLst/>
              <a:gdLst>
                <a:gd name="textAreaLeft" fmla="*/ 0 w 156960"/>
                <a:gd name="textAreaRight" fmla="*/ 159120 w 15696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4884" h="2773">
                  <a:moveTo>
                    <a:pt x="2427" y="0"/>
                  </a:moveTo>
                  <a:cubicBezTo>
                    <a:pt x="1103" y="0"/>
                    <a:pt x="1" y="1103"/>
                    <a:pt x="1" y="2426"/>
                  </a:cubicBezTo>
                  <a:lnTo>
                    <a:pt x="1" y="2773"/>
                  </a:lnTo>
                  <a:lnTo>
                    <a:pt x="1355" y="2773"/>
                  </a:lnTo>
                  <a:lnTo>
                    <a:pt x="1355" y="2426"/>
                  </a:lnTo>
                  <a:cubicBezTo>
                    <a:pt x="1355" y="1828"/>
                    <a:pt x="1828" y="1418"/>
                    <a:pt x="2395" y="1418"/>
                  </a:cubicBezTo>
                  <a:cubicBezTo>
                    <a:pt x="2994" y="1418"/>
                    <a:pt x="3403" y="1891"/>
                    <a:pt x="3403" y="2426"/>
                  </a:cubicBezTo>
                  <a:lnTo>
                    <a:pt x="3403" y="2773"/>
                  </a:lnTo>
                  <a:lnTo>
                    <a:pt x="4884" y="2773"/>
                  </a:lnTo>
                  <a:lnTo>
                    <a:pt x="4884" y="2426"/>
                  </a:lnTo>
                  <a:cubicBezTo>
                    <a:pt x="4884" y="1103"/>
                    <a:pt x="3781" y="0"/>
                    <a:pt x="2427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grpSp>
        <p:nvGrpSpPr>
          <p:cNvPr id="115" name="Google Shape;1187;p41"/>
          <p:cNvGrpSpPr/>
          <p:nvPr/>
        </p:nvGrpSpPr>
        <p:grpSpPr>
          <a:xfrm>
            <a:off x="5852160" y="2161080"/>
            <a:ext cx="384120" cy="312840"/>
            <a:chOff x="5852160" y="2161080"/>
            <a:chExt cx="384120" cy="312840"/>
          </a:xfrm>
        </p:grpSpPr>
        <p:sp>
          <p:nvSpPr>
            <p:cNvPr id="116" name="Google Shape;1188;p41"/>
            <p:cNvSpPr/>
            <p:nvPr/>
          </p:nvSpPr>
          <p:spPr>
            <a:xfrm>
              <a:off x="6180840" y="2296440"/>
              <a:ext cx="55440" cy="21600"/>
            </a:xfrm>
            <a:custGeom>
              <a:avLst/>
              <a:gdLst>
                <a:gd name="textAreaLeft" fmla="*/ 0 w 55440"/>
                <a:gd name="textAreaRight" fmla="*/ 57600 w 55440"/>
                <a:gd name="textAreaTop" fmla="*/ 0 h 21600"/>
                <a:gd name="textAreaBottom" fmla="*/ 23760 h 21600"/>
              </a:gdLst>
              <a:ahLst/>
              <a:cxnLst/>
              <a:rect l="textAreaLeft" t="textAreaTop" r="textAreaRight" b="textAreaBottom"/>
              <a:pathLst>
                <a:path w="1766" h="725">
                  <a:moveTo>
                    <a:pt x="347" y="0"/>
                  </a:moveTo>
                  <a:cubicBezTo>
                    <a:pt x="158" y="0"/>
                    <a:pt x="1" y="158"/>
                    <a:pt x="1" y="378"/>
                  </a:cubicBezTo>
                  <a:cubicBezTo>
                    <a:pt x="1" y="567"/>
                    <a:pt x="158" y="725"/>
                    <a:pt x="347" y="725"/>
                  </a:cubicBezTo>
                  <a:lnTo>
                    <a:pt x="1419" y="725"/>
                  </a:lnTo>
                  <a:cubicBezTo>
                    <a:pt x="1608" y="725"/>
                    <a:pt x="1765" y="567"/>
                    <a:pt x="1765" y="378"/>
                  </a:cubicBezTo>
                  <a:cubicBezTo>
                    <a:pt x="1734" y="158"/>
                    <a:pt x="1608" y="0"/>
                    <a:pt x="1419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1880" rIns="100800" bIns="1188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7" name="Google Shape;1189;p41"/>
            <p:cNvSpPr/>
            <p:nvPr/>
          </p:nvSpPr>
          <p:spPr>
            <a:xfrm>
              <a:off x="6167520" y="2342520"/>
              <a:ext cx="46080" cy="42120"/>
            </a:xfrm>
            <a:custGeom>
              <a:avLst/>
              <a:gdLst>
                <a:gd name="textAreaLeft" fmla="*/ 0 w 46080"/>
                <a:gd name="textAreaRight" fmla="*/ 48240 w 46080"/>
                <a:gd name="textAreaTop" fmla="*/ 0 h 42120"/>
                <a:gd name="textAreaBottom" fmla="*/ 44280 h 42120"/>
              </a:gdLst>
              <a:ahLst/>
              <a:cxnLst/>
              <a:rect l="textAreaLeft" t="textAreaTop" r="textAreaRight" b="textAreaBottom"/>
              <a:pathLst>
                <a:path w="1482" h="1355">
                  <a:moveTo>
                    <a:pt x="394" y="0"/>
                  </a:moveTo>
                  <a:cubicBezTo>
                    <a:pt x="308" y="0"/>
                    <a:pt x="221" y="32"/>
                    <a:pt x="158" y="95"/>
                  </a:cubicBezTo>
                  <a:cubicBezTo>
                    <a:pt x="0" y="221"/>
                    <a:pt x="0" y="410"/>
                    <a:pt x="158" y="567"/>
                  </a:cubicBezTo>
                  <a:lnTo>
                    <a:pt x="882" y="1260"/>
                  </a:lnTo>
                  <a:cubicBezTo>
                    <a:pt x="945" y="1323"/>
                    <a:pt x="1032" y="1355"/>
                    <a:pt x="1119" y="1355"/>
                  </a:cubicBezTo>
                  <a:cubicBezTo>
                    <a:pt x="1205" y="1355"/>
                    <a:pt x="1292" y="1323"/>
                    <a:pt x="1355" y="1260"/>
                  </a:cubicBezTo>
                  <a:cubicBezTo>
                    <a:pt x="1481" y="1134"/>
                    <a:pt x="1481" y="914"/>
                    <a:pt x="1355" y="788"/>
                  </a:cubicBezTo>
                  <a:lnTo>
                    <a:pt x="630" y="95"/>
                  </a:lnTo>
                  <a:cubicBezTo>
                    <a:pt x="567" y="32"/>
                    <a:pt x="481" y="0"/>
                    <a:pt x="394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1960" rIns="100800" bIns="2196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8" name="Google Shape;1190;p41"/>
            <p:cNvSpPr/>
            <p:nvPr/>
          </p:nvSpPr>
          <p:spPr>
            <a:xfrm>
              <a:off x="6169320" y="2228760"/>
              <a:ext cx="43920" cy="4284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42840"/>
                <a:gd name="textAreaBottom" fmla="*/ 45000 h 42840"/>
              </a:gdLst>
              <a:ahLst/>
              <a:cxnLst/>
              <a:rect l="textAreaLeft" t="textAreaTop" r="textAreaRight" b="textAreaBottom"/>
              <a:pathLst>
                <a:path w="1419" h="1380">
                  <a:moveTo>
                    <a:pt x="1056" y="1"/>
                  </a:moveTo>
                  <a:cubicBezTo>
                    <a:pt x="969" y="1"/>
                    <a:pt x="882" y="32"/>
                    <a:pt x="819" y="96"/>
                  </a:cubicBezTo>
                  <a:lnTo>
                    <a:pt x="95" y="789"/>
                  </a:lnTo>
                  <a:cubicBezTo>
                    <a:pt x="0" y="915"/>
                    <a:pt x="0" y="1135"/>
                    <a:pt x="95" y="1261"/>
                  </a:cubicBezTo>
                  <a:cubicBezTo>
                    <a:pt x="158" y="1340"/>
                    <a:pt x="252" y="1379"/>
                    <a:pt x="343" y="1379"/>
                  </a:cubicBezTo>
                  <a:cubicBezTo>
                    <a:pt x="434" y="1379"/>
                    <a:pt x="520" y="1340"/>
                    <a:pt x="567" y="1261"/>
                  </a:cubicBezTo>
                  <a:lnTo>
                    <a:pt x="1292" y="568"/>
                  </a:lnTo>
                  <a:cubicBezTo>
                    <a:pt x="1418" y="442"/>
                    <a:pt x="1418" y="190"/>
                    <a:pt x="1292" y="96"/>
                  </a:cubicBezTo>
                  <a:cubicBezTo>
                    <a:pt x="1229" y="32"/>
                    <a:pt x="1142" y="1"/>
                    <a:pt x="1056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22320" rIns="100800" bIns="2232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19" name="Google Shape;1191;p41"/>
            <p:cNvSpPr/>
            <p:nvPr/>
          </p:nvSpPr>
          <p:spPr>
            <a:xfrm>
              <a:off x="5852160" y="2228760"/>
              <a:ext cx="135360" cy="134280"/>
            </a:xfrm>
            <a:custGeom>
              <a:avLst/>
              <a:gdLst>
                <a:gd name="textAreaLeft" fmla="*/ 0 w 135360"/>
                <a:gd name="textAreaRight" fmla="*/ 137520 w 135360"/>
                <a:gd name="textAreaTop" fmla="*/ 0 h 134280"/>
                <a:gd name="textAreaBottom" fmla="*/ 136440 h 134280"/>
              </a:gdLst>
              <a:ahLst/>
              <a:cxnLst/>
              <a:rect l="textAreaLeft" t="textAreaTop" r="textAreaRight" b="textAreaBottom"/>
              <a:pathLst>
                <a:path w="4222" h="4192">
                  <a:moveTo>
                    <a:pt x="2489" y="1"/>
                  </a:moveTo>
                  <a:cubicBezTo>
                    <a:pt x="2048" y="1"/>
                    <a:pt x="1639" y="285"/>
                    <a:pt x="1481" y="726"/>
                  </a:cubicBezTo>
                  <a:lnTo>
                    <a:pt x="1418" y="726"/>
                  </a:lnTo>
                  <a:cubicBezTo>
                    <a:pt x="662" y="726"/>
                    <a:pt x="0" y="1356"/>
                    <a:pt x="0" y="2080"/>
                  </a:cubicBezTo>
                  <a:cubicBezTo>
                    <a:pt x="0" y="2836"/>
                    <a:pt x="630" y="3467"/>
                    <a:pt x="1418" y="3467"/>
                  </a:cubicBezTo>
                  <a:lnTo>
                    <a:pt x="1481" y="3467"/>
                  </a:lnTo>
                  <a:cubicBezTo>
                    <a:pt x="1639" y="3845"/>
                    <a:pt x="2017" y="4191"/>
                    <a:pt x="2489" y="4191"/>
                  </a:cubicBezTo>
                  <a:lnTo>
                    <a:pt x="4222" y="4191"/>
                  </a:lnTo>
                  <a:lnTo>
                    <a:pt x="4222" y="1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68040" rIns="100800" bIns="6804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0" name="Google Shape;1192;p41"/>
            <p:cNvSpPr/>
            <p:nvPr/>
          </p:nvSpPr>
          <p:spPr>
            <a:xfrm>
              <a:off x="6099480" y="2161080"/>
              <a:ext cx="43920" cy="270000"/>
            </a:xfrm>
            <a:custGeom>
              <a:avLst/>
              <a:gdLst>
                <a:gd name="textAreaLeft" fmla="*/ 0 w 43920"/>
                <a:gd name="textAreaRight" fmla="*/ 46080 w 43920"/>
                <a:gd name="textAreaTop" fmla="*/ 0 h 270000"/>
                <a:gd name="textAreaBottom" fmla="*/ 272160 h 270000"/>
              </a:gdLst>
              <a:ahLst/>
              <a:cxnLst/>
              <a:rect l="textAreaLeft" t="textAreaTop" r="textAreaRight" b="textAreaBottom"/>
              <a:pathLst>
                <a:path w="1418" h="8350">
                  <a:moveTo>
                    <a:pt x="725" y="1"/>
                  </a:moveTo>
                  <a:cubicBezTo>
                    <a:pt x="315" y="1"/>
                    <a:pt x="0" y="316"/>
                    <a:pt x="0" y="694"/>
                  </a:cubicBezTo>
                  <a:lnTo>
                    <a:pt x="0" y="7625"/>
                  </a:lnTo>
                  <a:cubicBezTo>
                    <a:pt x="0" y="8034"/>
                    <a:pt x="315" y="8349"/>
                    <a:pt x="725" y="8349"/>
                  </a:cubicBezTo>
                  <a:cubicBezTo>
                    <a:pt x="1134" y="8286"/>
                    <a:pt x="1418" y="8003"/>
                    <a:pt x="1418" y="7625"/>
                  </a:cubicBezTo>
                  <a:lnTo>
                    <a:pt x="1418" y="694"/>
                  </a:lnTo>
                  <a:cubicBezTo>
                    <a:pt x="1418" y="316"/>
                    <a:pt x="1103" y="1"/>
                    <a:pt x="725" y="1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1" name="Google Shape;1193;p41"/>
            <p:cNvSpPr/>
            <p:nvPr/>
          </p:nvSpPr>
          <p:spPr>
            <a:xfrm>
              <a:off x="5919840" y="2385720"/>
              <a:ext cx="64440" cy="88200"/>
            </a:xfrm>
            <a:custGeom>
              <a:avLst/>
              <a:gdLst>
                <a:gd name="textAreaLeft" fmla="*/ 0 w 64440"/>
                <a:gd name="textAreaRight" fmla="*/ 66600 w 64440"/>
                <a:gd name="textAreaTop" fmla="*/ 0 h 88200"/>
                <a:gd name="textAreaBottom" fmla="*/ 90360 h 88200"/>
              </a:gdLst>
              <a:ahLst/>
              <a:cxnLst/>
              <a:rect l="textAreaLeft" t="textAreaTop" r="textAreaRight" b="textAreaBottom"/>
              <a:pathLst>
                <a:path w="2049" h="2773">
                  <a:moveTo>
                    <a:pt x="1" y="0"/>
                  </a:moveTo>
                  <a:lnTo>
                    <a:pt x="1" y="1764"/>
                  </a:lnTo>
                  <a:cubicBezTo>
                    <a:pt x="1" y="2363"/>
                    <a:pt x="473" y="2773"/>
                    <a:pt x="1040" y="2773"/>
                  </a:cubicBezTo>
                  <a:cubicBezTo>
                    <a:pt x="1607" y="2773"/>
                    <a:pt x="2048" y="2300"/>
                    <a:pt x="2048" y="1764"/>
                  </a:cubicBezTo>
                  <a:lnTo>
                    <a:pt x="2048" y="32"/>
                  </a:lnTo>
                  <a:lnTo>
                    <a:pt x="316" y="32"/>
                  </a:lnTo>
                  <a:cubicBezTo>
                    <a:pt x="253" y="32"/>
                    <a:pt x="127" y="32"/>
                    <a:pt x="1" y="0"/>
                  </a:cubicBez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45000" rIns="100800" bIns="450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  <p:sp>
          <p:nvSpPr>
            <p:cNvPr id="122" name="Google Shape;1194;p41"/>
            <p:cNvSpPr/>
            <p:nvPr/>
          </p:nvSpPr>
          <p:spPr>
            <a:xfrm>
              <a:off x="6011280" y="2188800"/>
              <a:ext cx="65520" cy="211320"/>
            </a:xfrm>
            <a:custGeom>
              <a:avLst/>
              <a:gdLst>
                <a:gd name="textAreaLeft" fmla="*/ 0 w 65520"/>
                <a:gd name="textAreaRight" fmla="*/ 67680 w 65520"/>
                <a:gd name="textAreaTop" fmla="*/ 0 h 211320"/>
                <a:gd name="textAreaBottom" fmla="*/ 213480 h 211320"/>
              </a:gdLst>
              <a:ahLst/>
              <a:cxnLst/>
              <a:rect l="textAreaLeft" t="textAreaTop" r="textAreaRight" b="textAreaBottom"/>
              <a:pathLst>
                <a:path w="2080" h="6554">
                  <a:moveTo>
                    <a:pt x="2080" y="0"/>
                  </a:moveTo>
                  <a:lnTo>
                    <a:pt x="1765" y="315"/>
                  </a:lnTo>
                  <a:cubicBezTo>
                    <a:pt x="1292" y="788"/>
                    <a:pt x="662" y="1071"/>
                    <a:pt x="1" y="1166"/>
                  </a:cubicBezTo>
                  <a:lnTo>
                    <a:pt x="1" y="5419"/>
                  </a:lnTo>
                  <a:cubicBezTo>
                    <a:pt x="662" y="5482"/>
                    <a:pt x="1292" y="5766"/>
                    <a:pt x="1765" y="6238"/>
                  </a:cubicBezTo>
                  <a:lnTo>
                    <a:pt x="2080" y="6553"/>
                  </a:lnTo>
                  <a:lnTo>
                    <a:pt x="2080" y="0"/>
                  </a:lnTo>
                  <a:close/>
                </a:path>
              </a:pathLst>
            </a:custGeom>
            <a:solidFill>
              <a:srgbClr val="FFFFFF"/>
            </a:solidFill>
            <a:ln w="0"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lIns="100800" tIns="100800" rIns="100800" bIns="100800" anchor="ctr">
              <a:noAutofit/>
            </a:bodyPr>
            <a:lstStyle/>
            <a:p>
              <a:pPr defTabSz="914400">
                <a:lnSpc>
                  <a:spcPct val="100000"/>
                </a:lnSpc>
              </a:pPr>
              <a:endParaRPr lang="en-US" sz="1979" b="0" strike="noStrike" spc="-1">
                <a:solidFill>
                  <a:schemeClr val="dk1"/>
                </a:solidFill>
                <a:latin typeface="Arial"/>
              </a:endParaRPr>
            </a:p>
          </p:txBody>
        </p:sp>
      </p:grpSp>
      <p:sp>
        <p:nvSpPr>
          <p:cNvPr id="123" name="Google Shape;1195;p41"/>
          <p:cNvSpPr/>
          <p:nvPr/>
        </p:nvSpPr>
        <p:spPr>
          <a:xfrm>
            <a:off x="3780360" y="4821840"/>
            <a:ext cx="405720" cy="403200"/>
          </a:xfrm>
          <a:custGeom>
            <a:avLst/>
            <a:gdLst>
              <a:gd name="textAreaLeft" fmla="*/ 0 w 405720"/>
              <a:gd name="textAreaRight" fmla="*/ 407880 w 405720"/>
              <a:gd name="textAreaTop" fmla="*/ 0 h 403200"/>
              <a:gd name="textAreaBottom" fmla="*/ 405360 h 403200"/>
            </a:gdLst>
            <a:ahLst/>
            <a:cxnLst/>
            <a:rect l="textAreaLeft" t="textAreaTop" r="textAreaRight" b="textAreaBottom"/>
            <a:pathLst>
              <a:path w="12792" h="12713">
                <a:moveTo>
                  <a:pt x="8633" y="1229"/>
                </a:moveTo>
                <a:cubicBezTo>
                  <a:pt x="8854" y="1229"/>
                  <a:pt x="9011" y="1418"/>
                  <a:pt x="9011" y="1607"/>
                </a:cubicBezTo>
                <a:lnTo>
                  <a:pt x="9011" y="1890"/>
                </a:lnTo>
                <a:cubicBezTo>
                  <a:pt x="9484" y="2048"/>
                  <a:pt x="9831" y="2520"/>
                  <a:pt x="9831" y="3088"/>
                </a:cubicBezTo>
                <a:cubicBezTo>
                  <a:pt x="9831" y="3308"/>
                  <a:pt x="9641" y="3497"/>
                  <a:pt x="9452" y="3497"/>
                </a:cubicBezTo>
                <a:cubicBezTo>
                  <a:pt x="9200" y="3497"/>
                  <a:pt x="9011" y="3308"/>
                  <a:pt x="9011" y="3088"/>
                </a:cubicBezTo>
                <a:cubicBezTo>
                  <a:pt x="9011" y="2835"/>
                  <a:pt x="8822" y="2678"/>
                  <a:pt x="8633" y="2678"/>
                </a:cubicBezTo>
                <a:cubicBezTo>
                  <a:pt x="8413" y="2678"/>
                  <a:pt x="8192" y="2867"/>
                  <a:pt x="8192" y="3088"/>
                </a:cubicBezTo>
                <a:cubicBezTo>
                  <a:pt x="8224" y="3308"/>
                  <a:pt x="8570" y="3529"/>
                  <a:pt x="8885" y="3781"/>
                </a:cubicBezTo>
                <a:cubicBezTo>
                  <a:pt x="9326" y="4096"/>
                  <a:pt x="9894" y="4505"/>
                  <a:pt x="9894" y="5167"/>
                </a:cubicBezTo>
                <a:cubicBezTo>
                  <a:pt x="9894" y="5702"/>
                  <a:pt x="9515" y="6143"/>
                  <a:pt x="9043" y="6333"/>
                </a:cubicBezTo>
                <a:lnTo>
                  <a:pt x="9043" y="6616"/>
                </a:lnTo>
                <a:cubicBezTo>
                  <a:pt x="9043" y="6868"/>
                  <a:pt x="8854" y="7026"/>
                  <a:pt x="8665" y="7026"/>
                </a:cubicBezTo>
                <a:cubicBezTo>
                  <a:pt x="8476" y="7026"/>
                  <a:pt x="8224" y="6805"/>
                  <a:pt x="8224" y="6616"/>
                </a:cubicBezTo>
                <a:lnTo>
                  <a:pt x="8224" y="6333"/>
                </a:lnTo>
                <a:cubicBezTo>
                  <a:pt x="7751" y="6175"/>
                  <a:pt x="7405" y="5702"/>
                  <a:pt x="7405" y="5167"/>
                </a:cubicBezTo>
                <a:cubicBezTo>
                  <a:pt x="7405" y="4915"/>
                  <a:pt x="7594" y="4757"/>
                  <a:pt x="7783" y="4757"/>
                </a:cubicBezTo>
                <a:cubicBezTo>
                  <a:pt x="8003" y="4757"/>
                  <a:pt x="8192" y="4978"/>
                  <a:pt x="8192" y="5167"/>
                </a:cubicBezTo>
                <a:cubicBezTo>
                  <a:pt x="8192" y="5387"/>
                  <a:pt x="8381" y="5608"/>
                  <a:pt x="8633" y="5608"/>
                </a:cubicBezTo>
                <a:cubicBezTo>
                  <a:pt x="8854" y="5608"/>
                  <a:pt x="9011" y="5387"/>
                  <a:pt x="9011" y="5167"/>
                </a:cubicBezTo>
                <a:cubicBezTo>
                  <a:pt x="9011" y="4915"/>
                  <a:pt x="8696" y="4694"/>
                  <a:pt x="8350" y="4442"/>
                </a:cubicBezTo>
                <a:cubicBezTo>
                  <a:pt x="7909" y="4127"/>
                  <a:pt x="7373" y="3749"/>
                  <a:pt x="7373" y="3088"/>
                </a:cubicBezTo>
                <a:cubicBezTo>
                  <a:pt x="7373" y="2520"/>
                  <a:pt x="7720" y="2079"/>
                  <a:pt x="8192" y="1890"/>
                </a:cubicBezTo>
                <a:lnTo>
                  <a:pt x="8192" y="1607"/>
                </a:lnTo>
                <a:cubicBezTo>
                  <a:pt x="8192" y="1386"/>
                  <a:pt x="8381" y="1229"/>
                  <a:pt x="8633" y="1229"/>
                </a:cubicBezTo>
                <a:close/>
                <a:moveTo>
                  <a:pt x="6050" y="6616"/>
                </a:moveTo>
                <a:lnTo>
                  <a:pt x="5073" y="10239"/>
                </a:lnTo>
                <a:lnTo>
                  <a:pt x="4853" y="9388"/>
                </a:lnTo>
                <a:cubicBezTo>
                  <a:pt x="4793" y="9168"/>
                  <a:pt x="4617" y="9049"/>
                  <a:pt x="4433" y="9049"/>
                </a:cubicBezTo>
                <a:cubicBezTo>
                  <a:pt x="4328" y="9049"/>
                  <a:pt x="4220" y="9088"/>
                  <a:pt x="4128" y="9168"/>
                </a:cubicBezTo>
                <a:lnTo>
                  <a:pt x="1450" y="11846"/>
                </a:lnTo>
                <a:lnTo>
                  <a:pt x="852" y="11279"/>
                </a:lnTo>
                <a:lnTo>
                  <a:pt x="3530" y="8601"/>
                </a:lnTo>
                <a:cubicBezTo>
                  <a:pt x="3782" y="8349"/>
                  <a:pt x="3656" y="7939"/>
                  <a:pt x="3341" y="7876"/>
                </a:cubicBezTo>
                <a:lnTo>
                  <a:pt x="2490" y="7624"/>
                </a:lnTo>
                <a:lnTo>
                  <a:pt x="6050" y="6616"/>
                </a:lnTo>
                <a:close/>
                <a:moveTo>
                  <a:pt x="8665" y="0"/>
                </a:moveTo>
                <a:cubicBezTo>
                  <a:pt x="6365" y="0"/>
                  <a:pt x="4538" y="1859"/>
                  <a:pt x="4538" y="4127"/>
                </a:cubicBezTo>
                <a:cubicBezTo>
                  <a:pt x="4538" y="4852"/>
                  <a:pt x="4695" y="5513"/>
                  <a:pt x="5042" y="6112"/>
                </a:cubicBezTo>
                <a:lnTo>
                  <a:pt x="820" y="7341"/>
                </a:lnTo>
                <a:cubicBezTo>
                  <a:pt x="442" y="7435"/>
                  <a:pt x="442" y="8034"/>
                  <a:pt x="820" y="8128"/>
                </a:cubicBezTo>
                <a:lnTo>
                  <a:pt x="2490" y="8538"/>
                </a:lnTo>
                <a:lnTo>
                  <a:pt x="316" y="10712"/>
                </a:lnTo>
                <a:cubicBezTo>
                  <a:pt x="1" y="11027"/>
                  <a:pt x="1" y="11594"/>
                  <a:pt x="316" y="11909"/>
                </a:cubicBezTo>
                <a:lnTo>
                  <a:pt x="915" y="12476"/>
                </a:lnTo>
                <a:cubicBezTo>
                  <a:pt x="1072" y="12633"/>
                  <a:pt x="1285" y="12712"/>
                  <a:pt x="1497" y="12712"/>
                </a:cubicBezTo>
                <a:cubicBezTo>
                  <a:pt x="1710" y="12712"/>
                  <a:pt x="1923" y="12633"/>
                  <a:pt x="2080" y="12476"/>
                </a:cubicBezTo>
                <a:lnTo>
                  <a:pt x="4254" y="10334"/>
                </a:lnTo>
                <a:lnTo>
                  <a:pt x="4695" y="11972"/>
                </a:lnTo>
                <a:cubicBezTo>
                  <a:pt x="4759" y="12180"/>
                  <a:pt x="4930" y="12291"/>
                  <a:pt x="5098" y="12291"/>
                </a:cubicBezTo>
                <a:cubicBezTo>
                  <a:pt x="5261" y="12291"/>
                  <a:pt x="5421" y="12188"/>
                  <a:pt x="5483" y="11972"/>
                </a:cubicBezTo>
                <a:lnTo>
                  <a:pt x="6712" y="7750"/>
                </a:lnTo>
                <a:cubicBezTo>
                  <a:pt x="7279" y="8065"/>
                  <a:pt x="7972" y="8286"/>
                  <a:pt x="8665" y="8286"/>
                </a:cubicBezTo>
                <a:cubicBezTo>
                  <a:pt x="10965" y="8286"/>
                  <a:pt x="12792" y="6427"/>
                  <a:pt x="12792" y="4127"/>
                </a:cubicBezTo>
                <a:cubicBezTo>
                  <a:pt x="12760" y="1859"/>
                  <a:pt x="10902" y="0"/>
                  <a:pt x="8665" y="0"/>
                </a:cubicBezTo>
                <a:close/>
              </a:path>
            </a:pathLst>
          </a:custGeom>
          <a:solidFill>
            <a:srgbClr val="FFFFFF"/>
          </a:solidFill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0800" tIns="100800" rIns="100800" bIns="100800" anchor="ctr">
            <a:noAutofit/>
          </a:bodyPr>
          <a:lstStyle/>
          <a:p>
            <a:pPr defTabSz="914400">
              <a:lnSpc>
                <a:spcPct val="100000"/>
              </a:lnSpc>
            </a:pPr>
            <a:endParaRPr lang="en-US" sz="1979" b="0" strike="noStrike" spc="-1">
              <a:solidFill>
                <a:schemeClr val="dk1"/>
              </a:solidFill>
              <a:latin typeface="Arial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四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10771" y="4495687"/>
            <a:ext cx="9562161" cy="1465441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調整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A+B)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(A+B)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136883" y="777209"/>
            <a:ext cx="9856852" cy="72711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情境四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SIT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而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通過，退回修改後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endParaRPr lang="en-US" altLang="zh-TW" sz="20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        重新將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送回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測試成功上版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繼續送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測試。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9" name="圓角矩形 1"/>
          <p:cNvSpPr/>
          <p:nvPr/>
        </p:nvSpPr>
        <p:spPr>
          <a:xfrm>
            <a:off x="183064" y="198743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0" name="圓角矩形 1"/>
          <p:cNvSpPr/>
          <p:nvPr/>
        </p:nvSpPr>
        <p:spPr>
          <a:xfrm>
            <a:off x="183064" y="161534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1" name="圓角矩形 10"/>
          <p:cNvSpPr/>
          <p:nvPr/>
        </p:nvSpPr>
        <p:spPr>
          <a:xfrm>
            <a:off x="1656933" y="160974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ain </a:t>
            </a:r>
          </a:p>
        </p:txBody>
      </p:sp>
      <p:sp>
        <p:nvSpPr>
          <p:cNvPr id="53" name="圓角矩形 11"/>
          <p:cNvSpPr/>
          <p:nvPr/>
        </p:nvSpPr>
        <p:spPr>
          <a:xfrm>
            <a:off x="1647933" y="220158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2769550" y="180989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圓角矩形 10"/>
          <p:cNvSpPr/>
          <p:nvPr/>
        </p:nvSpPr>
        <p:spPr>
          <a:xfrm>
            <a:off x="3536483" y="160974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zh-TW" altLang="en-US" sz="1600" b="1" spc="-1" dirty="0">
                <a:solidFill>
                  <a:schemeClr val="dk1"/>
                </a:solidFill>
              </a:rPr>
              <a:t>修改</a:t>
            </a:r>
            <a:endParaRPr lang="en-US" altLang="zh-TW" sz="1600" spc="-1" dirty="0" smtClean="0">
              <a:solidFill>
                <a:schemeClr val="dk1"/>
              </a:solidFill>
              <a:latin typeface="Arial"/>
            </a:endParaRPr>
          </a:p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6" name="圓角矩形 11"/>
          <p:cNvSpPr/>
          <p:nvPr/>
        </p:nvSpPr>
        <p:spPr>
          <a:xfrm>
            <a:off x="3527483" y="220158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7" name="圓角矩形 1"/>
          <p:cNvSpPr/>
          <p:nvPr/>
        </p:nvSpPr>
        <p:spPr>
          <a:xfrm>
            <a:off x="4658260" y="180989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9" name="圓角矩形 10"/>
          <p:cNvSpPr/>
          <p:nvPr/>
        </p:nvSpPr>
        <p:spPr>
          <a:xfrm>
            <a:off x="5459514" y="1609741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0" name="圓角矩形 11"/>
          <p:cNvSpPr/>
          <p:nvPr/>
        </p:nvSpPr>
        <p:spPr>
          <a:xfrm>
            <a:off x="5450514" y="2201581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1" name="向右箭號 3"/>
          <p:cNvSpPr/>
          <p:nvPr/>
        </p:nvSpPr>
        <p:spPr>
          <a:xfrm>
            <a:off x="2663911" y="215622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2" name="圓角矩形 1"/>
          <p:cNvSpPr/>
          <p:nvPr/>
        </p:nvSpPr>
        <p:spPr>
          <a:xfrm>
            <a:off x="6599386" y="178135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圓角矩形 10"/>
          <p:cNvSpPr/>
          <p:nvPr/>
        </p:nvSpPr>
        <p:spPr>
          <a:xfrm>
            <a:off x="7396021" y="162574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4" name="圓角矩形 11"/>
          <p:cNvSpPr/>
          <p:nvPr/>
        </p:nvSpPr>
        <p:spPr>
          <a:xfrm>
            <a:off x="7387021" y="221758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6" name="向右箭號 3"/>
          <p:cNvSpPr/>
          <p:nvPr/>
        </p:nvSpPr>
        <p:spPr>
          <a:xfrm>
            <a:off x="4571892" y="215541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6493749" y="2126871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1252774" y="3026731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2146585" y="287868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2137585" y="347052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1204518" y="337981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4" name="圓角矩形 1"/>
          <p:cNvSpPr/>
          <p:nvPr/>
        </p:nvSpPr>
        <p:spPr>
          <a:xfrm>
            <a:off x="3604385" y="3272558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圓角矩形 1"/>
          <p:cNvSpPr/>
          <p:nvPr/>
        </p:nvSpPr>
        <p:spPr>
          <a:xfrm>
            <a:off x="3604385" y="2900470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8475263" y="2130105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8880829" y="1981829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圓角矩形 1"/>
          <p:cNvSpPr/>
          <p:nvPr/>
        </p:nvSpPr>
        <p:spPr>
          <a:xfrm>
            <a:off x="8880829" y="1609741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圓角矩形 10"/>
          <p:cNvSpPr/>
          <p:nvPr/>
        </p:nvSpPr>
        <p:spPr>
          <a:xfrm>
            <a:off x="136883" y="287868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1" name="圓角矩形 11"/>
          <p:cNvSpPr/>
          <p:nvPr/>
        </p:nvSpPr>
        <p:spPr>
          <a:xfrm>
            <a:off x="127883" y="347052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2" name="肘形接點 81"/>
          <p:cNvCxnSpPr>
            <a:stCxn id="78" idx="2"/>
            <a:endCxn id="80" idx="0"/>
          </p:cNvCxnSpPr>
          <p:nvPr/>
        </p:nvCxnSpPr>
        <p:spPr>
          <a:xfrm rot="5400000">
            <a:off x="4672624" y="-1645953"/>
            <a:ext cx="482753" cy="8566524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圓角矩形 1"/>
          <p:cNvSpPr/>
          <p:nvPr/>
        </p:nvSpPr>
        <p:spPr>
          <a:xfrm>
            <a:off x="8695482" y="2523755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圓角矩形 1"/>
          <p:cNvSpPr/>
          <p:nvPr/>
        </p:nvSpPr>
        <p:spPr>
          <a:xfrm>
            <a:off x="913777" y="1809891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向右箭號 3"/>
          <p:cNvSpPr/>
          <p:nvPr/>
        </p:nvSpPr>
        <p:spPr>
          <a:xfrm>
            <a:off x="944405" y="2159458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圓角矩形 1"/>
          <p:cNvSpPr/>
          <p:nvPr/>
        </p:nvSpPr>
        <p:spPr>
          <a:xfrm>
            <a:off x="4714947" y="3273902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圓角矩形 1"/>
          <p:cNvSpPr/>
          <p:nvPr/>
        </p:nvSpPr>
        <p:spPr>
          <a:xfrm>
            <a:off x="4714947" y="290181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圓角矩形 10"/>
          <p:cNvSpPr/>
          <p:nvPr/>
        </p:nvSpPr>
        <p:spPr>
          <a:xfrm>
            <a:off x="5512450" y="362417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2" name="圓角矩形 11"/>
          <p:cNvSpPr/>
          <p:nvPr/>
        </p:nvSpPr>
        <p:spPr>
          <a:xfrm>
            <a:off x="5503450" y="421601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6652322" y="3795786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0"/>
          <p:cNvSpPr/>
          <p:nvPr/>
        </p:nvSpPr>
        <p:spPr>
          <a:xfrm>
            <a:off x="7448957" y="364018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5" name="圓角矩形 11"/>
          <p:cNvSpPr/>
          <p:nvPr/>
        </p:nvSpPr>
        <p:spPr>
          <a:xfrm>
            <a:off x="7439957" y="423202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6" name="向右箭號 3"/>
          <p:cNvSpPr/>
          <p:nvPr/>
        </p:nvSpPr>
        <p:spPr>
          <a:xfrm>
            <a:off x="6546685" y="4141306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7" name="圓角矩形 1"/>
          <p:cNvSpPr/>
          <p:nvPr/>
        </p:nvSpPr>
        <p:spPr>
          <a:xfrm>
            <a:off x="8934705" y="4010156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圓角矩形 1"/>
          <p:cNvSpPr/>
          <p:nvPr/>
        </p:nvSpPr>
        <p:spPr>
          <a:xfrm>
            <a:off x="8934705" y="3638068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3185566" y="3382966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4" name="向右箭號 3"/>
          <p:cNvSpPr/>
          <p:nvPr/>
        </p:nvSpPr>
        <p:spPr>
          <a:xfrm>
            <a:off x="4289845" y="3377869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7" name="向右箭號 3"/>
          <p:cNvSpPr/>
          <p:nvPr/>
        </p:nvSpPr>
        <p:spPr>
          <a:xfrm>
            <a:off x="8494901" y="4140378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12" name="肘形接點 11"/>
          <p:cNvCxnSpPr>
            <a:stCxn id="38" idx="2"/>
            <a:endCxn id="41" idx="1"/>
          </p:cNvCxnSpPr>
          <p:nvPr/>
        </p:nvCxnSpPr>
        <p:spPr>
          <a:xfrm rot="16200000" flipH="1">
            <a:off x="5155510" y="3563876"/>
            <a:ext cx="232810" cy="48107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10253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五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24232" y="4458385"/>
            <a:ext cx="9906819" cy="17298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(A+B)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 </a:t>
            </a:r>
            <a:r>
              <a:rPr lang="en-US" altLang="zh-TW" sz="1800" b="1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B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(B)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(A+B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172671" y="721779"/>
            <a:ext cx="10043449" cy="62144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情境五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為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的版本，而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不通過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讓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先上，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 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測試，測試成功上版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繼續送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  <a:endParaRPr lang="zh-TW" altLang="en-US" sz="20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83064" y="1830420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83064" y="145833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56933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47933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Prod. </a:t>
            </a:r>
            <a:r>
              <a:rPr lang="en-US" altLang="zh-TW" sz="1200" spc="-1" dirty="0" err="1" smtClean="0">
                <a:solidFill>
                  <a:schemeClr val="dk1"/>
                </a:solidFill>
              </a:rPr>
              <a:t>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69550" y="165287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36483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2" name="圓角矩形 11"/>
          <p:cNvSpPr/>
          <p:nvPr/>
        </p:nvSpPr>
        <p:spPr>
          <a:xfrm>
            <a:off x="3527483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58260" y="165287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59514" y="1452729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6" name="圓角矩形 11"/>
          <p:cNvSpPr/>
          <p:nvPr/>
        </p:nvSpPr>
        <p:spPr>
          <a:xfrm>
            <a:off x="5450514" y="2044569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63911" y="199921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99386" y="1624339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96021" y="146873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87021" y="206057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71892" y="199839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93749" y="196985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3" name="圓角矩形 1"/>
          <p:cNvSpPr/>
          <p:nvPr/>
        </p:nvSpPr>
        <p:spPr>
          <a:xfrm>
            <a:off x="5065099" y="299853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圓角矩形 10"/>
          <p:cNvSpPr/>
          <p:nvPr/>
        </p:nvSpPr>
        <p:spPr>
          <a:xfrm>
            <a:off x="5895135" y="2831385"/>
            <a:ext cx="133334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5" name="圓角矩形 11"/>
          <p:cNvSpPr/>
          <p:nvPr/>
        </p:nvSpPr>
        <p:spPr>
          <a:xfrm>
            <a:off x="5895135" y="3413989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6" name="向右箭號 3"/>
          <p:cNvSpPr/>
          <p:nvPr/>
        </p:nvSpPr>
        <p:spPr>
          <a:xfrm>
            <a:off x="4959462" y="334405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7" name="圓角矩形 1"/>
          <p:cNvSpPr/>
          <p:nvPr/>
        </p:nvSpPr>
        <p:spPr>
          <a:xfrm>
            <a:off x="7717048" y="3216021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圓角矩形 1"/>
          <p:cNvSpPr/>
          <p:nvPr/>
        </p:nvSpPr>
        <p:spPr>
          <a:xfrm>
            <a:off x="7717048" y="2843933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8914298" y="1837517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8914298" y="1465429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圓角矩形 10"/>
          <p:cNvSpPr/>
          <p:nvPr/>
        </p:nvSpPr>
        <p:spPr>
          <a:xfrm>
            <a:off x="3898218" y="283369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B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84" name="圓角矩形 11"/>
          <p:cNvSpPr/>
          <p:nvPr/>
        </p:nvSpPr>
        <p:spPr>
          <a:xfrm>
            <a:off x="3889218" y="342553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cxnSp>
        <p:nvCxnSpPr>
          <p:cNvPr id="85" name="肘形接點 84"/>
          <p:cNvCxnSpPr>
            <a:stCxn id="81" idx="2"/>
            <a:endCxn id="39" idx="0"/>
          </p:cNvCxnSpPr>
          <p:nvPr/>
        </p:nvCxnSpPr>
        <p:spPr>
          <a:xfrm rot="5400000">
            <a:off x="4671357" y="-1725501"/>
            <a:ext cx="582252" cy="8536496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圓角矩形 1"/>
          <p:cNvSpPr/>
          <p:nvPr/>
        </p:nvSpPr>
        <p:spPr>
          <a:xfrm>
            <a:off x="913777" y="1652879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44405" y="2002446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7" name="圓角矩形 10"/>
          <p:cNvSpPr/>
          <p:nvPr/>
        </p:nvSpPr>
        <p:spPr>
          <a:xfrm>
            <a:off x="2239395" y="2846573"/>
            <a:ext cx="1333349" cy="567416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38" name="圓角矩形 11"/>
          <p:cNvSpPr/>
          <p:nvPr/>
        </p:nvSpPr>
        <p:spPr>
          <a:xfrm>
            <a:off x="2239395" y="3413989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39" name="圓角矩形 10"/>
          <p:cNvSpPr/>
          <p:nvPr/>
        </p:nvSpPr>
        <p:spPr>
          <a:xfrm>
            <a:off x="200380" y="2833873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0" name="圓角矩形 11"/>
          <p:cNvSpPr/>
          <p:nvPr/>
        </p:nvSpPr>
        <p:spPr>
          <a:xfrm>
            <a:off x="191380" y="3425713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1" name="圓角矩形 1"/>
          <p:cNvSpPr/>
          <p:nvPr/>
        </p:nvSpPr>
        <p:spPr>
          <a:xfrm>
            <a:off x="1289591" y="3005394"/>
            <a:ext cx="779507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Revert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1285554" y="335172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45" name="圓角矩形 1"/>
          <p:cNvSpPr/>
          <p:nvPr/>
        </p:nvSpPr>
        <p:spPr>
          <a:xfrm>
            <a:off x="8728950" y="2313451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6" name="向右箭號 3"/>
          <p:cNvSpPr/>
          <p:nvPr/>
        </p:nvSpPr>
        <p:spPr>
          <a:xfrm>
            <a:off x="8442380" y="1973095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7" name="肘形接點 6"/>
          <p:cNvCxnSpPr>
            <a:stCxn id="37" idx="3"/>
            <a:endCxn id="83" idx="1"/>
          </p:cNvCxnSpPr>
          <p:nvPr/>
        </p:nvCxnSpPr>
        <p:spPr>
          <a:xfrm>
            <a:off x="3572744" y="3130281"/>
            <a:ext cx="325474" cy="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向右箭號 3"/>
          <p:cNvSpPr/>
          <p:nvPr/>
        </p:nvSpPr>
        <p:spPr>
          <a:xfrm>
            <a:off x="7293651" y="3344052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53" name="圓角矩形 1"/>
          <p:cNvSpPr/>
          <p:nvPr/>
        </p:nvSpPr>
        <p:spPr>
          <a:xfrm>
            <a:off x="8846068" y="3209823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4" name="圓角矩形 1"/>
          <p:cNvSpPr/>
          <p:nvPr/>
        </p:nvSpPr>
        <p:spPr>
          <a:xfrm>
            <a:off x="8846068" y="283773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向右箭號 3"/>
          <p:cNvSpPr/>
          <p:nvPr/>
        </p:nvSpPr>
        <p:spPr>
          <a:xfrm>
            <a:off x="8422671" y="3337854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9" name="圓角矩形 10"/>
          <p:cNvSpPr/>
          <p:nvPr/>
        </p:nvSpPr>
        <p:spPr>
          <a:xfrm>
            <a:off x="5875931" y="3827860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0" name="圓角矩形 11"/>
          <p:cNvSpPr/>
          <p:nvPr/>
        </p:nvSpPr>
        <p:spPr>
          <a:xfrm>
            <a:off x="5866931" y="4419700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1" name="圓角矩形 1"/>
          <p:cNvSpPr/>
          <p:nvPr/>
        </p:nvSpPr>
        <p:spPr>
          <a:xfrm>
            <a:off x="7015803" y="3999470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圓角矩形 10"/>
          <p:cNvSpPr/>
          <p:nvPr/>
        </p:nvSpPr>
        <p:spPr>
          <a:xfrm>
            <a:off x="7812438" y="384386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圓角矩形 11"/>
          <p:cNvSpPr/>
          <p:nvPr/>
        </p:nvSpPr>
        <p:spPr>
          <a:xfrm>
            <a:off x="7803438" y="443570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4" name="向右箭號 3"/>
          <p:cNvSpPr/>
          <p:nvPr/>
        </p:nvSpPr>
        <p:spPr>
          <a:xfrm>
            <a:off x="6910166" y="4344990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5" name="圓角矩形 1"/>
          <p:cNvSpPr/>
          <p:nvPr/>
        </p:nvSpPr>
        <p:spPr>
          <a:xfrm>
            <a:off x="9298186" y="4213840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6" name="圓角矩形 1"/>
          <p:cNvSpPr/>
          <p:nvPr/>
        </p:nvSpPr>
        <p:spPr>
          <a:xfrm>
            <a:off x="9298186" y="3841752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向右箭號 3"/>
          <p:cNvSpPr/>
          <p:nvPr/>
        </p:nvSpPr>
        <p:spPr>
          <a:xfrm>
            <a:off x="8858382" y="4344062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98" name="肘形接點 97"/>
          <p:cNvCxnSpPr>
            <a:stCxn id="53" idx="2"/>
            <a:endCxn id="89" idx="1"/>
          </p:cNvCxnSpPr>
          <p:nvPr/>
        </p:nvCxnSpPr>
        <p:spPr>
          <a:xfrm rot="5400000">
            <a:off x="7268930" y="2230928"/>
            <a:ext cx="500573" cy="3286570"/>
          </a:xfrm>
          <a:prstGeom prst="bentConnector4">
            <a:avLst>
              <a:gd name="adj1" fmla="val 20370"/>
              <a:gd name="adj2" fmla="val 106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36052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zh-TW" altLang="en-US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情境</a:t>
            </a:r>
            <a:r>
              <a:rPr lang="zh-TW" altLang="en-US" sz="3600" b="1" spc="-1" dirty="0">
                <a:solidFill>
                  <a:srgbClr val="002060"/>
                </a:solidFill>
                <a:latin typeface="微軟正黑體"/>
                <a:ea typeface="微軟正黑體"/>
              </a:rPr>
              <a:t>六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/>
          <p:cNvSpPr txBox="1">
            <a:spLocks/>
          </p:cNvSpPr>
          <p:nvPr/>
        </p:nvSpPr>
        <p:spPr>
          <a:xfrm>
            <a:off x="432457" y="730948"/>
            <a:ext cx="9482952" cy="57711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情境六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SIT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有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的版本，而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不</a:t>
            </a:r>
            <a:r>
              <a:rPr lang="zh-TW" altLang="en-US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通過，</a:t>
            </a:r>
            <a:r>
              <a:rPr lang="zh-TW" altLang="en-US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插隊 </a:t>
            </a:r>
            <a:r>
              <a:rPr lang="en-US" altLang="zh-TW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zh-TW" altLang="en-US" sz="2000" b="1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版本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測試，測試成功上版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繼續送 </a:t>
            </a:r>
            <a:r>
              <a:rPr lang="en-US" altLang="zh-TW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0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測試。</a:t>
            </a:r>
            <a:endParaRPr lang="zh-TW" altLang="en-US" sz="2000" b="1" spc="-1" dirty="0">
              <a:solidFill>
                <a:srgbClr val="FF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55" name="圓角矩形 1"/>
          <p:cNvSpPr/>
          <p:nvPr/>
        </p:nvSpPr>
        <p:spPr>
          <a:xfrm>
            <a:off x="164592" y="1830415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6" name="圓角矩形 1"/>
          <p:cNvSpPr/>
          <p:nvPr/>
        </p:nvSpPr>
        <p:spPr>
          <a:xfrm>
            <a:off x="164592" y="145832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圓角矩形 10"/>
          <p:cNvSpPr/>
          <p:nvPr/>
        </p:nvSpPr>
        <p:spPr>
          <a:xfrm>
            <a:off x="1638461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>
                <a:solidFill>
                  <a:schemeClr val="dk1"/>
                </a:solidFill>
              </a:rPr>
              <a:t>Tag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59" name="圓角矩形 11"/>
          <p:cNvSpPr/>
          <p:nvPr/>
        </p:nvSpPr>
        <p:spPr>
          <a:xfrm>
            <a:off x="1629461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Prod. </a:t>
            </a:r>
            <a:r>
              <a:rPr lang="en-US" altLang="zh-TW" sz="1200" spc="-1" dirty="0" err="1" smtClean="0">
                <a:solidFill>
                  <a:schemeClr val="dk1"/>
                </a:solidFill>
              </a:rPr>
              <a:t>ver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0" name="圓角矩形 1"/>
          <p:cNvSpPr/>
          <p:nvPr/>
        </p:nvSpPr>
        <p:spPr>
          <a:xfrm>
            <a:off x="2751078" y="165287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Pull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1" name="圓角矩形 10"/>
          <p:cNvSpPr/>
          <p:nvPr/>
        </p:nvSpPr>
        <p:spPr>
          <a:xfrm>
            <a:off x="3518011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2" name="圓角矩形 11"/>
          <p:cNvSpPr/>
          <p:nvPr/>
        </p:nvSpPr>
        <p:spPr>
          <a:xfrm>
            <a:off x="3509011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local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3" name="圓角矩形 1"/>
          <p:cNvSpPr/>
          <p:nvPr/>
        </p:nvSpPr>
        <p:spPr>
          <a:xfrm>
            <a:off x="4639788" y="165287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Push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圓角矩形 10"/>
          <p:cNvSpPr/>
          <p:nvPr/>
        </p:nvSpPr>
        <p:spPr>
          <a:xfrm>
            <a:off x="5441042" y="1452724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66" name="圓角矩形 11"/>
          <p:cNvSpPr/>
          <p:nvPr/>
        </p:nvSpPr>
        <p:spPr>
          <a:xfrm>
            <a:off x="5432042" y="2044564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67" name="向右箭號 3"/>
          <p:cNvSpPr/>
          <p:nvPr/>
        </p:nvSpPr>
        <p:spPr>
          <a:xfrm>
            <a:off x="2645439" y="1999207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sp>
        <p:nvSpPr>
          <p:cNvPr id="68" name="圓角矩形 1"/>
          <p:cNvSpPr/>
          <p:nvPr/>
        </p:nvSpPr>
        <p:spPr>
          <a:xfrm>
            <a:off x="6580914" y="162433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圓角矩形 10"/>
          <p:cNvSpPr/>
          <p:nvPr/>
        </p:nvSpPr>
        <p:spPr>
          <a:xfrm>
            <a:off x="7377549" y="1468728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dev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70" name="圓角矩形 11"/>
          <p:cNvSpPr/>
          <p:nvPr/>
        </p:nvSpPr>
        <p:spPr>
          <a:xfrm>
            <a:off x="7368549" y="2060568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71" name="向右箭號 3"/>
          <p:cNvSpPr/>
          <p:nvPr/>
        </p:nvSpPr>
        <p:spPr>
          <a:xfrm>
            <a:off x="4553420" y="199839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72" name="向右箭號 3"/>
          <p:cNvSpPr/>
          <p:nvPr/>
        </p:nvSpPr>
        <p:spPr>
          <a:xfrm>
            <a:off x="6475277" y="196985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1" name="圓角矩形 1"/>
          <p:cNvSpPr/>
          <p:nvPr/>
        </p:nvSpPr>
        <p:spPr>
          <a:xfrm>
            <a:off x="8909368" y="1824812"/>
            <a:ext cx="849024" cy="414104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SIT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圓角矩形 1"/>
          <p:cNvSpPr/>
          <p:nvPr/>
        </p:nvSpPr>
        <p:spPr>
          <a:xfrm>
            <a:off x="8909368" y="1452724"/>
            <a:ext cx="849024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A+B+C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圓角矩形 1"/>
          <p:cNvSpPr/>
          <p:nvPr/>
        </p:nvSpPr>
        <p:spPr>
          <a:xfrm>
            <a:off x="895305" y="1652874"/>
            <a:ext cx="632865" cy="345520"/>
          </a:xfrm>
          <a:prstGeom prst="roundRect">
            <a:avLst>
              <a:gd name="adj" fmla="val 16667"/>
            </a:avLst>
          </a:prstGeom>
          <a:solidFill>
            <a:schemeClr val="accent2">
              <a:lumMod val="60000"/>
              <a:lumOff val="40000"/>
            </a:schemeClr>
          </a:solidFill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trike="noStrike" spc="-1" dirty="0" smtClean="0">
                <a:solidFill>
                  <a:schemeClr val="dk1"/>
                </a:solidFill>
                <a:latin typeface="Arial"/>
              </a:rPr>
              <a:t>退回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88" name="向右箭號 3"/>
          <p:cNvSpPr/>
          <p:nvPr/>
        </p:nvSpPr>
        <p:spPr>
          <a:xfrm>
            <a:off x="925933" y="2002441"/>
            <a:ext cx="591123" cy="284400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38" name="PlaceHolder 1"/>
          <p:cNvSpPr txBox="1">
            <a:spLocks/>
          </p:cNvSpPr>
          <p:nvPr/>
        </p:nvSpPr>
        <p:spPr>
          <a:xfrm>
            <a:off x="24232" y="4458385"/>
            <a:ext cx="9906819" cy="1729884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b="1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情境</a:t>
            </a:r>
            <a:r>
              <a:rPr lang="zh-TW" altLang="en-US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細節</a:t>
            </a:r>
            <a:r>
              <a:rPr lang="en-US" altLang="zh-TW" sz="1800" b="1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: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退回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Pull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rod Tag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補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上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版本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Push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dev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SIT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A+B+C)</a:t>
            </a:r>
            <a:endParaRPr lang="en-US" altLang="zh-TW" sz="18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先 </a:t>
            </a:r>
            <a:r>
              <a:rPr lang="en-US" altLang="zh-TW" sz="1800" b="1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Revert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C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(C)</a:t>
            </a:r>
            <a:r>
              <a:rPr lang="zh-TW" altLang="en-US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測試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上版至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Prod</a:t>
            </a:r>
          </a:p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&gt;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</a:t>
            </a:r>
            <a:r>
              <a:rPr lang="en-US" altLang="zh-TW" sz="1800" spc="-1" dirty="0" smtClean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A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1800" spc="-1" dirty="0">
                <a:solidFill>
                  <a:srgbClr val="FF000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branch 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進行 </a:t>
            </a:r>
            <a:r>
              <a:rPr lang="en-US" altLang="zh-TW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18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再次測試 </a:t>
            </a:r>
            <a:r>
              <a:rPr lang="en-US" altLang="zh-TW" sz="18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(C+A)</a:t>
            </a:r>
            <a:endParaRPr lang="en-US" altLang="zh-TW" sz="1800" spc="-1" dirty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9" name="圓角矩形 1"/>
          <p:cNvSpPr/>
          <p:nvPr/>
        </p:nvSpPr>
        <p:spPr>
          <a:xfrm>
            <a:off x="5065099" y="3017004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圓角矩形 10"/>
          <p:cNvSpPr/>
          <p:nvPr/>
        </p:nvSpPr>
        <p:spPr>
          <a:xfrm>
            <a:off x="5895135" y="2849857"/>
            <a:ext cx="133334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1" name="圓角矩形 11"/>
          <p:cNvSpPr/>
          <p:nvPr/>
        </p:nvSpPr>
        <p:spPr>
          <a:xfrm>
            <a:off x="5895135" y="3432461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2" name="向右箭號 3"/>
          <p:cNvSpPr/>
          <p:nvPr/>
        </p:nvSpPr>
        <p:spPr>
          <a:xfrm>
            <a:off x="4959462" y="3362524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43" name="圓角矩形 1"/>
          <p:cNvSpPr/>
          <p:nvPr/>
        </p:nvSpPr>
        <p:spPr>
          <a:xfrm>
            <a:off x="7717048" y="3234493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圓角矩形 1"/>
          <p:cNvSpPr/>
          <p:nvPr/>
        </p:nvSpPr>
        <p:spPr>
          <a:xfrm>
            <a:off x="7717048" y="2862405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圓角矩形 10"/>
          <p:cNvSpPr/>
          <p:nvPr/>
        </p:nvSpPr>
        <p:spPr>
          <a:xfrm>
            <a:off x="3898218" y="285216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C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46" name="圓角矩形 11"/>
          <p:cNvSpPr/>
          <p:nvPr/>
        </p:nvSpPr>
        <p:spPr>
          <a:xfrm>
            <a:off x="3889218" y="344400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7" name="圓角矩形 10"/>
          <p:cNvSpPr/>
          <p:nvPr/>
        </p:nvSpPr>
        <p:spPr>
          <a:xfrm>
            <a:off x="2239395" y="2865045"/>
            <a:ext cx="1333349" cy="567416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>
                <a:solidFill>
                  <a:schemeClr val="dk1"/>
                </a:solidFill>
                <a:latin typeface="Arial"/>
              </a:rPr>
              <a:t>m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ain</a:t>
            </a:r>
          </a:p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(Prod. </a:t>
            </a:r>
            <a:r>
              <a:rPr lang="en-US" altLang="zh-TW" sz="1600" spc="-1" dirty="0" err="1" smtClean="0">
                <a:solidFill>
                  <a:schemeClr val="dk1"/>
                </a:solidFill>
              </a:rPr>
              <a:t>ver</a:t>
            </a:r>
            <a:r>
              <a:rPr lang="en-US" altLang="zh-TW" sz="1600" spc="-1" dirty="0" smtClean="0">
                <a:solidFill>
                  <a:schemeClr val="dk1"/>
                </a:solidFill>
              </a:rPr>
              <a:t>) 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</a:p>
        </p:txBody>
      </p:sp>
      <p:sp>
        <p:nvSpPr>
          <p:cNvPr id="48" name="圓角矩形 11"/>
          <p:cNvSpPr/>
          <p:nvPr/>
        </p:nvSpPr>
        <p:spPr>
          <a:xfrm>
            <a:off x="2239395" y="3432461"/>
            <a:ext cx="1333349" cy="194352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49" name="圓角矩形 10"/>
          <p:cNvSpPr/>
          <p:nvPr/>
        </p:nvSpPr>
        <p:spPr>
          <a:xfrm>
            <a:off x="200380" y="2852345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600" spc="-1" dirty="0" smtClean="0">
                <a:solidFill>
                  <a:schemeClr val="dk1"/>
                </a:solidFill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50" name="圓角矩形 11"/>
          <p:cNvSpPr/>
          <p:nvPr/>
        </p:nvSpPr>
        <p:spPr>
          <a:xfrm>
            <a:off x="191380" y="3444185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51" name="圓角矩形 1"/>
          <p:cNvSpPr/>
          <p:nvPr/>
        </p:nvSpPr>
        <p:spPr>
          <a:xfrm>
            <a:off x="1289591" y="3023866"/>
            <a:ext cx="779507" cy="345520"/>
          </a:xfrm>
          <a:prstGeom prst="roundRect">
            <a:avLst>
              <a:gd name="adj" fmla="val 16667"/>
            </a:avLst>
          </a:prstGeom>
          <a:ln/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Revert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向右箭號 3"/>
          <p:cNvSpPr/>
          <p:nvPr/>
        </p:nvSpPr>
        <p:spPr>
          <a:xfrm>
            <a:off x="1285554" y="3370199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 dirty="0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54" name="肘形接點 53"/>
          <p:cNvCxnSpPr>
            <a:stCxn id="47" idx="3"/>
            <a:endCxn id="45" idx="1"/>
          </p:cNvCxnSpPr>
          <p:nvPr/>
        </p:nvCxnSpPr>
        <p:spPr>
          <a:xfrm>
            <a:off x="3572744" y="3148753"/>
            <a:ext cx="325474" cy="49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向右箭號 3"/>
          <p:cNvSpPr/>
          <p:nvPr/>
        </p:nvSpPr>
        <p:spPr>
          <a:xfrm>
            <a:off x="7293651" y="3362524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89" name="圓角矩形 1"/>
          <p:cNvSpPr/>
          <p:nvPr/>
        </p:nvSpPr>
        <p:spPr>
          <a:xfrm>
            <a:off x="8846068" y="3228295"/>
            <a:ext cx="632865" cy="414104"/>
          </a:xfrm>
          <a:prstGeom prst="roundRect">
            <a:avLst>
              <a:gd name="adj" fmla="val 16667"/>
            </a:avLst>
          </a:prstGeom>
          <a:solidFill>
            <a:srgbClr val="6666FF"/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Prod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圓角矩形 1"/>
          <p:cNvSpPr/>
          <p:nvPr/>
        </p:nvSpPr>
        <p:spPr>
          <a:xfrm>
            <a:off x="8846068" y="2856207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向右箭號 3"/>
          <p:cNvSpPr/>
          <p:nvPr/>
        </p:nvSpPr>
        <p:spPr>
          <a:xfrm>
            <a:off x="8422671" y="3356326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2" name="圓角矩形 10"/>
          <p:cNvSpPr/>
          <p:nvPr/>
        </p:nvSpPr>
        <p:spPr>
          <a:xfrm>
            <a:off x="5875931" y="3892512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Issue </a:t>
            </a: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A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3" name="圓角矩形 11"/>
          <p:cNvSpPr/>
          <p:nvPr/>
        </p:nvSpPr>
        <p:spPr>
          <a:xfrm>
            <a:off x="5866931" y="4484352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4" name="圓角矩形 1"/>
          <p:cNvSpPr/>
          <p:nvPr/>
        </p:nvSpPr>
        <p:spPr>
          <a:xfrm>
            <a:off x="7015803" y="4064122"/>
            <a:ext cx="632865" cy="345520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MR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圓角矩形 10"/>
          <p:cNvSpPr/>
          <p:nvPr/>
        </p:nvSpPr>
        <p:spPr>
          <a:xfrm>
            <a:off x="7812438" y="3908516"/>
            <a:ext cx="987709" cy="593280"/>
          </a:xfrm>
          <a:prstGeom prst="roundRect">
            <a:avLst>
              <a:gd name="adj" fmla="val 16667"/>
            </a:avLst>
          </a:prstGeom>
          <a:solidFill>
            <a:srgbClr val="4BACC6"/>
          </a:solidFill>
          <a:ln>
            <a:noFill/>
          </a:ln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600" spc="-1" dirty="0" smtClean="0">
                <a:solidFill>
                  <a:schemeClr val="dk1"/>
                </a:solidFill>
                <a:latin typeface="Arial"/>
              </a:rPr>
              <a:t>main</a:t>
            </a:r>
            <a:r>
              <a:rPr lang="en-US" altLang="zh-TW" sz="1600" b="0" strike="noStrike" spc="-1" dirty="0" smtClean="0">
                <a:solidFill>
                  <a:schemeClr val="dk1"/>
                </a:solidFill>
                <a:latin typeface="Arial"/>
              </a:rPr>
              <a:t> </a:t>
            </a:r>
            <a:endParaRPr lang="en-US" altLang="zh-TW" sz="1600" b="0" strike="noStrike" spc="-1" dirty="0" smtClean="0">
              <a:solidFill>
                <a:schemeClr val="dk1"/>
              </a:solidFill>
              <a:latin typeface="Arial"/>
            </a:endParaRPr>
          </a:p>
        </p:txBody>
      </p:sp>
      <p:sp>
        <p:nvSpPr>
          <p:cNvPr id="96" name="圓角矩形 11"/>
          <p:cNvSpPr/>
          <p:nvPr/>
        </p:nvSpPr>
        <p:spPr>
          <a:xfrm>
            <a:off x="7803438" y="4500356"/>
            <a:ext cx="996709" cy="196920"/>
          </a:xfrm>
          <a:prstGeom prst="roundRect">
            <a:avLst>
              <a:gd name="adj" fmla="val 16667"/>
            </a:avLst>
          </a:prstGeom>
          <a:solidFill>
            <a:srgbClr val="F79646"/>
          </a:solidFill>
          <a:ln>
            <a:noFill/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algn="ctr"/>
            <a:r>
              <a:rPr lang="en-US" altLang="zh-TW" sz="1200" spc="-1" dirty="0" smtClean="0">
                <a:solidFill>
                  <a:schemeClr val="dk1"/>
                </a:solidFill>
              </a:rPr>
              <a:t>remote</a:t>
            </a:r>
            <a:endParaRPr lang="en-US" altLang="zh-TW" sz="1200" spc="-1" dirty="0">
              <a:solidFill>
                <a:srgbClr val="000000"/>
              </a:solidFill>
            </a:endParaRPr>
          </a:p>
        </p:txBody>
      </p:sp>
      <p:sp>
        <p:nvSpPr>
          <p:cNvPr id="97" name="向右箭號 3"/>
          <p:cNvSpPr/>
          <p:nvPr/>
        </p:nvSpPr>
        <p:spPr>
          <a:xfrm>
            <a:off x="6910166" y="4409642"/>
            <a:ext cx="844141" cy="287634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sp>
        <p:nvSpPr>
          <p:cNvPr id="98" name="圓角矩形 1"/>
          <p:cNvSpPr/>
          <p:nvPr/>
        </p:nvSpPr>
        <p:spPr>
          <a:xfrm>
            <a:off x="9298186" y="4278492"/>
            <a:ext cx="632865" cy="414104"/>
          </a:xfrm>
          <a:prstGeom prst="roundRect">
            <a:avLst>
              <a:gd name="adj" fmla="val 16667"/>
            </a:avLst>
          </a:prstGeom>
          <a:solidFill>
            <a:schemeClr val="accent4">
              <a:lumMod val="60000"/>
              <a:lumOff val="40000"/>
            </a:schemeClr>
          </a:solidFill>
          <a:ln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UAT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圓角矩形 1"/>
          <p:cNvSpPr/>
          <p:nvPr/>
        </p:nvSpPr>
        <p:spPr>
          <a:xfrm>
            <a:off x="9298186" y="3906404"/>
            <a:ext cx="632865" cy="383559"/>
          </a:xfrm>
          <a:prstGeom prst="roundRect">
            <a:avLst>
              <a:gd name="adj" fmla="val 16667"/>
            </a:avLst>
          </a:prstGeom>
          <a:ln/>
        </p:spPr>
        <p:style>
          <a:lnRef idx="3">
            <a:schemeClr val="lt1"/>
          </a:lnRef>
          <a:fillRef idx="1">
            <a:schemeClr val="accent5"/>
          </a:fillRef>
          <a:effectRef idx="1">
            <a:schemeClr val="accent5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en-US" altLang="zh-TW" sz="1400" b="0" strike="noStrike" spc="-1" dirty="0" smtClean="0">
                <a:solidFill>
                  <a:schemeClr val="dk1"/>
                </a:solidFill>
                <a:latin typeface="Arial"/>
              </a:rPr>
              <a:t>C+A</a:t>
            </a:r>
            <a:endParaRPr lang="en-US" sz="1400" b="0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向右箭號 3"/>
          <p:cNvSpPr/>
          <p:nvPr/>
        </p:nvSpPr>
        <p:spPr>
          <a:xfrm>
            <a:off x="8858382" y="4408714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  <p:cxnSp>
        <p:nvCxnSpPr>
          <p:cNvPr id="101" name="肘形接點 100"/>
          <p:cNvCxnSpPr>
            <a:stCxn id="89" idx="2"/>
            <a:endCxn id="92" idx="1"/>
          </p:cNvCxnSpPr>
          <p:nvPr/>
        </p:nvCxnSpPr>
        <p:spPr>
          <a:xfrm rot="5400000">
            <a:off x="7245840" y="2272490"/>
            <a:ext cx="546753" cy="3286570"/>
          </a:xfrm>
          <a:prstGeom prst="bentConnector4">
            <a:avLst>
              <a:gd name="adj1" fmla="val 22872"/>
              <a:gd name="adj2" fmla="val 10695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肘形接點 3"/>
          <p:cNvCxnSpPr>
            <a:stCxn id="81" idx="2"/>
            <a:endCxn id="49" idx="0"/>
          </p:cNvCxnSpPr>
          <p:nvPr/>
        </p:nvCxnSpPr>
        <p:spPr>
          <a:xfrm rot="5400000">
            <a:off x="4707344" y="-1774192"/>
            <a:ext cx="613429" cy="8639645"/>
          </a:xfrm>
          <a:prstGeom prst="bent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圓角矩形 1"/>
          <p:cNvSpPr/>
          <p:nvPr/>
        </p:nvSpPr>
        <p:spPr>
          <a:xfrm>
            <a:off x="8754830" y="2342433"/>
            <a:ext cx="1003562" cy="414147"/>
          </a:xfrm>
          <a:prstGeom prst="roundRect">
            <a:avLst>
              <a:gd name="adj" fmla="val 16667"/>
            </a:avLst>
          </a:prstGeom>
          <a:solidFill>
            <a:srgbClr val="FFFF00"/>
          </a:solidFill>
          <a:ln/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90000" tIns="45000" rIns="90000" bIns="45000" anchor="ctr">
            <a:noAutofit/>
          </a:bodyPr>
          <a:lstStyle/>
          <a:p>
            <a:pPr algn="ctr" defTabSz="914400">
              <a:lnSpc>
                <a:spcPct val="100000"/>
              </a:lnSpc>
            </a:pPr>
            <a:r>
              <a:rPr lang="zh-TW" altLang="en-US" sz="1400" b="1" spc="-1" dirty="0" smtClean="0">
                <a:solidFill>
                  <a:schemeClr val="dk1"/>
                </a:solidFill>
                <a:latin typeface="Arial"/>
              </a:rPr>
              <a:t>測試通</a:t>
            </a:r>
            <a:r>
              <a:rPr lang="zh-TW" altLang="en-US" sz="1400" b="1" spc="-1" dirty="0">
                <a:solidFill>
                  <a:schemeClr val="dk1"/>
                </a:solidFill>
                <a:latin typeface="Arial"/>
              </a:rPr>
              <a:t>過</a:t>
            </a:r>
            <a:endParaRPr lang="en-US" sz="14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向右箭號 3"/>
          <p:cNvSpPr/>
          <p:nvPr/>
        </p:nvSpPr>
        <p:spPr>
          <a:xfrm>
            <a:off x="8414389" y="1967917"/>
            <a:ext cx="366224" cy="265826"/>
          </a:xfrm>
          <a:prstGeom prst="rightArrow">
            <a:avLst>
              <a:gd name="adj1" fmla="val 50000"/>
              <a:gd name="adj2" fmla="val 50000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endParaRPr lang="en-US" sz="1200" b="0" strike="noStrike" spc="-1">
              <a:solidFill>
                <a:schemeClr val="lt1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197472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9133364" cy="517525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新增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branch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，新增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IssusAAAController.java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檔案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2" name="圖片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4169" y="1313125"/>
            <a:ext cx="8376661" cy="4755172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15381904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PlaceHolder 1"/>
          <p:cNvSpPr>
            <a:spLocks noGrp="1"/>
          </p:cNvSpPr>
          <p:nvPr>
            <p:ph type="title" idx="4294967295"/>
          </p:nvPr>
        </p:nvSpPr>
        <p:spPr>
          <a:xfrm>
            <a:off x="1331640" y="71640"/>
            <a:ext cx="7281720" cy="723960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/>
          <a:p>
            <a:pPr indent="0" algn="ctr" defTabSz="9144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3600" b="1" strike="noStrike" spc="-1" dirty="0" err="1" smtClean="0">
                <a:solidFill>
                  <a:srgbClr val="002060"/>
                </a:solidFill>
                <a:latin typeface="微軟正黑體"/>
                <a:ea typeface="微軟正黑體"/>
              </a:rPr>
              <a:t>Gitlab</a:t>
            </a:r>
            <a:r>
              <a:rPr lang="en-US" altLang="zh-TW" sz="3600" b="1" strike="noStrike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Merge </a:t>
            </a:r>
            <a:r>
              <a:rPr lang="zh-TW" altLang="en-US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與 </a:t>
            </a:r>
            <a:r>
              <a:rPr lang="en-US" altLang="zh-TW" sz="3600" b="1" spc="-1" dirty="0" smtClean="0">
                <a:solidFill>
                  <a:srgbClr val="002060"/>
                </a:solidFill>
                <a:latin typeface="微軟正黑體"/>
                <a:ea typeface="微軟正黑體"/>
              </a:rPr>
              <a:t>Revert</a:t>
            </a:r>
            <a:endParaRPr lang="en-US" sz="3600" b="1" strike="noStrike" spc="-1" dirty="0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1"/>
          <p:cNvSpPr txBox="1">
            <a:spLocks/>
          </p:cNvSpPr>
          <p:nvPr/>
        </p:nvSpPr>
        <p:spPr>
          <a:xfrm>
            <a:off x="352381" y="795600"/>
            <a:ext cx="8667582" cy="1291818"/>
          </a:xfrm>
          <a:prstGeom prst="rect">
            <a:avLst/>
          </a:prstGeom>
          <a:noFill/>
          <a:ln w="0">
            <a:noFill/>
          </a:ln>
        </p:spPr>
        <p:txBody>
          <a:bodyPr lIns="100800" tIns="100800" rIns="100800" bIns="10080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00000"/>
              </a:lnSpc>
              <a:tabLst>
                <a:tab pos="0" algn="l"/>
              </a:tabLst>
            </a:pP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branch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過</a:t>
            </a:r>
            <a:r>
              <a:rPr lang="zh-TW" altLang="en-US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UAT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測試</a:t>
            </a:r>
            <a:endParaRPr lang="en-US" altLang="zh-TW" sz="2400" spc="-1" dirty="0" smtClean="0">
              <a:solidFill>
                <a:srgbClr val="00206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Þ"/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提出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Merge Request </a:t>
            </a:r>
          </a:p>
          <a:p>
            <a:pPr marL="342900" indent="-342900">
              <a:lnSpc>
                <a:spcPct val="100000"/>
              </a:lnSpc>
              <a:buFont typeface="Symbol" panose="05050102010706020507" pitchFamily="18" charset="2"/>
              <a:buChar char="Þ"/>
              <a:tabLst>
                <a:tab pos="0" algn="l"/>
              </a:tabLst>
            </a:pP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將 </a:t>
            </a:r>
            <a:r>
              <a:rPr lang="en-US" altLang="zh-TW" sz="2400" spc="-1" dirty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Issue A branch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 Merge </a:t>
            </a:r>
            <a:r>
              <a:rPr lang="zh-TW" altLang="en-US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至 </a:t>
            </a:r>
            <a:r>
              <a:rPr lang="en-US" altLang="zh-TW" sz="2400" spc="-1" dirty="0" smtClean="0">
                <a:solidFill>
                  <a:srgbClr val="002060"/>
                </a:solidFill>
                <a:latin typeface="標楷體" panose="03000509000000000000" pitchFamily="65" charset="-120"/>
                <a:ea typeface="標楷體" panose="03000509000000000000" pitchFamily="65" charset="-120"/>
              </a:rPr>
              <a:t>main branch</a:t>
            </a:r>
            <a:endParaRPr lang="zh-TW" altLang="en-US" sz="2400" spc="-1" dirty="0">
              <a:solidFill>
                <a:srgbClr val="000000"/>
              </a:solidFill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3" name="圖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436" y="2294142"/>
            <a:ext cx="9661236" cy="3192769"/>
          </a:xfrm>
          <a:prstGeom prst="rect">
            <a:avLst/>
          </a:prstGeom>
          <a:ln>
            <a:solidFill>
              <a:schemeClr val="accent1"/>
            </a:solidFill>
          </a:ln>
        </p:spPr>
      </p:pic>
    </p:spTree>
    <p:extLst>
      <p:ext uri="{BB962C8B-B14F-4D97-AF65-F5344CB8AC3E}">
        <p14:creationId xmlns:p14="http://schemas.microsoft.com/office/powerpoint/2010/main" val="3200152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:p15="http://schemas.microsoft.com/office/powerpoint/2012/main"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佈景主題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古典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/>
        </a:gradFill>
        <a:gradFill>
          <a:gsLst>
            <a:gs pos="0">
              <a:schemeClr val="phClr">
                <a:shade val="51000"/>
              </a:schemeClr>
            </a:gs>
            <a:gs pos="80000">
              <a:schemeClr val="phClr">
                <a:shade val="93000"/>
              </a:schemeClr>
            </a:gs>
            <a:gs pos="100000">
              <a:schemeClr val="phClr">
                <a:shade val="94000"/>
              </a:schemeClr>
            </a:gs>
          </a:gsLst>
          <a:lin ang="16200000" scaled="0"/>
          <a:tileRect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/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25048</TotalTime>
  <Words>1476</Words>
  <Application>Microsoft Office PowerPoint</Application>
  <PresentationFormat>自訂</PresentationFormat>
  <Paragraphs>328</Paragraphs>
  <Slides>48</Slides>
  <Notes>48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48</vt:i4>
      </vt:variant>
    </vt:vector>
  </HeadingPairs>
  <TitlesOfParts>
    <vt:vector size="57" baseType="lpstr">
      <vt:lpstr>DejaVu Sans</vt:lpstr>
      <vt:lpstr>Fira Sans</vt:lpstr>
      <vt:lpstr>微軟正黑體</vt:lpstr>
      <vt:lpstr>標楷體</vt:lpstr>
      <vt:lpstr>Arial</vt:lpstr>
      <vt:lpstr>Symbol</vt:lpstr>
      <vt:lpstr>Times New Roman</vt:lpstr>
      <vt:lpstr>Wingdings</vt:lpstr>
      <vt:lpstr>Office 佈景主題</vt:lpstr>
      <vt:lpstr>CICD 流程</vt:lpstr>
      <vt:lpstr>Gitlab 情境一</vt:lpstr>
      <vt:lpstr>Gitlab 情境二</vt:lpstr>
      <vt:lpstr>Gitlab 情境三</vt:lpstr>
      <vt:lpstr>Gitlab 情境四</vt:lpstr>
      <vt:lpstr>Gitlab 情境五</vt:lpstr>
      <vt:lpstr>Gitlab 情境六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Merge 與 Revert</vt:lpstr>
      <vt:lpstr>Gitlab branch</vt:lpstr>
      <vt:lpstr>Gitlab Merge Request</vt:lpstr>
      <vt:lpstr>Gitlab Merge 注意事項</vt:lpstr>
      <vt:lpstr>Gitlab MR 衝突提示畫面</vt:lpstr>
      <vt:lpstr>Gitlab 解決衝突畫面(一)</vt:lpstr>
      <vt:lpstr>Gitlab 解決衝突畫面(二)</vt:lpstr>
      <vt:lpstr>Gitlab 解決衝突後 Merge</vt:lpstr>
      <vt:lpstr>Gitlab 新建專案流程</vt:lpstr>
      <vt:lpstr>Gitlab 新建專案 : 新增 Group</vt:lpstr>
      <vt:lpstr>Gitlab 新建專案 : 新增 Project</vt:lpstr>
      <vt:lpstr>Gitlab 新建專案 : 設定 Branch</vt:lpstr>
      <vt:lpstr>Gitlab Branch Protected 設定</vt:lpstr>
      <vt:lpstr>Gitlab Tag 命名規則</vt:lpstr>
      <vt:lpstr>Jenkins Folder / Item (一)</vt:lpstr>
      <vt:lpstr>Jenkins Folder / Item (二)</vt:lpstr>
      <vt:lpstr>Jenkins Folder / Item (三)</vt:lpstr>
      <vt:lpstr>Jenkins Folder / Item (四)</vt:lpstr>
      <vt:lpstr>Jenkins Folder / Item (四)</vt:lpstr>
      <vt:lpstr>Jenkins pipeline (一)</vt:lpstr>
      <vt:lpstr>Jenkins pipeline (二)</vt:lpstr>
      <vt:lpstr>Jenkins pipeline (三)</vt:lpstr>
      <vt:lpstr>Jenkins pipeline (四)</vt:lpstr>
      <vt:lpstr>Jenkins pipeline (五)</vt:lpstr>
      <vt:lpstr>Jenkins pipeline (六)</vt:lpstr>
      <vt:lpstr>Jenkins pipeline (七)</vt:lpstr>
      <vt:lpstr>Gitlab 權限</vt:lpstr>
      <vt:lpstr>Jenkins 權限</vt:lpstr>
      <vt:lpstr>套件來源 Nexus 內部開發本機設定(一)</vt:lpstr>
      <vt:lpstr>PowerPoint 簡報</vt:lpstr>
      <vt:lpstr>PowerPoint 簡報</vt:lpstr>
      <vt:lpstr>PowerPoint 簡報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投影片 1</dc:title>
  <dc:subject/>
  <dc:creator>user</dc:creator>
  <dc:description/>
  <cp:lastModifiedBy>吳宗樺</cp:lastModifiedBy>
  <cp:revision>643</cp:revision>
  <cp:lastPrinted>2021-10-04T02:16:34Z</cp:lastPrinted>
  <dcterms:created xsi:type="dcterms:W3CDTF">2020-09-24T07:39:29Z</dcterms:created>
  <dcterms:modified xsi:type="dcterms:W3CDTF">2024-08-22T06:00:15Z</dcterms:modified>
  <dc:language>zh-TW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自訂</vt:lpwstr>
  </property>
  <property fmtid="{D5CDD505-2E9C-101B-9397-08002B2CF9AE}" pid="4" name="Slides">
    <vt:i4>3</vt:i4>
  </property>
</Properties>
</file>