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</p:sldIdLst>
  <p:sldSz cx="100806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zh-TW" sz="4400" spc="-1" strike="noStrike">
                <a:solidFill>
                  <a:srgbClr val="000000"/>
                </a:solidFill>
                <a:latin typeface="Arial"/>
              </a:rPr>
              <a:t>請按這裡移動投影片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請按這裡編輯備註格式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&lt;頁首&gt;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D1211D-8501-43AE-B436-36C6510E2CE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907920" y="685800"/>
            <a:ext cx="5040000" cy="342720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應用系統自動化測試導入專案的成果說明，今天主要說明一下這個專案的成果。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907920" y="685800"/>
            <a:ext cx="5040000" cy="342720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應用系統自動化測試導入專案的成果說明，今天主要說明一下這個專案的成果。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907920" y="685800"/>
            <a:ext cx="5040000" cy="342720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應用系統自動化測試導入專案的成果說明，今天主要說明一下這個專案的成果。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907920" y="685800"/>
            <a:ext cx="5040000" cy="342720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應用系統自動化測試導入專案的成果說明，今天主要說明一下這個專案的成果。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2C9CBD-1427-486C-85AA-4BE087F754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C3D7B-CED4-4634-BA66-019784F824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85E643-D83A-4ECB-BC47-EE00EA6734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B19222-FE95-403E-B9EA-719C2C5DC9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0DE9A1-2FDA-40B4-99CB-BB8EA284E9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CB364D-2F7E-4CCC-9AB1-9129F6FFE1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7DC488-BCAC-477F-A9FA-6673E348E6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923669-D34A-4F69-A009-7A7AB6F882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73600"/>
            <a:ext cx="907200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DF9F16-71AE-4DF0-8437-809BF05E51F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447AB6-931B-43DC-8729-4027D3DFD5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D71E0-2FA7-4246-AC71-5DF27C35DE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39BF7C-A735-4392-9AFC-89433F05D5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971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164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604520"/>
            <a:ext cx="44265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60452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68208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4120" y="6356520"/>
            <a:ext cx="318996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448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202AA4-2AF4-4023-A271-F8A4F7814C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&lt;編號&gt;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3" descr="一張含有 圓形, 圖形, 平面設計, 標誌 的圖片&#10;&#10;自動產生的描述"/>
          <p:cNvPicPr/>
          <p:nvPr/>
        </p:nvPicPr>
        <p:blipFill>
          <a:blip r:embed="rId1"/>
          <a:stretch/>
        </p:blipFill>
        <p:spPr>
          <a:xfrm>
            <a:off x="-994320" y="187200"/>
            <a:ext cx="6103800" cy="610632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1345;p45"/>
          <p:cNvSpPr/>
          <p:nvPr/>
        </p:nvSpPr>
        <p:spPr>
          <a:xfrm flipV="1" rot="10800000">
            <a:off x="2882160" y="384120"/>
            <a:ext cx="6687360" cy="4615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51" name="圖形 7" descr="燈泡"/>
          <p:cNvPicPr/>
          <p:nvPr/>
        </p:nvPicPr>
        <p:blipFill>
          <a:blip r:embed="rId2"/>
          <a:stretch/>
        </p:blipFill>
        <p:spPr>
          <a:xfrm rot="10800000">
            <a:off x="6376320" y="723600"/>
            <a:ext cx="1861200" cy="186120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 descr="一張含有 動物玩偶, 豬, 玩具, 存錢筒 的圖片&#10;&#10;自動產生的描述"/>
          <p:cNvPicPr/>
          <p:nvPr/>
        </p:nvPicPr>
        <p:blipFill>
          <a:blip r:embed="rId3"/>
          <a:stretch/>
        </p:blipFill>
        <p:spPr>
          <a:xfrm>
            <a:off x="717840" y="2226960"/>
            <a:ext cx="2613960" cy="2637720"/>
          </a:xfrm>
          <a:prstGeom prst="rect">
            <a:avLst/>
          </a:prstGeom>
          <a:ln w="0">
            <a:noFill/>
          </a:ln>
        </p:spPr>
      </p:pic>
      <p:pic>
        <p:nvPicPr>
          <p:cNvPr id="53" name="圖形 9" descr="配有手機和計算機的筆記型電腦"/>
          <p:cNvPicPr/>
          <p:nvPr/>
        </p:nvPicPr>
        <p:blipFill>
          <a:blip r:embed="rId4"/>
          <a:stretch/>
        </p:blipFill>
        <p:spPr>
          <a:xfrm>
            <a:off x="5058720" y="4308840"/>
            <a:ext cx="1577880" cy="1585800"/>
          </a:xfrm>
          <a:prstGeom prst="rect">
            <a:avLst/>
          </a:prstGeom>
          <a:ln w="0">
            <a:noFill/>
          </a:ln>
        </p:spPr>
      </p:pic>
      <p:pic>
        <p:nvPicPr>
          <p:cNvPr id="54" name="圖形 10" descr="舉起手的機器人"/>
          <p:cNvPicPr/>
          <p:nvPr/>
        </p:nvPicPr>
        <p:blipFill>
          <a:blip r:embed="rId5"/>
          <a:stretch/>
        </p:blipFill>
        <p:spPr>
          <a:xfrm>
            <a:off x="8413560" y="4281480"/>
            <a:ext cx="1360800" cy="1356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346;p45"/>
          <p:cNvSpPr/>
          <p:nvPr/>
        </p:nvSpPr>
        <p:spPr>
          <a:xfrm>
            <a:off x="4247640" y="376560"/>
            <a:ext cx="497880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01600" rIns="201600" tIns="201600" bIns="2016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b="1" lang="zh-TW" sz="20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b="1" lang="en-US" sz="20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圖片 13" descr="一張含有 圖形, 符號, 美工圖案, 設計 的圖片&#10;&#10;自動產生的描述"/>
          <p:cNvPicPr/>
          <p:nvPr/>
        </p:nvPicPr>
        <p:blipFill>
          <a:blip r:embed="rId6"/>
          <a:stretch/>
        </p:blipFill>
        <p:spPr>
          <a:xfrm>
            <a:off x="6906600" y="4633200"/>
            <a:ext cx="1350360" cy="895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5440" y="2168640"/>
            <a:ext cx="5254200" cy="223416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100800" bIns="1008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CICD DEV </a:t>
            </a:r>
            <a:br>
              <a:rPr sz="3600"/>
            </a:br>
            <a:r>
              <a:rPr b="0" lang="en-US" sz="36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Gitlab Jenkins </a:t>
            </a:r>
            <a:br>
              <a:rPr sz="3600"/>
            </a:br>
            <a:r>
              <a:rPr b="0" lang="zh-TW" sz="36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權限設定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100800" bIns="1008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DEV Gitlab</a:t>
            </a:r>
            <a:r>
              <a:rPr b="0" lang="zh-TW" sz="36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申請流程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圓角矩形 10"/>
          <p:cNvSpPr/>
          <p:nvPr/>
        </p:nvSpPr>
        <p:spPr>
          <a:xfrm>
            <a:off x="259200" y="1262520"/>
            <a:ext cx="1527480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zh-TW" sz="1200" spc="-1" strike="noStrike">
                <a:solidFill>
                  <a:schemeClr val="dk1"/>
                </a:solidFill>
                <a:latin typeface="Arial"/>
              </a:rPr>
              <a:t>申請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圓角矩形 11"/>
          <p:cNvSpPr/>
          <p:nvPr/>
        </p:nvSpPr>
        <p:spPr>
          <a:xfrm>
            <a:off x="250200" y="1854360"/>
            <a:ext cx="1536840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AP / </a:t>
            </a:r>
            <a:r>
              <a:rPr b="0" lang="zh-TW" sz="1200" spc="-1" strike="noStrike">
                <a:solidFill>
                  <a:schemeClr val="dk1"/>
                </a:solidFill>
                <a:latin typeface="Arial"/>
              </a:rPr>
              <a:t>委外廠商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圓角矩形 12"/>
          <p:cNvSpPr/>
          <p:nvPr/>
        </p:nvSpPr>
        <p:spPr>
          <a:xfrm>
            <a:off x="2302200" y="1262520"/>
            <a:ext cx="1540800" cy="59004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zh-TW" sz="1200" spc="-1" strike="noStrike">
                <a:solidFill>
                  <a:schemeClr val="dk1"/>
                </a:solidFill>
                <a:latin typeface="Arial"/>
              </a:rPr>
              <a:t>新增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/</a:t>
            </a:r>
            <a:r>
              <a:rPr b="0" lang="zh-TW" sz="1200" spc="-1" strike="noStrike">
                <a:solidFill>
                  <a:schemeClr val="dk1"/>
                </a:solidFill>
                <a:latin typeface="Arial"/>
              </a:rPr>
              <a:t>異動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圓角矩形 13"/>
          <p:cNvSpPr/>
          <p:nvPr/>
        </p:nvSpPr>
        <p:spPr>
          <a:xfrm>
            <a:off x="2304000" y="1851120"/>
            <a:ext cx="1538640" cy="2034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zh-TW" sz="1200" spc="-1" strike="noStrike">
                <a:solidFill>
                  <a:schemeClr val="dk1"/>
                </a:solidFill>
                <a:latin typeface="Arial"/>
              </a:rPr>
              <a:t>研發處人員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向右箭號 3"/>
          <p:cNvSpPr/>
          <p:nvPr/>
        </p:nvSpPr>
        <p:spPr>
          <a:xfrm>
            <a:off x="1906560" y="1558440"/>
            <a:ext cx="275400" cy="18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2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4" name="向右箭號 4"/>
          <p:cNvSpPr/>
          <p:nvPr/>
        </p:nvSpPr>
        <p:spPr>
          <a:xfrm>
            <a:off x="3962880" y="1554120"/>
            <a:ext cx="275400" cy="18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2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5" name="PlaceHolder 10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* DEV </a:t>
            </a:r>
            <a:r>
              <a:rPr b="0" lang="zh-TW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環境為了讓開發人員可以測試</a:t>
            </a:r>
            <a:r>
              <a:rPr b="0" lang="en-US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Pipeline </a:t>
            </a:r>
            <a:br>
              <a:rPr sz="2400"/>
            </a:br>
            <a:r>
              <a:rPr b="0" lang="zh-TW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所以只限定不能做刪除的動作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* </a:t>
            </a:r>
            <a:r>
              <a:rPr b="0" lang="zh-TW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可以透過</a:t>
            </a:r>
            <a:r>
              <a:rPr b="0" lang="en-US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Item role </a:t>
            </a:r>
            <a:r>
              <a:rPr b="0" lang="zh-TW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限定使用者能看到的</a:t>
            </a:r>
            <a:r>
              <a:rPr b="0" lang="en-US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Pipeline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圓角矩形 1"/>
          <p:cNvSpPr/>
          <p:nvPr/>
        </p:nvSpPr>
        <p:spPr>
          <a:xfrm>
            <a:off x="4334040" y="1373760"/>
            <a:ext cx="1540800" cy="59004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zh-TW" sz="1200" spc="-1" strike="noStrike">
                <a:solidFill>
                  <a:schemeClr val="dk1"/>
                </a:solidFill>
                <a:latin typeface="Arial"/>
              </a:rPr>
              <a:t>新增</a:t>
            </a: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/</a:t>
            </a:r>
            <a:r>
              <a:rPr b="0" lang="zh-TW" sz="1200" spc="-1" strike="noStrike">
                <a:solidFill>
                  <a:schemeClr val="dk1"/>
                </a:solidFill>
                <a:latin typeface="Arial"/>
              </a:rPr>
              <a:t>異動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圓角矩形 2"/>
          <p:cNvSpPr/>
          <p:nvPr/>
        </p:nvSpPr>
        <p:spPr>
          <a:xfrm>
            <a:off x="4335840" y="1962360"/>
            <a:ext cx="1538640" cy="20340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zh-TW" sz="1200" spc="-1" strike="noStrike">
                <a:solidFill>
                  <a:schemeClr val="dk1"/>
                </a:solidFill>
                <a:latin typeface="Arial"/>
              </a:rPr>
              <a:t>研發處人員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100800" bIns="1008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Gitlab </a:t>
            </a:r>
            <a:r>
              <a:rPr b="0" lang="zh-TW" sz="36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464040" y="794160"/>
            <a:ext cx="9003600" cy="534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100800" bIns="1008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b="0" lang="zh-TW" sz="36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* DEV </a:t>
            </a:r>
            <a:r>
              <a:rPr b="0" lang="zh-TW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環境為了讓開發人員可以測試</a:t>
            </a:r>
            <a:r>
              <a:rPr b="0" lang="en-US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Pipeline </a:t>
            </a:r>
            <a:br>
              <a:rPr sz="2400"/>
            </a:br>
            <a:r>
              <a:rPr b="0" lang="zh-TW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所以只限定不能做刪除的動作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* </a:t>
            </a:r>
            <a:r>
              <a:rPr b="0" lang="zh-TW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可以透過</a:t>
            </a:r>
            <a:r>
              <a:rPr b="0" lang="en-US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Item role </a:t>
            </a:r>
            <a:r>
              <a:rPr b="0" lang="zh-TW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限定使用者能看到的</a:t>
            </a:r>
            <a:r>
              <a:rPr b="0" lang="en-US" sz="2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Pipeline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137240" y="1034280"/>
            <a:ext cx="7858080" cy="284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0560" cy="151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1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b="0" lang="en-US" sz="4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7;p41"/>
          <p:cNvSpPr/>
          <p:nvPr/>
        </p:nvSpPr>
        <p:spPr>
          <a:xfrm>
            <a:off x="4015440" y="2664360"/>
            <a:ext cx="2012040" cy="20120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Google Shape;1147;p41"/>
          <p:cNvSpPr/>
          <p:nvPr/>
        </p:nvSpPr>
        <p:spPr>
          <a:xfrm>
            <a:off x="3602520" y="1936800"/>
            <a:ext cx="761400" cy="7614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Google Shape;1148;p41"/>
          <p:cNvSpPr/>
          <p:nvPr/>
        </p:nvSpPr>
        <p:spPr>
          <a:xfrm>
            <a:off x="2910960" y="3289680"/>
            <a:ext cx="761400" cy="761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Google Shape;1149;p41"/>
          <p:cNvSpPr/>
          <p:nvPr/>
        </p:nvSpPr>
        <p:spPr>
          <a:xfrm>
            <a:off x="3602520" y="4642560"/>
            <a:ext cx="761400" cy="761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Google Shape;1150;p41"/>
          <p:cNvSpPr/>
          <p:nvPr/>
        </p:nvSpPr>
        <p:spPr>
          <a:xfrm>
            <a:off x="4108320" y="3742560"/>
            <a:ext cx="1860840" cy="31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TW" sz="1979" spc="-1" strike="noStrike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51;p41"/>
          <p:cNvSpPr/>
          <p:nvPr/>
        </p:nvSpPr>
        <p:spPr>
          <a:xfrm>
            <a:off x="5663520" y="1936800"/>
            <a:ext cx="761400" cy="761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Google Shape;1152;p41"/>
          <p:cNvSpPr/>
          <p:nvPr/>
        </p:nvSpPr>
        <p:spPr>
          <a:xfrm>
            <a:off x="5663520" y="4642560"/>
            <a:ext cx="761400" cy="761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Google Shape;1153;p41"/>
          <p:cNvSpPr/>
          <p:nvPr/>
        </p:nvSpPr>
        <p:spPr>
          <a:xfrm>
            <a:off x="6405840" y="3289680"/>
            <a:ext cx="761400" cy="761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2" name="Google Shape;1154;p41"/>
          <p:cNvGrpSpPr/>
          <p:nvPr/>
        </p:nvGrpSpPr>
        <p:grpSpPr>
          <a:xfrm>
            <a:off x="4859640" y="3260880"/>
            <a:ext cx="358920" cy="381960"/>
            <a:chOff x="4859640" y="3260880"/>
            <a:chExt cx="358920" cy="381960"/>
          </a:xfrm>
        </p:grpSpPr>
        <p:sp>
          <p:nvSpPr>
            <p:cNvPr id="83" name="Google Shape;1155;p41"/>
            <p:cNvSpPr/>
            <p:nvPr/>
          </p:nvSpPr>
          <p:spPr>
            <a:xfrm>
              <a:off x="5039280" y="3260880"/>
              <a:ext cx="20520" cy="5544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55440"/>
                <a:gd name="textAreaBottom" fmla="*/ 57600 h 55440"/>
              </a:gdLst>
              <a:ah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8800" bIns="28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56;p41"/>
            <p:cNvSpPr/>
            <p:nvPr/>
          </p:nvSpPr>
          <p:spPr>
            <a:xfrm>
              <a:off x="510804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1960" bIns="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57;p41"/>
            <p:cNvSpPr/>
            <p:nvPr/>
          </p:nvSpPr>
          <p:spPr>
            <a:xfrm>
              <a:off x="5174640" y="3420000"/>
              <a:ext cx="43920" cy="216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1600"/>
                <a:gd name="textAreaBottom" fmla="*/ 23760 h 21600"/>
              </a:gdLst>
              <a:ah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1880" bIns="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58;p41"/>
            <p:cNvSpPr/>
            <p:nvPr/>
          </p:nvSpPr>
          <p:spPr>
            <a:xfrm>
              <a:off x="4859640" y="3420000"/>
              <a:ext cx="43920" cy="205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0520"/>
                <a:gd name="textAreaBottom" fmla="*/ 22680 h 20520"/>
              </a:gdLst>
              <a:ah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1160" bIns="111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1159;p41"/>
            <p:cNvSpPr/>
            <p:nvPr/>
          </p:nvSpPr>
          <p:spPr>
            <a:xfrm>
              <a:off x="494892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1960" bIns="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1160;p41"/>
            <p:cNvSpPr/>
            <p:nvPr/>
          </p:nvSpPr>
          <p:spPr>
            <a:xfrm>
              <a:off x="4880160" y="3329640"/>
              <a:ext cx="46080" cy="3168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1680"/>
                <a:gd name="textAreaBottom" fmla="*/ 33840 h 31680"/>
              </a:gdLst>
              <a:ah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6920" bIns="16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61;p41"/>
            <p:cNvSpPr/>
            <p:nvPr/>
          </p:nvSpPr>
          <p:spPr>
            <a:xfrm>
              <a:off x="5151240" y="3330000"/>
              <a:ext cx="46080" cy="3276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2760"/>
                <a:gd name="textAreaBottom" fmla="*/ 34920 h 32760"/>
              </a:gdLst>
              <a:ah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7280" bIns="17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62;p41"/>
            <p:cNvSpPr/>
            <p:nvPr/>
          </p:nvSpPr>
          <p:spPr>
            <a:xfrm>
              <a:off x="4921200" y="3327480"/>
              <a:ext cx="228600" cy="315360"/>
            </a:xfrm>
            <a:custGeom>
              <a:avLst/>
              <a:gdLst>
                <a:gd name="textAreaLeft" fmla="*/ 0 w 228600"/>
                <a:gd name="textAreaRight" fmla="*/ 230760 w 228600"/>
                <a:gd name="textAreaTop" fmla="*/ 0 h 315360"/>
                <a:gd name="textAreaBottom" fmla="*/ 317520 h 315360"/>
              </a:gdLst>
              <a:ah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00800" bIns="10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1" name="Google Shape;1163;p41"/>
          <p:cNvSpPr/>
          <p:nvPr/>
        </p:nvSpPr>
        <p:spPr>
          <a:xfrm>
            <a:off x="5842800" y="4822560"/>
            <a:ext cx="402840" cy="401760"/>
          </a:xfrm>
          <a:custGeom>
            <a:avLst/>
            <a:gdLst>
              <a:gd name="textAreaLeft" fmla="*/ 0 w 402840"/>
              <a:gd name="textAreaRight" fmla="*/ 405000 w 402840"/>
              <a:gd name="textAreaTop" fmla="*/ 0 h 401760"/>
              <a:gd name="textAreaBottom" fmla="*/ 403920 h 401760"/>
            </a:gdLst>
            <a:ah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2" name="Google Shape;1164;p41"/>
          <p:cNvGrpSpPr/>
          <p:nvPr/>
        </p:nvGrpSpPr>
        <p:grpSpPr>
          <a:xfrm>
            <a:off x="6584760" y="3468960"/>
            <a:ext cx="403560" cy="402840"/>
            <a:chOff x="6584760" y="3468960"/>
            <a:chExt cx="403560" cy="402840"/>
          </a:xfrm>
        </p:grpSpPr>
        <p:sp>
          <p:nvSpPr>
            <p:cNvPr id="93" name="Google Shape;1165;p41"/>
            <p:cNvSpPr/>
            <p:nvPr/>
          </p:nvSpPr>
          <p:spPr>
            <a:xfrm>
              <a:off x="6790680" y="3468960"/>
              <a:ext cx="79200" cy="86040"/>
            </a:xfrm>
            <a:custGeom>
              <a:avLst/>
              <a:gdLst>
                <a:gd name="textAreaLeft" fmla="*/ 0 w 79200"/>
                <a:gd name="textAreaRight" fmla="*/ 81360 w 79200"/>
                <a:gd name="textAreaTop" fmla="*/ 0 h 86040"/>
                <a:gd name="textAreaBottom" fmla="*/ 88200 h 86040"/>
              </a:gdLst>
              <a:ah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43920" bIns="43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66;p41"/>
            <p:cNvSpPr/>
            <p:nvPr/>
          </p:nvSpPr>
          <p:spPr>
            <a:xfrm>
              <a:off x="6584760" y="3522240"/>
              <a:ext cx="403560" cy="349560"/>
            </a:xfrm>
            <a:custGeom>
              <a:avLst/>
              <a:gdLst>
                <a:gd name="textAreaLeft" fmla="*/ 0 w 403560"/>
                <a:gd name="textAreaRight" fmla="*/ 405720 w 403560"/>
                <a:gd name="textAreaTop" fmla="*/ 0 h 349560"/>
                <a:gd name="textAreaBottom" fmla="*/ 351720 h 349560"/>
              </a:gdLst>
              <a:ah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00800" bIns="10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95" name="Google Shape;1167;p41"/>
          <p:cNvGrpSpPr/>
          <p:nvPr/>
        </p:nvGrpSpPr>
        <p:grpSpPr>
          <a:xfrm>
            <a:off x="3790800" y="2126880"/>
            <a:ext cx="384480" cy="380880"/>
            <a:chOff x="3790800" y="2126880"/>
            <a:chExt cx="384480" cy="380880"/>
          </a:xfrm>
        </p:grpSpPr>
        <p:sp>
          <p:nvSpPr>
            <p:cNvPr id="96" name="Google Shape;1168;p41"/>
            <p:cNvSpPr/>
            <p:nvPr/>
          </p:nvSpPr>
          <p:spPr>
            <a:xfrm>
              <a:off x="3813480" y="2126880"/>
              <a:ext cx="268920" cy="380880"/>
            </a:xfrm>
            <a:custGeom>
              <a:avLst/>
              <a:gdLst>
                <a:gd name="textAreaLeft" fmla="*/ 0 w 268920"/>
                <a:gd name="textAreaRight" fmla="*/ 271080 w 268920"/>
                <a:gd name="textAreaTop" fmla="*/ 0 h 380880"/>
                <a:gd name="textAreaBottom" fmla="*/ 383040 h 380880"/>
              </a:gdLst>
              <a:ah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00800" bIns="10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69;p41"/>
            <p:cNvSpPr/>
            <p:nvPr/>
          </p:nvSpPr>
          <p:spPr>
            <a:xfrm>
              <a:off x="4102560" y="2216160"/>
              <a:ext cx="72720" cy="7092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70920"/>
                <a:gd name="textAreaBottom" fmla="*/ 73080 h 70920"/>
              </a:gdLst>
              <a:ah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36360" bIns="36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70;p41"/>
            <p:cNvSpPr/>
            <p:nvPr/>
          </p:nvSpPr>
          <p:spPr>
            <a:xfrm>
              <a:off x="3975480" y="2356920"/>
              <a:ext cx="58320" cy="56520"/>
            </a:xfrm>
            <a:custGeom>
              <a:avLst/>
              <a:gdLst>
                <a:gd name="textAreaLeft" fmla="*/ 0 w 58320"/>
                <a:gd name="textAreaRight" fmla="*/ 60480 w 58320"/>
                <a:gd name="textAreaTop" fmla="*/ 0 h 56520"/>
                <a:gd name="textAreaBottom" fmla="*/ 58680 h 56520"/>
              </a:gdLst>
              <a:ah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9160" bIns="291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71;p41"/>
            <p:cNvSpPr/>
            <p:nvPr/>
          </p:nvSpPr>
          <p:spPr>
            <a:xfrm>
              <a:off x="4007160" y="2258280"/>
              <a:ext cx="125280" cy="125280"/>
            </a:xfrm>
            <a:custGeom>
              <a:avLst/>
              <a:gdLst>
                <a:gd name="textAreaLeft" fmla="*/ 0 w 125280"/>
                <a:gd name="textAreaRight" fmla="*/ 127440 w 125280"/>
                <a:gd name="textAreaTop" fmla="*/ 0 h 125280"/>
                <a:gd name="textAreaBottom" fmla="*/ 127440 h 125280"/>
              </a:gdLst>
              <a:ah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63720" bIns="637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1172;p41"/>
            <p:cNvSpPr/>
            <p:nvPr/>
          </p:nvSpPr>
          <p:spPr>
            <a:xfrm>
              <a:off x="4017600" y="2132280"/>
              <a:ext cx="59400" cy="59400"/>
            </a:xfrm>
            <a:custGeom>
              <a:avLst/>
              <a:gdLst>
                <a:gd name="textAreaLeft" fmla="*/ 0 w 59400"/>
                <a:gd name="textAreaRight" fmla="*/ 61560 w 59400"/>
                <a:gd name="textAreaTop" fmla="*/ 0 h 59400"/>
                <a:gd name="textAreaBottom" fmla="*/ 61560 h 59400"/>
              </a:gdLst>
              <a:ah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30600" bIns="30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1173;p41"/>
            <p:cNvSpPr/>
            <p:nvPr/>
          </p:nvSpPr>
          <p:spPr>
            <a:xfrm>
              <a:off x="3790800" y="2465640"/>
              <a:ext cx="214560" cy="42120"/>
            </a:xfrm>
            <a:custGeom>
              <a:avLst/>
              <a:gdLst>
                <a:gd name="textAreaLeft" fmla="*/ 0 w 214560"/>
                <a:gd name="textAreaRight" fmla="*/ 216720 w 214560"/>
                <a:gd name="textAreaTop" fmla="*/ 0 h 42120"/>
                <a:gd name="textAreaBottom" fmla="*/ 44280 h 42120"/>
              </a:gdLst>
              <a:ah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1960" bIns="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2" name="Google Shape;1174;p41"/>
          <p:cNvGrpSpPr/>
          <p:nvPr/>
        </p:nvGrpSpPr>
        <p:grpSpPr>
          <a:xfrm>
            <a:off x="3100320" y="3479040"/>
            <a:ext cx="383040" cy="382680"/>
            <a:chOff x="3100320" y="3479040"/>
            <a:chExt cx="383040" cy="382680"/>
          </a:xfrm>
        </p:grpSpPr>
        <p:sp>
          <p:nvSpPr>
            <p:cNvPr id="103" name="Google Shape;1175;p41"/>
            <p:cNvSpPr/>
            <p:nvPr/>
          </p:nvSpPr>
          <p:spPr>
            <a:xfrm>
              <a:off x="3167280" y="3592080"/>
              <a:ext cx="20520" cy="11088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10880"/>
                <a:gd name="textAreaBottom" fmla="*/ 113040 h 110880"/>
              </a:gdLst>
              <a:ah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56520" bIns="56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76;p41"/>
            <p:cNvSpPr/>
            <p:nvPr/>
          </p:nvSpPr>
          <p:spPr>
            <a:xfrm>
              <a:off x="3394800" y="3592080"/>
              <a:ext cx="21600" cy="11088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10880"/>
                <a:gd name="textAreaBottom" fmla="*/ 113040 h 110880"/>
              </a:gdLst>
              <a:ah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56520" bIns="56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77;p41"/>
            <p:cNvSpPr/>
            <p:nvPr/>
          </p:nvSpPr>
          <p:spPr>
            <a:xfrm>
              <a:off x="3167280" y="3727440"/>
              <a:ext cx="20520" cy="1332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33200"/>
                <a:gd name="textAreaBottom" fmla="*/ 135360 h 133200"/>
              </a:gdLst>
              <a:ah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67680" bIns="67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78;p41"/>
            <p:cNvSpPr/>
            <p:nvPr/>
          </p:nvSpPr>
          <p:spPr>
            <a:xfrm>
              <a:off x="3394800" y="3727440"/>
              <a:ext cx="21600" cy="13320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33200"/>
                <a:gd name="textAreaBottom" fmla="*/ 135360 h 133200"/>
              </a:gdLst>
              <a:ah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67680" bIns="67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79;p41"/>
            <p:cNvSpPr/>
            <p:nvPr/>
          </p:nvSpPr>
          <p:spPr>
            <a:xfrm>
              <a:off x="310032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56520" bIns="56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1180;p41"/>
            <p:cNvSpPr/>
            <p:nvPr/>
          </p:nvSpPr>
          <p:spPr>
            <a:xfrm>
              <a:off x="3213360" y="3592080"/>
              <a:ext cx="156960" cy="11088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10880"/>
                <a:gd name="textAreaBottom" fmla="*/ 113040 h 110880"/>
              </a:gdLst>
              <a:ah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56520" bIns="56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1181;p41"/>
            <p:cNvSpPr/>
            <p:nvPr/>
          </p:nvSpPr>
          <p:spPr>
            <a:xfrm>
              <a:off x="3440160" y="3710880"/>
              <a:ext cx="43200" cy="15084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50840"/>
                <a:gd name="textAreaBottom" fmla="*/ 153000 h 150840"/>
              </a:gdLst>
              <a:ah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76320" bIns="763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1182;p41"/>
            <p:cNvSpPr/>
            <p:nvPr/>
          </p:nvSpPr>
          <p:spPr>
            <a:xfrm>
              <a:off x="3100320" y="3710880"/>
              <a:ext cx="43200" cy="14976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49760"/>
                <a:gd name="textAreaBottom" fmla="*/ 151920 h 149760"/>
              </a:gdLst>
              <a:ah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75960" bIns="75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1" name="Google Shape;1183;p41"/>
            <p:cNvSpPr/>
            <p:nvPr/>
          </p:nvSpPr>
          <p:spPr>
            <a:xfrm>
              <a:off x="3281040" y="3727440"/>
              <a:ext cx="20520" cy="216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21600"/>
                <a:gd name="textAreaBottom" fmla="*/ 23760 h 21600"/>
              </a:gdLst>
              <a:ah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1880" bIns="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2" name="Google Shape;1184;p41"/>
            <p:cNvSpPr/>
            <p:nvPr/>
          </p:nvSpPr>
          <p:spPr>
            <a:xfrm>
              <a:off x="344016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56520" bIns="56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3" name="Google Shape;1185;p41"/>
            <p:cNvSpPr/>
            <p:nvPr/>
          </p:nvSpPr>
          <p:spPr>
            <a:xfrm>
              <a:off x="3213360" y="3727440"/>
              <a:ext cx="156960" cy="133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33200"/>
                <a:gd name="textAreaBottom" fmla="*/ 135360 h 133200"/>
              </a:gdLst>
              <a:ah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67680" bIns="67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4" name="Google Shape;1186;p41"/>
            <p:cNvSpPr/>
            <p:nvPr/>
          </p:nvSpPr>
          <p:spPr>
            <a:xfrm>
              <a:off x="3212280" y="3479040"/>
              <a:ext cx="156960" cy="88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88200"/>
                <a:gd name="textAreaBottom" fmla="*/ 90360 h 88200"/>
              </a:gdLst>
              <a:ah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15" name="Google Shape;1187;p41"/>
          <p:cNvGrpSpPr/>
          <p:nvPr/>
        </p:nvGrpSpPr>
        <p:grpSpPr>
          <a:xfrm>
            <a:off x="5852160" y="2161080"/>
            <a:ext cx="384120" cy="312840"/>
            <a:chOff x="5852160" y="2161080"/>
            <a:chExt cx="384120" cy="312840"/>
          </a:xfrm>
        </p:grpSpPr>
        <p:sp>
          <p:nvSpPr>
            <p:cNvPr id="116" name="Google Shape;1188;p41"/>
            <p:cNvSpPr/>
            <p:nvPr/>
          </p:nvSpPr>
          <p:spPr>
            <a:xfrm>
              <a:off x="6180840" y="2296440"/>
              <a:ext cx="55440" cy="2160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21600"/>
                <a:gd name="textAreaBottom" fmla="*/ 23760 h 21600"/>
              </a:gdLst>
              <a:ah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1880" bIns="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189;p41"/>
            <p:cNvSpPr/>
            <p:nvPr/>
          </p:nvSpPr>
          <p:spPr>
            <a:xfrm>
              <a:off x="6167520" y="2342520"/>
              <a:ext cx="46080" cy="4212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42120"/>
                <a:gd name="textAreaBottom" fmla="*/ 44280 h 42120"/>
              </a:gdLst>
              <a:ah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1960" bIns="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190;p41"/>
            <p:cNvSpPr/>
            <p:nvPr/>
          </p:nvSpPr>
          <p:spPr>
            <a:xfrm>
              <a:off x="6169320" y="2228760"/>
              <a:ext cx="43920" cy="4284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840"/>
                <a:gd name="textAreaBottom" fmla="*/ 45000 h 42840"/>
              </a:gdLst>
              <a:ah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2320" bIns="223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191;p41"/>
            <p:cNvSpPr/>
            <p:nvPr/>
          </p:nvSpPr>
          <p:spPr>
            <a:xfrm>
              <a:off x="5852160" y="2228760"/>
              <a:ext cx="135360" cy="134280"/>
            </a:xfrm>
            <a:custGeom>
              <a:avLst/>
              <a:gdLst>
                <a:gd name="textAreaLeft" fmla="*/ 0 w 135360"/>
                <a:gd name="textAreaRight" fmla="*/ 137520 w 135360"/>
                <a:gd name="textAreaTop" fmla="*/ 0 h 134280"/>
                <a:gd name="textAreaBottom" fmla="*/ 136440 h 134280"/>
              </a:gdLst>
              <a:ah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68040" bIns="68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192;p41"/>
            <p:cNvSpPr/>
            <p:nvPr/>
          </p:nvSpPr>
          <p:spPr>
            <a:xfrm>
              <a:off x="6099480" y="2161080"/>
              <a:ext cx="43920" cy="2700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70000"/>
                <a:gd name="textAreaBottom" fmla="*/ 272160 h 270000"/>
              </a:gdLst>
              <a:ah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00800" bIns="10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193;p41"/>
            <p:cNvSpPr/>
            <p:nvPr/>
          </p:nvSpPr>
          <p:spPr>
            <a:xfrm>
              <a:off x="5919840" y="2385720"/>
              <a:ext cx="64440" cy="88200"/>
            </a:xfrm>
            <a:custGeom>
              <a:avLst/>
              <a:gdLst>
                <a:gd name="textAreaLeft" fmla="*/ 0 w 64440"/>
                <a:gd name="textAreaRight" fmla="*/ 66600 w 64440"/>
                <a:gd name="textAreaTop" fmla="*/ 0 h 88200"/>
                <a:gd name="textAreaBottom" fmla="*/ 90360 h 88200"/>
              </a:gdLst>
              <a:ah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194;p41"/>
            <p:cNvSpPr/>
            <p:nvPr/>
          </p:nvSpPr>
          <p:spPr>
            <a:xfrm>
              <a:off x="6011280" y="2188800"/>
              <a:ext cx="65520" cy="211320"/>
            </a:xfrm>
            <a:custGeom>
              <a:avLst/>
              <a:gdLst>
                <a:gd name="textAreaLeft" fmla="*/ 0 w 65520"/>
                <a:gd name="textAreaRight" fmla="*/ 67680 w 65520"/>
                <a:gd name="textAreaTop" fmla="*/ 0 h 211320"/>
                <a:gd name="textAreaBottom" fmla="*/ 213480 h 211320"/>
              </a:gdLst>
              <a:ah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00800" bIns="10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23" name="Google Shape;1195;p41"/>
          <p:cNvSpPr/>
          <p:nvPr/>
        </p:nvSpPr>
        <p:spPr>
          <a:xfrm>
            <a:off x="3780360" y="4821840"/>
            <a:ext cx="405720" cy="403200"/>
          </a:xfrm>
          <a:custGeom>
            <a:avLst/>
            <a:gdLst>
              <a:gd name="textAreaLeft" fmla="*/ 0 w 405720"/>
              <a:gd name="textAreaRight" fmla="*/ 407880 w 405720"/>
              <a:gd name="textAreaTop" fmla="*/ 0 h 403200"/>
              <a:gd name="textAreaBottom" fmla="*/ 405360 h 403200"/>
            </a:gdLst>
            <a:ah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23131</TotalTime>
  <Application>LibreOffice/7.6.4.1$Windows_X86_64 LibreOffice_project/e19e193f88cd6c0525a17fb7a176ed8e6a3e2aa1</Application>
  <AppVersion>15.0000</AppVersion>
  <Words>173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2020-09-24T07:39:29Z</dcterms:created>
  <dc:creator>user</dc:creator>
  <dc:description/>
  <dc:language>zh-TW</dc:language>
  <cp:lastModifiedBy/>
  <cp:lastPrinted>2021-10-04T02:16:34Z</cp:lastPrinted>
  <dcterms:modified xsi:type="dcterms:W3CDTF">2024-08-08T10:41:02Z</dcterms:modified>
  <cp:revision>512</cp:revision>
  <dc:subject/>
  <dc:title>投影片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