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62" r:id="rId4"/>
    <p:sldId id="279" r:id="rId5"/>
    <p:sldId id="280" r:id="rId6"/>
    <p:sldId id="281" r:id="rId7"/>
    <p:sldId id="282" r:id="rId8"/>
    <p:sldId id="272" r:id="rId9"/>
    <p:sldId id="273" r:id="rId10"/>
    <p:sldId id="274" r:id="rId11"/>
    <p:sldId id="271" r:id="rId12"/>
    <p:sldId id="283" r:id="rId13"/>
    <p:sldId id="275" r:id="rId14"/>
    <p:sldId id="276" r:id="rId15"/>
    <p:sldId id="264" r:id="rId16"/>
    <p:sldId id="263" r:id="rId17"/>
    <p:sldId id="257" r:id="rId18"/>
    <p:sldId id="261" r:id="rId19"/>
    <p:sldId id="289" r:id="rId20"/>
    <p:sldId id="265" r:id="rId21"/>
    <p:sldId id="266" r:id="rId22"/>
    <p:sldId id="267" r:id="rId23"/>
    <p:sldId id="268" r:id="rId24"/>
    <p:sldId id="258" r:id="rId25"/>
    <p:sldId id="259" r:id="rId26"/>
    <p:sldId id="286" r:id="rId27"/>
    <p:sldId id="287" r:id="rId28"/>
    <p:sldId id="288" r:id="rId29"/>
    <p:sldId id="260" r:id="rId30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9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7520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6620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38782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15475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14575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27653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077784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068784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282181" y="26170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217656" y="224220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014291" y="20866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005291" y="26784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190162" y="261626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112019" y="258772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7165768" y="221911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7962403" y="206351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7953403" y="265535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7060131" y="256463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8" y="1054218"/>
            <a:ext cx="6799614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426771" y="3195024"/>
            <a:ext cx="10176574" cy="274395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向右箭號 3"/>
          <p:cNvSpPr/>
          <p:nvPr/>
        </p:nvSpPr>
        <p:spPr>
          <a:xfrm>
            <a:off x="9008243" y="2587728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9322675" y="243559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9322675" y="206351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圖片 68"/>
          <p:cNvPicPr/>
          <p:nvPr/>
        </p:nvPicPr>
        <p:blipFill>
          <a:blip r:embed="rId3"/>
          <a:stretch/>
        </p:blipFill>
        <p:spPr>
          <a:xfrm>
            <a:off x="464040" y="794160"/>
            <a:ext cx="9003600" cy="5346720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2" name="圖片 71"/>
          <p:cNvPicPr/>
          <p:nvPr/>
        </p:nvPicPr>
        <p:blipFill>
          <a:blip r:embed="rId3"/>
          <a:stretch/>
        </p:blipFill>
        <p:spPr>
          <a:xfrm>
            <a:off x="1137240" y="1034280"/>
            <a:ext cx="7858080" cy="2846520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41457" y="3591765"/>
            <a:ext cx="9143999" cy="18380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5673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4773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6935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13628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12728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5806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59318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50318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63715" y="27676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99190" y="23927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95825" y="223718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86825" y="282902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71696" y="27668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93553" y="273831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47302" y="194733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43937" y="221409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934937" y="280593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1054218"/>
            <a:ext cx="9152998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7104097" y="2385704"/>
            <a:ext cx="701278" cy="6247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9276495" y="258618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向右箭號 3"/>
          <p:cNvSpPr/>
          <p:nvPr/>
        </p:nvSpPr>
        <p:spPr>
          <a:xfrm>
            <a:off x="8962063" y="2735510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9276495" y="221409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2878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978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4140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10833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933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3011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31365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22365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35762" y="382519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71237" y="345031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67872" y="329471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58872" y="388655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43743" y="382437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65600" y="379583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9349" y="34272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15984" y="32716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906984" y="38634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13712" y="37727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49" idx="2"/>
            <a:endCxn id="24" idx="0"/>
          </p:cNvCxnSpPr>
          <p:nvPr/>
        </p:nvCxnSpPr>
        <p:spPr>
          <a:xfrm rot="5400000">
            <a:off x="4758520" y="-1571465"/>
            <a:ext cx="814293" cy="8886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8943824" y="3809437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9292260" y="364957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9292260" y="327748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000000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9292260" y="205031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292260" y="167822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11327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09933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033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2111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22365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13365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62237" y="34633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58872" y="33077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49872" y="38995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34743" y="383738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56600" y="38088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0349" y="34402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06984" y="32846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897984" y="38764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04712" y="37857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53" idx="2"/>
            <a:endCxn id="24" idx="0"/>
          </p:cNvCxnSpPr>
          <p:nvPr/>
        </p:nvCxnSpPr>
        <p:spPr>
          <a:xfrm rot="5400000">
            <a:off x="4736543" y="-1567913"/>
            <a:ext cx="836728" cy="8882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向右箭號 3"/>
          <p:cNvSpPr/>
          <p:nvPr/>
        </p:nvSpPr>
        <p:spPr>
          <a:xfrm>
            <a:off x="8952825" y="3820252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301253" y="366637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9301253" y="329428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9279741" y="204088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9279741" y="166879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有其他測試則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若無則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1974707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1965707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096484" y="278733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97738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888738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037610" y="275879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834245" y="26031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825245" y="31950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010116" y="31328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4931973" y="31043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6985722" y="273569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782357" y="25800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773357" y="31719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6880085" y="308121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情境五、緊急上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819197" y="3106961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9195099" y="295218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"/>
          <p:cNvSpPr/>
          <p:nvPr/>
        </p:nvSpPr>
        <p:spPr>
          <a:xfrm>
            <a:off x="9195099" y="25800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24451</TotalTime>
  <Words>853</Words>
  <Application>Microsoft Office PowerPoint</Application>
  <PresentationFormat>自訂</PresentationFormat>
  <Paragraphs>213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Gitlab 權限</vt:lpstr>
      <vt:lpstr>Jenkins 權限</vt:lpstr>
      <vt:lpstr>套件來源 Nexus 內部開發本機設定(一)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578</cp:revision>
  <cp:lastPrinted>2021-10-04T02:16:34Z</cp:lastPrinted>
  <dcterms:created xsi:type="dcterms:W3CDTF">2020-09-24T07:39:29Z</dcterms:created>
  <dcterms:modified xsi:type="dcterms:W3CDTF">2024-08-16T08:14:37Z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