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2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</p:sldIdLst>
  <p:sldSz cx="10080625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zh-TW" sz="1800" spc="-1" strike="noStrike">
                <a:solidFill>
                  <a:schemeClr val="dk1"/>
                </a:solidFill>
                <a:latin typeface="Arial"/>
              </a:rPr>
              <a:t>請按這裡移動投影片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zh-TW" sz="2000" spc="-1" strike="noStrike">
                <a:solidFill>
                  <a:srgbClr val="000000"/>
                </a:solidFill>
                <a:latin typeface="Arial"/>
              </a:rPr>
              <a:t>請按這裡編輯備註格式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&lt;頁首&gt;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&lt;日期/時間&gt;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&lt;頁尾&gt;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03EB8C5A-A1CB-4D27-B36C-9ECD920499AA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&lt;編號&gt;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ldImg"/>
          </p:nvPr>
        </p:nvSpPr>
        <p:spPr>
          <a:xfrm>
            <a:off x="907920" y="685800"/>
            <a:ext cx="5041440" cy="3428640"/>
          </a:xfrm>
          <a:prstGeom prst="rect">
            <a:avLst/>
          </a:prstGeom>
          <a:ln w="0">
            <a:noFill/>
          </a:ln>
        </p:spPr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zh-TW" sz="2000" spc="-1" strike="noStrike">
                <a:solidFill>
                  <a:srgbClr val="000000"/>
                </a:solidFill>
                <a:latin typeface="Arial"/>
              </a:rPr>
              <a:t>應用系統自動化測試導入專案的成果說明，今天主要說明一下這個專案的成果。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DFA1C1E-9BDC-43C5-83B4-C0495C3C2D5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74680"/>
            <a:ext cx="90723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604520"/>
            <a:ext cx="9072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2060"/>
              </a:solidFill>
              <a:latin typeface="微軟正黑體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682080"/>
            <a:ext cx="9072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2060"/>
              </a:solidFill>
              <a:latin typeface="微軟正黑體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19417EB-2108-49EA-883E-BF5B0FAE0ED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74680"/>
            <a:ext cx="90723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60452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2060"/>
              </a:solidFill>
              <a:latin typeface="微軟正黑體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60452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2060"/>
              </a:solidFill>
              <a:latin typeface="微軟正黑體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68208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2060"/>
              </a:solidFill>
              <a:latin typeface="微軟正黑體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68208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2060"/>
              </a:solidFill>
              <a:latin typeface="微軟正黑體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6E29B24-7E34-4C1E-819E-1222B0CAC77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74680"/>
            <a:ext cx="90723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604520"/>
            <a:ext cx="2921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2060"/>
              </a:solidFill>
              <a:latin typeface="微軟正黑體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604520"/>
            <a:ext cx="2921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2060"/>
              </a:solidFill>
              <a:latin typeface="微軟正黑體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604520"/>
            <a:ext cx="2921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2060"/>
              </a:solidFill>
              <a:latin typeface="微軟正黑體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682080"/>
            <a:ext cx="2921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2060"/>
              </a:solidFill>
              <a:latin typeface="微軟正黑體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682080"/>
            <a:ext cx="2921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2060"/>
              </a:solidFill>
              <a:latin typeface="微軟正黑體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682080"/>
            <a:ext cx="2921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2060"/>
              </a:solidFill>
              <a:latin typeface="微軟正黑體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3DA0AFD-9E9E-4AFE-8078-42C2B043A37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74680"/>
            <a:ext cx="90723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604520"/>
            <a:ext cx="9072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9346492-347C-44FE-A285-6272F74F36C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74680"/>
            <a:ext cx="90723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604520"/>
            <a:ext cx="9072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2060"/>
              </a:solidFill>
              <a:latin typeface="微軟正黑體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CC8B7E6-91EA-4287-BD3E-66B79BAF663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74680"/>
            <a:ext cx="90723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604520"/>
            <a:ext cx="44269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2060"/>
              </a:solidFill>
              <a:latin typeface="微軟正黑體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604520"/>
            <a:ext cx="44269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2060"/>
              </a:solidFill>
              <a:latin typeface="微軟正黑體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15EDA73-CFCE-4C6C-A635-17C9DA219BB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74680"/>
            <a:ext cx="90723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805F7DF-EEC6-4059-8B74-5A8A36F8648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74680"/>
            <a:ext cx="907236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722062F-71B4-40A3-B8CE-BCAE05F32D4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74680"/>
            <a:ext cx="90723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60452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2060"/>
              </a:solidFill>
              <a:latin typeface="微軟正黑體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604520"/>
            <a:ext cx="44269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2060"/>
              </a:solidFill>
              <a:latin typeface="微軟正黑體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68208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2060"/>
              </a:solidFill>
              <a:latin typeface="微軟正黑體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DE0C5E0-AFE4-468D-9D65-5F510D23E8A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74680"/>
            <a:ext cx="90723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604520"/>
            <a:ext cx="44269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2060"/>
              </a:solidFill>
              <a:latin typeface="微軟正黑體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60452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2060"/>
              </a:solidFill>
              <a:latin typeface="微軟正黑體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68208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2060"/>
              </a:solidFill>
              <a:latin typeface="微軟正黑體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10631E0-A6D8-40FE-B90E-D95D213EBDB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74680"/>
            <a:ext cx="90723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60452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2060"/>
              </a:solidFill>
              <a:latin typeface="微軟正黑體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60452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2060"/>
              </a:solidFill>
              <a:latin typeface="微軟正黑體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682080"/>
            <a:ext cx="90720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2060"/>
              </a:solidFill>
              <a:latin typeface="微軟正黑體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841D076-6C1B-4ADD-942E-3D623343813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 t="-997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56000" y="2130480"/>
            <a:ext cx="856800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zh-TW" sz="4400" spc="-1" strike="noStrike">
                <a:solidFill>
                  <a:srgbClr val="002060"/>
                </a:solidFill>
                <a:latin typeface="微軟正黑體"/>
                <a:ea typeface="微軟正黑體"/>
              </a:rPr>
              <a:t>按一下以編輯母片標題樣式</a:t>
            </a:r>
            <a:endParaRPr b="0" lang="en-US" sz="4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504000" y="6356520"/>
            <a:ext cx="23518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444120" y="6356520"/>
            <a:ext cx="3191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7224480" y="6356520"/>
            <a:ext cx="235188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9AD2AFC-188B-4DB8-B38F-0FB1FFE4395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Arial"/>
              </a:rPr>
              <a:t>2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604520"/>
            <a:ext cx="90720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3200" spc="-1" strike="noStrike">
                <a:solidFill>
                  <a:srgbClr val="002060"/>
                </a:solidFill>
                <a:latin typeface="微軟正黑體"/>
              </a:rPr>
              <a:t>請按這裡編輯大綱文字格式</a:t>
            </a:r>
            <a:endParaRPr b="0" lang="en-US" sz="3200" spc="-1" strike="noStrike">
              <a:solidFill>
                <a:srgbClr val="002060"/>
              </a:solidFill>
              <a:latin typeface="微軟正黑體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400" spc="-1" strike="noStrike">
                <a:solidFill>
                  <a:srgbClr val="002060"/>
                </a:solidFill>
                <a:latin typeface="微軟正黑體"/>
              </a:rPr>
              <a:t>第二個大綱層次</a:t>
            </a:r>
            <a:endParaRPr b="0" lang="en-US" sz="2400" spc="-1" strike="noStrike">
              <a:solidFill>
                <a:srgbClr val="002060"/>
              </a:solidFill>
              <a:latin typeface="微軟正黑體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2060"/>
                </a:solidFill>
                <a:latin typeface="微軟正黑體"/>
              </a:rPr>
              <a:t>第三個大綱層次</a:t>
            </a:r>
            <a:endParaRPr b="0" lang="en-US" sz="2000" spc="-1" strike="noStrike">
              <a:solidFill>
                <a:srgbClr val="002060"/>
              </a:solidFill>
              <a:latin typeface="微軟正黑體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000" spc="-1" strike="noStrike">
                <a:solidFill>
                  <a:srgbClr val="002060"/>
                </a:solidFill>
                <a:latin typeface="微軟正黑體"/>
              </a:rPr>
              <a:t>第四個大綱層次</a:t>
            </a:r>
            <a:endParaRPr b="0" lang="en-US" sz="2000" spc="-1" strike="noStrike">
              <a:solidFill>
                <a:srgbClr val="002060"/>
              </a:solidFill>
              <a:latin typeface="微軟正黑體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2060"/>
                </a:solidFill>
                <a:latin typeface="微軟正黑體"/>
              </a:rPr>
              <a:t>第五個大綱層次</a:t>
            </a:r>
            <a:endParaRPr b="0" lang="en-US" sz="2000" spc="-1" strike="noStrike">
              <a:solidFill>
                <a:srgbClr val="002060"/>
              </a:solidFill>
              <a:latin typeface="微軟正黑體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2060"/>
                </a:solidFill>
                <a:latin typeface="微軟正黑體"/>
              </a:rPr>
              <a:t>第六個大綱層次</a:t>
            </a:r>
            <a:endParaRPr b="0" lang="en-US" sz="2000" spc="-1" strike="noStrike">
              <a:solidFill>
                <a:srgbClr val="002060"/>
              </a:solidFill>
              <a:latin typeface="微軟正黑體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2060"/>
                </a:solidFill>
                <a:latin typeface="微軟正黑體"/>
              </a:rPr>
              <a:t>第七個大綱層次</a:t>
            </a:r>
            <a:endParaRPr b="0" lang="en-US" sz="2000" spc="-1" strike="noStrike">
              <a:solidFill>
                <a:srgbClr val="002060"/>
              </a:solidFill>
              <a:latin typeface="微軟正黑體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slideLayout" Target="../slideLayouts/slideLayout2.xml"/><Relationship Id="rId8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圖片 3" descr="一張含有 圓形, 圖形, 平面設計, 標誌 的圖片&#10;&#10;自動產生的描述"/>
          <p:cNvPicPr/>
          <p:nvPr/>
        </p:nvPicPr>
        <p:blipFill>
          <a:blip r:embed="rId1"/>
          <a:stretch/>
        </p:blipFill>
        <p:spPr>
          <a:xfrm>
            <a:off x="-994320" y="187200"/>
            <a:ext cx="6105600" cy="6108120"/>
          </a:xfrm>
          <a:prstGeom prst="rect">
            <a:avLst/>
          </a:prstGeom>
          <a:ln w="0">
            <a:noFill/>
          </a:ln>
        </p:spPr>
      </p:pic>
      <p:sp>
        <p:nvSpPr>
          <p:cNvPr id="48" name="Google Shape;1345;p45"/>
          <p:cNvSpPr/>
          <p:nvPr/>
        </p:nvSpPr>
        <p:spPr>
          <a:xfrm flipV="1" rot="10800000">
            <a:off x="2880360" y="383760"/>
            <a:ext cx="6689160" cy="463320"/>
          </a:xfrm>
          <a:prstGeom prst="homePlate">
            <a:avLst>
              <a:gd name="adj" fmla="val 50000"/>
            </a:avLst>
          </a:prstGeom>
          <a:solidFill>
            <a:srgbClr val="c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100800" bIns="1008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979" spc="-1" strike="noStrike">
              <a:solidFill>
                <a:schemeClr val="dk1"/>
              </a:solidFill>
              <a:latin typeface="微軟正黑體"/>
              <a:ea typeface="微軟正黑體"/>
            </a:endParaRPr>
          </a:p>
        </p:txBody>
      </p:sp>
      <p:pic>
        <p:nvPicPr>
          <p:cNvPr id="49" name="圖形 7" descr="燈泡"/>
          <p:cNvPicPr/>
          <p:nvPr/>
        </p:nvPicPr>
        <p:blipFill>
          <a:blip r:embed="rId2"/>
          <a:stretch/>
        </p:blipFill>
        <p:spPr>
          <a:xfrm rot="10800000">
            <a:off x="6374520" y="721800"/>
            <a:ext cx="1863000" cy="1863000"/>
          </a:xfrm>
          <a:prstGeom prst="rect">
            <a:avLst/>
          </a:prstGeom>
          <a:ln w="0">
            <a:noFill/>
          </a:ln>
        </p:spPr>
      </p:pic>
      <p:pic>
        <p:nvPicPr>
          <p:cNvPr id="50" name="圖片 2" descr="一張含有 動物玩偶, 豬, 玩具, 存錢筒 的圖片&#10;&#10;自動產生的描述"/>
          <p:cNvPicPr/>
          <p:nvPr/>
        </p:nvPicPr>
        <p:blipFill>
          <a:blip r:embed="rId3"/>
          <a:stretch/>
        </p:blipFill>
        <p:spPr>
          <a:xfrm>
            <a:off x="717840" y="2226960"/>
            <a:ext cx="2615760" cy="2639520"/>
          </a:xfrm>
          <a:prstGeom prst="rect">
            <a:avLst/>
          </a:prstGeom>
          <a:ln w="0">
            <a:noFill/>
          </a:ln>
        </p:spPr>
      </p:pic>
      <p:pic>
        <p:nvPicPr>
          <p:cNvPr id="51" name="圖形 9" descr="配有手機和計算機的筆記型電腦"/>
          <p:cNvPicPr/>
          <p:nvPr/>
        </p:nvPicPr>
        <p:blipFill>
          <a:blip r:embed="rId4"/>
          <a:stretch/>
        </p:blipFill>
        <p:spPr>
          <a:xfrm>
            <a:off x="5058720" y="4308840"/>
            <a:ext cx="1579680" cy="1587600"/>
          </a:xfrm>
          <a:prstGeom prst="rect">
            <a:avLst/>
          </a:prstGeom>
          <a:ln w="0">
            <a:noFill/>
          </a:ln>
        </p:spPr>
      </p:pic>
      <p:pic>
        <p:nvPicPr>
          <p:cNvPr id="52" name="圖形 10" descr="舉起手的機器人"/>
          <p:cNvPicPr/>
          <p:nvPr/>
        </p:nvPicPr>
        <p:blipFill>
          <a:blip r:embed="rId5"/>
          <a:stretch/>
        </p:blipFill>
        <p:spPr>
          <a:xfrm>
            <a:off x="8413560" y="4281480"/>
            <a:ext cx="1362600" cy="1358280"/>
          </a:xfrm>
          <a:prstGeom prst="rect">
            <a:avLst/>
          </a:prstGeom>
          <a:ln w="0">
            <a:noFill/>
          </a:ln>
        </p:spPr>
      </p:pic>
      <p:sp>
        <p:nvSpPr>
          <p:cNvPr id="53" name="Google Shape;1346;p45"/>
          <p:cNvSpPr/>
          <p:nvPr/>
        </p:nvSpPr>
        <p:spPr>
          <a:xfrm>
            <a:off x="4247640" y="376560"/>
            <a:ext cx="4980600" cy="46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201600" rIns="201600" tIns="201600" bIns="2016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2000" spc="-1" strike="noStrike">
                <a:solidFill>
                  <a:srgbClr val="ffffff"/>
                </a:solidFill>
                <a:latin typeface="微軟正黑體"/>
                <a:ea typeface="微軟正黑體"/>
              </a:rPr>
              <a:t>SCSB-</a:t>
            </a:r>
            <a:r>
              <a:rPr b="1" lang="zh-TW" sz="2000" spc="-1" strike="noStrike">
                <a:solidFill>
                  <a:srgbClr val="ffffff"/>
                </a:solidFill>
                <a:latin typeface="微軟正黑體"/>
                <a:ea typeface="微軟正黑體"/>
              </a:rPr>
              <a:t>南區資訊開發中心</a:t>
            </a:r>
            <a:r>
              <a:rPr b="1" lang="en-US" sz="2000" spc="-1" strike="noStrike">
                <a:solidFill>
                  <a:srgbClr val="ffffff"/>
                </a:solidFill>
                <a:latin typeface="微軟正黑體"/>
                <a:ea typeface="微軟正黑體"/>
              </a:rPr>
              <a:t>(ITDC)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4" name="圖片 13" descr="一張含有 圖形, 符號, 美工圖案, 設計 的圖片&#10;&#10;自動產生的描述"/>
          <p:cNvPicPr/>
          <p:nvPr/>
        </p:nvPicPr>
        <p:blipFill>
          <a:blip r:embed="rId6"/>
          <a:stretch/>
        </p:blipFill>
        <p:spPr>
          <a:xfrm>
            <a:off x="6906600" y="4633200"/>
            <a:ext cx="1352160" cy="897120"/>
          </a:xfrm>
          <a:prstGeom prst="rect">
            <a:avLst/>
          </a:prstGeom>
          <a:ln w="0">
            <a:noFill/>
          </a:ln>
        </p:spPr>
      </p:pic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971240" y="1920960"/>
            <a:ext cx="5256000" cy="2235960"/>
          </a:xfrm>
          <a:prstGeom prst="rect">
            <a:avLst/>
          </a:prstGeom>
          <a:noFill/>
          <a:ln w="0">
            <a:noFill/>
          </a:ln>
        </p:spPr>
        <p:txBody>
          <a:bodyPr lIns="100800" rIns="100800" tIns="100800" bIns="10080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zh-TW" sz="3600" spc="-1" strike="noStrike">
                <a:solidFill>
                  <a:srgbClr val="002060"/>
                </a:solidFill>
                <a:latin typeface="微軟正黑體"/>
                <a:ea typeface="微軟正黑體"/>
              </a:rPr>
              <a:t>自動化測試系統說明</a:t>
            </a:r>
            <a:endParaRPr b="0" lang="en-US" sz="36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5074560" y="3619800"/>
            <a:ext cx="4752000" cy="575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1" lang="zh-TW" sz="2800" spc="-1" strike="noStrike">
                <a:solidFill>
                  <a:schemeClr val="dk2"/>
                </a:solidFill>
                <a:latin typeface="微軟正黑體"/>
                <a:ea typeface="微軟正黑體"/>
              </a:rPr>
              <a:t>黃育盛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3640" y="116640"/>
            <a:ext cx="907236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2060"/>
                </a:solidFill>
                <a:latin typeface="微軟正黑體"/>
              </a:rPr>
              <a:t>CICD DEV </a:t>
            </a:r>
            <a:r>
              <a:rPr b="0" lang="zh-TW" sz="4400" spc="-1" strike="noStrike">
                <a:solidFill>
                  <a:srgbClr val="002060"/>
                </a:solidFill>
                <a:latin typeface="微軟正黑體"/>
              </a:rPr>
              <a:t>流程圖</a:t>
            </a:r>
            <a:endParaRPr b="0" lang="en-US" sz="4400" spc="-1" strike="noStrike">
              <a:solidFill>
                <a:srgbClr val="002060"/>
              </a:solidFill>
              <a:latin typeface="微軟正黑體"/>
              <a:ea typeface="微軟正黑體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40000" y="464400"/>
            <a:ext cx="9072360" cy="1515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10" spc="-1" strike="noStrike">
                <a:solidFill>
                  <a:srgbClr val="002060"/>
                </a:solidFill>
                <a:latin typeface="微軟正黑體"/>
                <a:ea typeface="微軟正黑體"/>
              </a:rPr>
              <a:t>Thank you</a:t>
            </a:r>
            <a:endParaRPr b="0" lang="en-US" sz="441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9" name="Google Shape;1127;p41"/>
          <p:cNvSpPr/>
          <p:nvPr/>
        </p:nvSpPr>
        <p:spPr>
          <a:xfrm>
            <a:off x="4015440" y="2664360"/>
            <a:ext cx="2013840" cy="201384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100800" bIns="1008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979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0" name="Google Shape;1147;p41"/>
          <p:cNvSpPr/>
          <p:nvPr/>
        </p:nvSpPr>
        <p:spPr>
          <a:xfrm>
            <a:off x="3602520" y="1936800"/>
            <a:ext cx="763200" cy="763200"/>
          </a:xfrm>
          <a:prstGeom prst="ellipse">
            <a:avLst/>
          </a:prstGeom>
          <a:solidFill>
            <a:schemeClr val="accent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100800" bIns="1008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979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1" name="Google Shape;1148;p41"/>
          <p:cNvSpPr/>
          <p:nvPr/>
        </p:nvSpPr>
        <p:spPr>
          <a:xfrm>
            <a:off x="2910960" y="3289680"/>
            <a:ext cx="763200" cy="763200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100800" bIns="1008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979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2" name="Google Shape;1149;p41"/>
          <p:cNvSpPr/>
          <p:nvPr/>
        </p:nvSpPr>
        <p:spPr>
          <a:xfrm>
            <a:off x="3602520" y="4642560"/>
            <a:ext cx="763200" cy="76320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100800" bIns="1008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979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3" name="Google Shape;1150;p41"/>
          <p:cNvSpPr/>
          <p:nvPr/>
        </p:nvSpPr>
        <p:spPr>
          <a:xfrm>
            <a:off x="4108320" y="3742560"/>
            <a:ext cx="1862640" cy="31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100800" bIns="1008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zh-TW" sz="1979" spc="-1" strike="noStrike">
                <a:solidFill>
                  <a:srgbClr val="ffffff"/>
                </a:solidFill>
                <a:latin typeface="Fira Sans"/>
                <a:ea typeface="Fira Sans"/>
              </a:rPr>
              <a:t>南區資訊中心</a:t>
            </a:r>
            <a:endParaRPr b="0" lang="en-US" sz="1979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Google Shape;1151;p41"/>
          <p:cNvSpPr/>
          <p:nvPr/>
        </p:nvSpPr>
        <p:spPr>
          <a:xfrm>
            <a:off x="5663520" y="1936800"/>
            <a:ext cx="763200" cy="763200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100800" bIns="1008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979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5" name="Google Shape;1152;p41"/>
          <p:cNvSpPr/>
          <p:nvPr/>
        </p:nvSpPr>
        <p:spPr>
          <a:xfrm>
            <a:off x="5663520" y="4642560"/>
            <a:ext cx="763200" cy="76320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100800" bIns="1008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979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6" name="Google Shape;1153;p41"/>
          <p:cNvSpPr/>
          <p:nvPr/>
        </p:nvSpPr>
        <p:spPr>
          <a:xfrm>
            <a:off x="6405840" y="3289680"/>
            <a:ext cx="763200" cy="76320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100800" bIns="1008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979" spc="-1" strike="noStrike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67" name="Google Shape;1154;p41"/>
          <p:cNvGrpSpPr/>
          <p:nvPr/>
        </p:nvGrpSpPr>
        <p:grpSpPr>
          <a:xfrm>
            <a:off x="4859640" y="3260880"/>
            <a:ext cx="360720" cy="383760"/>
            <a:chOff x="4859640" y="3260880"/>
            <a:chExt cx="360720" cy="383760"/>
          </a:xfrm>
        </p:grpSpPr>
        <p:sp>
          <p:nvSpPr>
            <p:cNvPr id="68" name="Google Shape;1155;p41"/>
            <p:cNvSpPr/>
            <p:nvPr/>
          </p:nvSpPr>
          <p:spPr>
            <a:xfrm>
              <a:off x="5039280" y="3260880"/>
              <a:ext cx="22320" cy="57240"/>
            </a:xfrm>
            <a:custGeom>
              <a:avLst/>
              <a:gdLst>
                <a:gd name="textAreaLeft" fmla="*/ 0 w 22320"/>
                <a:gd name="textAreaRight" fmla="*/ 22680 w 22320"/>
                <a:gd name="textAreaTop" fmla="*/ 0 h 57240"/>
                <a:gd name="textAreaBottom" fmla="*/ 57600 h 57240"/>
              </a:gdLst>
              <a:ahLst/>
              <a:rect l="textAreaLeft" t="textAreaTop" r="textAreaRight" b="textAreaBottom"/>
              <a:pathLst>
                <a:path w="694" h="1765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418"/>
                  </a:lnTo>
                  <a:cubicBezTo>
                    <a:pt x="0" y="1607"/>
                    <a:pt x="158" y="1765"/>
                    <a:pt x="347" y="1765"/>
                  </a:cubicBezTo>
                  <a:cubicBezTo>
                    <a:pt x="536" y="1765"/>
                    <a:pt x="693" y="1607"/>
                    <a:pt x="693" y="1418"/>
                  </a:cubicBez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0800" rIns="100800" tIns="28800" bIns="288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979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69" name="Google Shape;1156;p41"/>
            <p:cNvSpPr/>
            <p:nvPr/>
          </p:nvSpPr>
          <p:spPr>
            <a:xfrm>
              <a:off x="5108040" y="3285360"/>
              <a:ext cx="45720" cy="43920"/>
            </a:xfrm>
            <a:custGeom>
              <a:avLst/>
              <a:gdLst>
                <a:gd name="textAreaLeft" fmla="*/ 0 w 45720"/>
                <a:gd name="textAreaRight" fmla="*/ 46080 w 45720"/>
                <a:gd name="textAreaTop" fmla="*/ 0 h 43920"/>
                <a:gd name="textAreaBottom" fmla="*/ 44280 h 43920"/>
              </a:gdLst>
              <a:ahLst/>
              <a:rect l="textAreaLeft" t="textAreaTop" r="textAreaRight" b="textAreaBottom"/>
              <a:pathLst>
                <a:path w="1418" h="1364">
                  <a:moveTo>
                    <a:pt x="1071" y="1"/>
                  </a:moveTo>
                  <a:cubicBezTo>
                    <a:pt x="977" y="1"/>
                    <a:pt x="882" y="24"/>
                    <a:pt x="819" y="72"/>
                  </a:cubicBezTo>
                  <a:lnTo>
                    <a:pt x="126" y="796"/>
                  </a:lnTo>
                  <a:cubicBezTo>
                    <a:pt x="0" y="922"/>
                    <a:pt x="0" y="1143"/>
                    <a:pt x="126" y="1269"/>
                  </a:cubicBezTo>
                  <a:cubicBezTo>
                    <a:pt x="189" y="1332"/>
                    <a:pt x="268" y="1363"/>
                    <a:pt x="350" y="1363"/>
                  </a:cubicBezTo>
                  <a:cubicBezTo>
                    <a:pt x="433" y="1363"/>
                    <a:pt x="520" y="1332"/>
                    <a:pt x="599" y="1269"/>
                  </a:cubicBezTo>
                  <a:lnTo>
                    <a:pt x="1323" y="544"/>
                  </a:lnTo>
                  <a:cubicBezTo>
                    <a:pt x="1418" y="418"/>
                    <a:pt x="1418" y="198"/>
                    <a:pt x="1323" y="72"/>
                  </a:cubicBezTo>
                  <a:cubicBezTo>
                    <a:pt x="1260" y="24"/>
                    <a:pt x="1166" y="1"/>
                    <a:pt x="107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0800" rIns="100800" tIns="21960" bIns="2196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979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70" name="Google Shape;1157;p41"/>
            <p:cNvSpPr/>
            <p:nvPr/>
          </p:nvSpPr>
          <p:spPr>
            <a:xfrm>
              <a:off x="5174640" y="3420000"/>
              <a:ext cx="45720" cy="23400"/>
            </a:xfrm>
            <a:custGeom>
              <a:avLst/>
              <a:gdLst>
                <a:gd name="textAreaLeft" fmla="*/ 0 w 45720"/>
                <a:gd name="textAreaRight" fmla="*/ 46080 w 45720"/>
                <a:gd name="textAreaTop" fmla="*/ 0 h 23400"/>
                <a:gd name="textAreaBottom" fmla="*/ 23760 h 23400"/>
              </a:gdLst>
              <a:ahLst/>
              <a:rect l="textAreaLeft" t="textAreaTop" r="textAreaRight" b="textAreaBottom"/>
              <a:pathLst>
                <a:path w="1419" h="726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79" y="725"/>
                  </a:cubicBezTo>
                  <a:lnTo>
                    <a:pt x="1072" y="725"/>
                  </a:lnTo>
                  <a:cubicBezTo>
                    <a:pt x="1261" y="725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0800" rIns="100800" tIns="11880" bIns="118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979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71" name="Google Shape;1158;p41"/>
            <p:cNvSpPr/>
            <p:nvPr/>
          </p:nvSpPr>
          <p:spPr>
            <a:xfrm>
              <a:off x="4859640" y="3420000"/>
              <a:ext cx="45720" cy="22320"/>
            </a:xfrm>
            <a:custGeom>
              <a:avLst/>
              <a:gdLst>
                <a:gd name="textAreaLeft" fmla="*/ 0 w 45720"/>
                <a:gd name="textAreaRight" fmla="*/ 46080 w 45720"/>
                <a:gd name="textAreaTop" fmla="*/ 0 h 22320"/>
                <a:gd name="textAreaBottom" fmla="*/ 22680 h 22320"/>
              </a:gdLst>
              <a:ahLst/>
              <a:rect l="textAreaLeft" t="textAreaTop" r="textAreaRight" b="textAreaBottom"/>
              <a:pathLst>
                <a:path w="1419" h="69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694"/>
                    <a:pt x="347" y="694"/>
                  </a:cubicBezTo>
                  <a:lnTo>
                    <a:pt x="1072" y="694"/>
                  </a:lnTo>
                  <a:cubicBezTo>
                    <a:pt x="1261" y="694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0800" rIns="100800" tIns="11160" bIns="1116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979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72" name="Google Shape;1159;p41"/>
            <p:cNvSpPr/>
            <p:nvPr/>
          </p:nvSpPr>
          <p:spPr>
            <a:xfrm>
              <a:off x="4948920" y="3285360"/>
              <a:ext cx="45720" cy="43920"/>
            </a:xfrm>
            <a:custGeom>
              <a:avLst/>
              <a:gdLst>
                <a:gd name="textAreaLeft" fmla="*/ 0 w 45720"/>
                <a:gd name="textAreaRight" fmla="*/ 46080 w 45720"/>
                <a:gd name="textAreaTop" fmla="*/ 0 h 43920"/>
                <a:gd name="textAreaBottom" fmla="*/ 44280 h 43920"/>
              </a:gdLst>
              <a:ahLst/>
              <a:rect l="textAreaLeft" t="textAreaTop" r="textAreaRight" b="textAreaBottom"/>
              <a:pathLst>
                <a:path w="1419" h="1364">
                  <a:moveTo>
                    <a:pt x="363" y="1"/>
                  </a:moveTo>
                  <a:cubicBezTo>
                    <a:pt x="276" y="1"/>
                    <a:pt x="190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820" y="1269"/>
                  </a:lnTo>
                  <a:cubicBezTo>
                    <a:pt x="883" y="1332"/>
                    <a:pt x="977" y="1363"/>
                    <a:pt x="1072" y="1363"/>
                  </a:cubicBezTo>
                  <a:cubicBezTo>
                    <a:pt x="1166" y="1363"/>
                    <a:pt x="1261" y="1332"/>
                    <a:pt x="1324" y="1269"/>
                  </a:cubicBezTo>
                  <a:cubicBezTo>
                    <a:pt x="1418" y="1143"/>
                    <a:pt x="1418" y="922"/>
                    <a:pt x="1324" y="796"/>
                  </a:cubicBezTo>
                  <a:lnTo>
                    <a:pt x="599" y="72"/>
                  </a:lnTo>
                  <a:cubicBezTo>
                    <a:pt x="536" y="24"/>
                    <a:pt x="450" y="1"/>
                    <a:pt x="36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0800" rIns="100800" tIns="21960" bIns="2196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979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73" name="Google Shape;1160;p41"/>
            <p:cNvSpPr/>
            <p:nvPr/>
          </p:nvSpPr>
          <p:spPr>
            <a:xfrm>
              <a:off x="4880160" y="3329640"/>
              <a:ext cx="47880" cy="33480"/>
            </a:xfrm>
            <a:custGeom>
              <a:avLst/>
              <a:gdLst>
                <a:gd name="textAreaLeft" fmla="*/ 0 w 47880"/>
                <a:gd name="textAreaRight" fmla="*/ 48240 w 47880"/>
                <a:gd name="textAreaTop" fmla="*/ 0 h 33480"/>
                <a:gd name="textAreaBottom" fmla="*/ 33840 h 33480"/>
              </a:gdLst>
              <a:ahLst/>
              <a:rect l="textAreaLeft" t="textAreaTop" r="textAreaRight" b="textAreaBottom"/>
              <a:pathLst>
                <a:path w="1482" h="1039">
                  <a:moveTo>
                    <a:pt x="396" y="0"/>
                  </a:moveTo>
                  <a:cubicBezTo>
                    <a:pt x="267" y="0"/>
                    <a:pt x="132" y="81"/>
                    <a:pt x="64" y="195"/>
                  </a:cubicBezTo>
                  <a:cubicBezTo>
                    <a:pt x="1" y="353"/>
                    <a:pt x="64" y="573"/>
                    <a:pt x="221" y="668"/>
                  </a:cubicBezTo>
                  <a:lnTo>
                    <a:pt x="946" y="1015"/>
                  </a:lnTo>
                  <a:cubicBezTo>
                    <a:pt x="987" y="1031"/>
                    <a:pt x="1032" y="1039"/>
                    <a:pt x="1077" y="1039"/>
                  </a:cubicBezTo>
                  <a:cubicBezTo>
                    <a:pt x="1209" y="1039"/>
                    <a:pt x="1349" y="974"/>
                    <a:pt x="1419" y="857"/>
                  </a:cubicBezTo>
                  <a:cubicBezTo>
                    <a:pt x="1482" y="699"/>
                    <a:pt x="1419" y="447"/>
                    <a:pt x="1261" y="384"/>
                  </a:cubicBezTo>
                  <a:lnTo>
                    <a:pt x="536" y="38"/>
                  </a:lnTo>
                  <a:cubicBezTo>
                    <a:pt x="493" y="12"/>
                    <a:pt x="445" y="0"/>
                    <a:pt x="396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0800" rIns="100800" tIns="16920" bIns="16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979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74" name="Google Shape;1161;p41"/>
            <p:cNvSpPr/>
            <p:nvPr/>
          </p:nvSpPr>
          <p:spPr>
            <a:xfrm>
              <a:off x="5151240" y="3330000"/>
              <a:ext cx="47880" cy="34560"/>
            </a:xfrm>
            <a:custGeom>
              <a:avLst/>
              <a:gdLst>
                <a:gd name="textAreaLeft" fmla="*/ 0 w 47880"/>
                <a:gd name="textAreaRight" fmla="*/ 48240 w 47880"/>
                <a:gd name="textAreaTop" fmla="*/ 0 h 34560"/>
                <a:gd name="textAreaBottom" fmla="*/ 34920 h 34560"/>
              </a:gdLst>
              <a:ahLst/>
              <a:rect l="textAreaLeft" t="textAreaTop" r="textAreaRight" b="textAreaBottom"/>
              <a:pathLst>
                <a:path w="1481" h="1072">
                  <a:moveTo>
                    <a:pt x="1110" y="0"/>
                  </a:moveTo>
                  <a:cubicBezTo>
                    <a:pt x="1049" y="0"/>
                    <a:pt x="983" y="18"/>
                    <a:pt x="914" y="57"/>
                  </a:cubicBezTo>
                  <a:lnTo>
                    <a:pt x="221" y="404"/>
                  </a:lnTo>
                  <a:cubicBezTo>
                    <a:pt x="63" y="498"/>
                    <a:pt x="0" y="687"/>
                    <a:pt x="63" y="877"/>
                  </a:cubicBezTo>
                  <a:cubicBezTo>
                    <a:pt x="132" y="991"/>
                    <a:pt x="250" y="1072"/>
                    <a:pt x="382" y="1072"/>
                  </a:cubicBezTo>
                  <a:cubicBezTo>
                    <a:pt x="432" y="1072"/>
                    <a:pt x="484" y="1060"/>
                    <a:pt x="536" y="1034"/>
                  </a:cubicBezTo>
                  <a:lnTo>
                    <a:pt x="1260" y="687"/>
                  </a:lnTo>
                  <a:cubicBezTo>
                    <a:pt x="1418" y="593"/>
                    <a:pt x="1481" y="404"/>
                    <a:pt x="1418" y="215"/>
                  </a:cubicBezTo>
                  <a:cubicBezTo>
                    <a:pt x="1353" y="85"/>
                    <a:pt x="1244" y="0"/>
                    <a:pt x="111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0800" rIns="100800" tIns="17280" bIns="17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979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75" name="Google Shape;1162;p41"/>
            <p:cNvSpPr/>
            <p:nvPr/>
          </p:nvSpPr>
          <p:spPr>
            <a:xfrm>
              <a:off x="4921200" y="3327480"/>
              <a:ext cx="230400" cy="317160"/>
            </a:xfrm>
            <a:custGeom>
              <a:avLst/>
              <a:gdLst>
                <a:gd name="textAreaLeft" fmla="*/ 0 w 230400"/>
                <a:gd name="textAreaRight" fmla="*/ 230760 w 230400"/>
                <a:gd name="textAreaTop" fmla="*/ 0 h 317160"/>
                <a:gd name="textAreaBottom" fmla="*/ 317520 h 317160"/>
              </a:gdLst>
              <a:ahLst/>
              <a:rect l="textAreaLeft" t="textAreaTop" r="textAreaRight" b="textAreaBottom"/>
              <a:pathLst>
                <a:path w="7089" h="9750">
                  <a:moveTo>
                    <a:pt x="3529" y="0"/>
                  </a:moveTo>
                  <a:cubicBezTo>
                    <a:pt x="3151" y="0"/>
                    <a:pt x="2836" y="315"/>
                    <a:pt x="2836" y="725"/>
                  </a:cubicBezTo>
                  <a:lnTo>
                    <a:pt x="2836" y="1418"/>
                  </a:lnTo>
                  <a:cubicBezTo>
                    <a:pt x="2836" y="1040"/>
                    <a:pt x="2520" y="725"/>
                    <a:pt x="2111" y="725"/>
                  </a:cubicBezTo>
                  <a:cubicBezTo>
                    <a:pt x="1733" y="725"/>
                    <a:pt x="1418" y="1040"/>
                    <a:pt x="1418" y="1418"/>
                  </a:cubicBezTo>
                  <a:lnTo>
                    <a:pt x="1418" y="2143"/>
                  </a:lnTo>
                  <a:cubicBezTo>
                    <a:pt x="1544" y="2143"/>
                    <a:pt x="1638" y="2080"/>
                    <a:pt x="1764" y="2080"/>
                  </a:cubicBezTo>
                  <a:lnTo>
                    <a:pt x="3497" y="2080"/>
                  </a:lnTo>
                  <a:cubicBezTo>
                    <a:pt x="4253" y="2080"/>
                    <a:pt x="4883" y="2710"/>
                    <a:pt x="4883" y="3466"/>
                  </a:cubicBezTo>
                  <a:cubicBezTo>
                    <a:pt x="4883" y="4096"/>
                    <a:pt x="4474" y="4600"/>
                    <a:pt x="3907" y="4758"/>
                  </a:cubicBezTo>
                  <a:cubicBezTo>
                    <a:pt x="4064" y="5073"/>
                    <a:pt x="4159" y="5482"/>
                    <a:pt x="4159" y="5860"/>
                  </a:cubicBezTo>
                  <a:cubicBezTo>
                    <a:pt x="4159" y="6081"/>
                    <a:pt x="4001" y="6238"/>
                    <a:pt x="3812" y="6238"/>
                  </a:cubicBezTo>
                  <a:cubicBezTo>
                    <a:pt x="3623" y="6238"/>
                    <a:pt x="3466" y="6081"/>
                    <a:pt x="3466" y="5860"/>
                  </a:cubicBezTo>
                  <a:cubicBezTo>
                    <a:pt x="3466" y="4915"/>
                    <a:pt x="2678" y="4128"/>
                    <a:pt x="1733" y="4128"/>
                  </a:cubicBezTo>
                  <a:lnTo>
                    <a:pt x="3466" y="4128"/>
                  </a:lnTo>
                  <a:cubicBezTo>
                    <a:pt x="3844" y="4128"/>
                    <a:pt x="4159" y="3812"/>
                    <a:pt x="4159" y="3434"/>
                  </a:cubicBezTo>
                  <a:cubicBezTo>
                    <a:pt x="4159" y="3025"/>
                    <a:pt x="3844" y="2710"/>
                    <a:pt x="3466" y="2710"/>
                  </a:cubicBezTo>
                  <a:lnTo>
                    <a:pt x="1733" y="2710"/>
                  </a:lnTo>
                  <a:cubicBezTo>
                    <a:pt x="788" y="2710"/>
                    <a:pt x="0" y="3497"/>
                    <a:pt x="0" y="4443"/>
                  </a:cubicBezTo>
                  <a:lnTo>
                    <a:pt x="0" y="5167"/>
                  </a:lnTo>
                  <a:cubicBezTo>
                    <a:pt x="0" y="6112"/>
                    <a:pt x="536" y="6963"/>
                    <a:pt x="1386" y="7372"/>
                  </a:cubicBezTo>
                  <a:lnTo>
                    <a:pt x="1386" y="8318"/>
                  </a:lnTo>
                  <a:cubicBezTo>
                    <a:pt x="977" y="8318"/>
                    <a:pt x="662" y="8633"/>
                    <a:pt x="662" y="9011"/>
                  </a:cubicBezTo>
                  <a:lnTo>
                    <a:pt x="662" y="9389"/>
                  </a:lnTo>
                  <a:cubicBezTo>
                    <a:pt x="662" y="9578"/>
                    <a:pt x="819" y="9735"/>
                    <a:pt x="1008" y="9735"/>
                  </a:cubicBezTo>
                  <a:lnTo>
                    <a:pt x="5860" y="9735"/>
                  </a:lnTo>
                  <a:cubicBezTo>
                    <a:pt x="5923" y="9745"/>
                    <a:pt x="5979" y="9749"/>
                    <a:pt x="6029" y="9749"/>
                  </a:cubicBezTo>
                  <a:cubicBezTo>
                    <a:pt x="6305" y="9749"/>
                    <a:pt x="6396" y="9612"/>
                    <a:pt x="6396" y="9452"/>
                  </a:cubicBezTo>
                  <a:lnTo>
                    <a:pt x="6396" y="9105"/>
                  </a:lnTo>
                  <a:cubicBezTo>
                    <a:pt x="6396" y="8696"/>
                    <a:pt x="6112" y="8381"/>
                    <a:pt x="5702" y="8381"/>
                  </a:cubicBezTo>
                  <a:lnTo>
                    <a:pt x="5702" y="7436"/>
                  </a:lnTo>
                  <a:cubicBezTo>
                    <a:pt x="6522" y="7057"/>
                    <a:pt x="7089" y="6175"/>
                    <a:pt x="7089" y="5230"/>
                  </a:cubicBezTo>
                  <a:lnTo>
                    <a:pt x="7089" y="2143"/>
                  </a:lnTo>
                  <a:cubicBezTo>
                    <a:pt x="7089" y="1733"/>
                    <a:pt x="6774" y="1418"/>
                    <a:pt x="6364" y="1418"/>
                  </a:cubicBezTo>
                  <a:cubicBezTo>
                    <a:pt x="5986" y="1418"/>
                    <a:pt x="5671" y="1733"/>
                    <a:pt x="5671" y="2143"/>
                  </a:cubicBezTo>
                  <a:lnTo>
                    <a:pt x="5671" y="1418"/>
                  </a:lnTo>
                  <a:cubicBezTo>
                    <a:pt x="5671" y="1040"/>
                    <a:pt x="5356" y="725"/>
                    <a:pt x="4946" y="725"/>
                  </a:cubicBezTo>
                  <a:cubicBezTo>
                    <a:pt x="4568" y="725"/>
                    <a:pt x="4253" y="1040"/>
                    <a:pt x="4253" y="1418"/>
                  </a:cubicBezTo>
                  <a:lnTo>
                    <a:pt x="4253" y="725"/>
                  </a:lnTo>
                  <a:cubicBezTo>
                    <a:pt x="4253" y="315"/>
                    <a:pt x="3938" y="0"/>
                    <a:pt x="352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0800" rIns="100800" tIns="100800" bIns="1008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979" spc="-1" strike="noStrike">
                <a:solidFill>
                  <a:schemeClr val="dk1"/>
                </a:solidFill>
                <a:latin typeface="Arial"/>
              </a:endParaRPr>
            </a:p>
          </p:txBody>
        </p:sp>
      </p:grpSp>
      <p:sp>
        <p:nvSpPr>
          <p:cNvPr id="76" name="Google Shape;1163;p41"/>
          <p:cNvSpPr/>
          <p:nvPr/>
        </p:nvSpPr>
        <p:spPr>
          <a:xfrm>
            <a:off x="5842800" y="4822560"/>
            <a:ext cx="404640" cy="403560"/>
          </a:xfrm>
          <a:custGeom>
            <a:avLst/>
            <a:gdLst>
              <a:gd name="textAreaLeft" fmla="*/ 0 w 404640"/>
              <a:gd name="textAreaRight" fmla="*/ 405000 w 404640"/>
              <a:gd name="textAreaTop" fmla="*/ 0 h 403560"/>
              <a:gd name="textAreaBottom" fmla="*/ 403920 h 403560"/>
            </a:gdLst>
            <a:ahLst/>
            <a:rect l="textAreaLeft" t="textAreaTop" r="textAreaRight" b="textAreaBottom"/>
            <a:pathLst>
              <a:path w="12697" h="12666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100800" bIns="1008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979" spc="-1" strike="noStrike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77" name="Google Shape;1164;p41"/>
          <p:cNvGrpSpPr/>
          <p:nvPr/>
        </p:nvGrpSpPr>
        <p:grpSpPr>
          <a:xfrm>
            <a:off x="6584760" y="3468960"/>
            <a:ext cx="405360" cy="404640"/>
            <a:chOff x="6584760" y="3468960"/>
            <a:chExt cx="405360" cy="404640"/>
          </a:xfrm>
        </p:grpSpPr>
        <p:sp>
          <p:nvSpPr>
            <p:cNvPr id="78" name="Google Shape;1165;p41"/>
            <p:cNvSpPr/>
            <p:nvPr/>
          </p:nvSpPr>
          <p:spPr>
            <a:xfrm>
              <a:off x="6790680" y="3468960"/>
              <a:ext cx="81000" cy="87840"/>
            </a:xfrm>
            <a:custGeom>
              <a:avLst/>
              <a:gdLst>
                <a:gd name="textAreaLeft" fmla="*/ 0 w 81000"/>
                <a:gd name="textAreaRight" fmla="*/ 81360 w 81000"/>
                <a:gd name="textAreaTop" fmla="*/ 0 h 87840"/>
                <a:gd name="textAreaBottom" fmla="*/ 88200 h 87840"/>
              </a:gdLst>
              <a:ahLst/>
              <a:rect l="textAreaLeft" t="textAreaTop" r="textAreaRight" b="textAreaBottom"/>
              <a:pathLst>
                <a:path w="2553" h="2766">
                  <a:moveTo>
                    <a:pt x="1261" y="1"/>
                  </a:moveTo>
                  <a:cubicBezTo>
                    <a:pt x="1009" y="1"/>
                    <a:pt x="851" y="221"/>
                    <a:pt x="851" y="410"/>
                  </a:cubicBezTo>
                  <a:lnTo>
                    <a:pt x="851" y="1355"/>
                  </a:lnTo>
                  <a:lnTo>
                    <a:pt x="725" y="1229"/>
                  </a:lnTo>
                  <a:cubicBezTo>
                    <a:pt x="646" y="1151"/>
                    <a:pt x="544" y="1111"/>
                    <a:pt x="442" y="1111"/>
                  </a:cubicBezTo>
                  <a:cubicBezTo>
                    <a:pt x="339" y="1111"/>
                    <a:pt x="237" y="1151"/>
                    <a:pt x="158" y="1229"/>
                  </a:cubicBezTo>
                  <a:cubicBezTo>
                    <a:pt x="1" y="1387"/>
                    <a:pt x="1" y="1670"/>
                    <a:pt x="158" y="1828"/>
                  </a:cubicBezTo>
                  <a:lnTo>
                    <a:pt x="977" y="2647"/>
                  </a:lnTo>
                  <a:cubicBezTo>
                    <a:pt x="1056" y="2726"/>
                    <a:pt x="1166" y="2765"/>
                    <a:pt x="1277" y="2765"/>
                  </a:cubicBezTo>
                  <a:cubicBezTo>
                    <a:pt x="1387" y="2765"/>
                    <a:pt x="1497" y="2726"/>
                    <a:pt x="1576" y="2647"/>
                  </a:cubicBezTo>
                  <a:lnTo>
                    <a:pt x="2395" y="1828"/>
                  </a:lnTo>
                  <a:cubicBezTo>
                    <a:pt x="2553" y="1670"/>
                    <a:pt x="2553" y="1387"/>
                    <a:pt x="2395" y="1229"/>
                  </a:cubicBezTo>
                  <a:cubicBezTo>
                    <a:pt x="2316" y="1151"/>
                    <a:pt x="2206" y="1111"/>
                    <a:pt x="2096" y="1111"/>
                  </a:cubicBezTo>
                  <a:cubicBezTo>
                    <a:pt x="1985" y="1111"/>
                    <a:pt x="1875" y="1151"/>
                    <a:pt x="1796" y="1229"/>
                  </a:cubicBezTo>
                  <a:lnTo>
                    <a:pt x="1670" y="1355"/>
                  </a:lnTo>
                  <a:lnTo>
                    <a:pt x="1670" y="410"/>
                  </a:lnTo>
                  <a:cubicBezTo>
                    <a:pt x="1670" y="221"/>
                    <a:pt x="1481" y="1"/>
                    <a:pt x="126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0800" rIns="100800" tIns="43920" bIns="43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979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79" name="Google Shape;1166;p41"/>
            <p:cNvSpPr/>
            <p:nvPr/>
          </p:nvSpPr>
          <p:spPr>
            <a:xfrm>
              <a:off x="6584760" y="3522240"/>
              <a:ext cx="405360" cy="351360"/>
            </a:xfrm>
            <a:custGeom>
              <a:avLst/>
              <a:gdLst>
                <a:gd name="textAreaLeft" fmla="*/ 0 w 405360"/>
                <a:gd name="textAreaRight" fmla="*/ 405720 w 405360"/>
                <a:gd name="textAreaTop" fmla="*/ 0 h 351360"/>
                <a:gd name="textAreaBottom" fmla="*/ 351720 h 351360"/>
              </a:gdLst>
              <a:ahLst/>
              <a:rect l="textAreaLeft" t="textAreaTop" r="textAreaRight" b="textAreaBottom"/>
              <a:pathLst>
                <a:path w="12728" h="11028">
                  <a:moveTo>
                    <a:pt x="5261" y="3560"/>
                  </a:moveTo>
                  <a:cubicBezTo>
                    <a:pt x="5513" y="3560"/>
                    <a:pt x="5671" y="3781"/>
                    <a:pt x="5671" y="4002"/>
                  </a:cubicBezTo>
                  <a:lnTo>
                    <a:pt x="5671" y="5671"/>
                  </a:lnTo>
                  <a:cubicBezTo>
                    <a:pt x="5671" y="5892"/>
                    <a:pt x="5450" y="6112"/>
                    <a:pt x="5261" y="6112"/>
                  </a:cubicBezTo>
                  <a:cubicBezTo>
                    <a:pt x="5072" y="6112"/>
                    <a:pt x="4820" y="5892"/>
                    <a:pt x="4820" y="5671"/>
                  </a:cubicBezTo>
                  <a:lnTo>
                    <a:pt x="4820" y="4002"/>
                  </a:lnTo>
                  <a:cubicBezTo>
                    <a:pt x="4820" y="3781"/>
                    <a:pt x="5041" y="3560"/>
                    <a:pt x="5261" y="3560"/>
                  </a:cubicBezTo>
                  <a:close/>
                  <a:moveTo>
                    <a:pt x="7719" y="3560"/>
                  </a:moveTo>
                  <a:cubicBezTo>
                    <a:pt x="7908" y="3560"/>
                    <a:pt x="8128" y="3781"/>
                    <a:pt x="8128" y="4002"/>
                  </a:cubicBezTo>
                  <a:lnTo>
                    <a:pt x="8128" y="5671"/>
                  </a:lnTo>
                  <a:cubicBezTo>
                    <a:pt x="8128" y="5892"/>
                    <a:pt x="7939" y="6112"/>
                    <a:pt x="7719" y="6112"/>
                  </a:cubicBezTo>
                  <a:cubicBezTo>
                    <a:pt x="7467" y="6112"/>
                    <a:pt x="7309" y="5892"/>
                    <a:pt x="7309" y="5671"/>
                  </a:cubicBezTo>
                  <a:lnTo>
                    <a:pt x="7309" y="4002"/>
                  </a:lnTo>
                  <a:cubicBezTo>
                    <a:pt x="7309" y="3781"/>
                    <a:pt x="7498" y="3560"/>
                    <a:pt x="7719" y="3560"/>
                  </a:cubicBezTo>
                  <a:close/>
                  <a:moveTo>
                    <a:pt x="10239" y="3560"/>
                  </a:moveTo>
                  <a:cubicBezTo>
                    <a:pt x="10460" y="3560"/>
                    <a:pt x="10617" y="3781"/>
                    <a:pt x="10617" y="4002"/>
                  </a:cubicBezTo>
                  <a:lnTo>
                    <a:pt x="10617" y="5671"/>
                  </a:lnTo>
                  <a:cubicBezTo>
                    <a:pt x="10617" y="5892"/>
                    <a:pt x="10428" y="6112"/>
                    <a:pt x="10239" y="6112"/>
                  </a:cubicBezTo>
                  <a:cubicBezTo>
                    <a:pt x="9987" y="6112"/>
                    <a:pt x="9798" y="5892"/>
                    <a:pt x="9798" y="5671"/>
                  </a:cubicBezTo>
                  <a:lnTo>
                    <a:pt x="9798" y="4002"/>
                  </a:lnTo>
                  <a:cubicBezTo>
                    <a:pt x="9798" y="3781"/>
                    <a:pt x="9987" y="3560"/>
                    <a:pt x="10239" y="3560"/>
                  </a:cubicBezTo>
                  <a:close/>
                  <a:moveTo>
                    <a:pt x="5230" y="9357"/>
                  </a:moveTo>
                  <a:cubicBezTo>
                    <a:pt x="5450" y="9357"/>
                    <a:pt x="5608" y="9578"/>
                    <a:pt x="5608" y="9767"/>
                  </a:cubicBezTo>
                  <a:cubicBezTo>
                    <a:pt x="5608" y="9987"/>
                    <a:pt x="5419" y="10208"/>
                    <a:pt x="5230" y="10208"/>
                  </a:cubicBezTo>
                  <a:cubicBezTo>
                    <a:pt x="5041" y="10208"/>
                    <a:pt x="4789" y="9987"/>
                    <a:pt x="4789" y="9767"/>
                  </a:cubicBezTo>
                  <a:cubicBezTo>
                    <a:pt x="4820" y="9578"/>
                    <a:pt x="5041" y="9357"/>
                    <a:pt x="5230" y="9357"/>
                  </a:cubicBezTo>
                  <a:close/>
                  <a:moveTo>
                    <a:pt x="9924" y="9357"/>
                  </a:moveTo>
                  <a:cubicBezTo>
                    <a:pt x="10145" y="9357"/>
                    <a:pt x="10302" y="9578"/>
                    <a:pt x="10302" y="9767"/>
                  </a:cubicBezTo>
                  <a:cubicBezTo>
                    <a:pt x="10302" y="9987"/>
                    <a:pt x="10113" y="10208"/>
                    <a:pt x="9924" y="10208"/>
                  </a:cubicBezTo>
                  <a:cubicBezTo>
                    <a:pt x="9704" y="10208"/>
                    <a:pt x="9515" y="9987"/>
                    <a:pt x="9515" y="9767"/>
                  </a:cubicBezTo>
                  <a:cubicBezTo>
                    <a:pt x="9515" y="9578"/>
                    <a:pt x="9704" y="9357"/>
                    <a:pt x="9924" y="9357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378"/>
                  </a:cubicBezTo>
                  <a:cubicBezTo>
                    <a:pt x="0" y="599"/>
                    <a:pt x="347" y="820"/>
                    <a:pt x="536" y="820"/>
                  </a:cubicBezTo>
                  <a:lnTo>
                    <a:pt x="2111" y="820"/>
                  </a:lnTo>
                  <a:cubicBezTo>
                    <a:pt x="2174" y="1103"/>
                    <a:pt x="3245" y="6711"/>
                    <a:pt x="3308" y="6994"/>
                  </a:cubicBezTo>
                  <a:cubicBezTo>
                    <a:pt x="2867" y="7184"/>
                    <a:pt x="2584" y="7625"/>
                    <a:pt x="2584" y="8097"/>
                  </a:cubicBezTo>
                  <a:cubicBezTo>
                    <a:pt x="2584" y="8759"/>
                    <a:pt x="3151" y="9326"/>
                    <a:pt x="3812" y="9326"/>
                  </a:cubicBezTo>
                  <a:lnTo>
                    <a:pt x="4001" y="9326"/>
                  </a:lnTo>
                  <a:cubicBezTo>
                    <a:pt x="3970" y="9452"/>
                    <a:pt x="3938" y="9609"/>
                    <a:pt x="3938" y="9767"/>
                  </a:cubicBezTo>
                  <a:cubicBezTo>
                    <a:pt x="3938" y="10429"/>
                    <a:pt x="4474" y="11027"/>
                    <a:pt x="5167" y="11027"/>
                  </a:cubicBezTo>
                  <a:cubicBezTo>
                    <a:pt x="5829" y="11027"/>
                    <a:pt x="6364" y="10460"/>
                    <a:pt x="6364" y="9767"/>
                  </a:cubicBezTo>
                  <a:cubicBezTo>
                    <a:pt x="6364" y="9609"/>
                    <a:pt x="6333" y="9483"/>
                    <a:pt x="6301" y="9326"/>
                  </a:cubicBezTo>
                  <a:lnTo>
                    <a:pt x="8664" y="9326"/>
                  </a:lnTo>
                  <a:cubicBezTo>
                    <a:pt x="8632" y="9452"/>
                    <a:pt x="8569" y="9609"/>
                    <a:pt x="8569" y="9767"/>
                  </a:cubicBezTo>
                  <a:cubicBezTo>
                    <a:pt x="8569" y="10429"/>
                    <a:pt x="9137" y="11027"/>
                    <a:pt x="9798" y="11027"/>
                  </a:cubicBezTo>
                  <a:cubicBezTo>
                    <a:pt x="10460" y="11027"/>
                    <a:pt x="11027" y="10460"/>
                    <a:pt x="11027" y="9767"/>
                  </a:cubicBezTo>
                  <a:cubicBezTo>
                    <a:pt x="11027" y="9609"/>
                    <a:pt x="10995" y="9483"/>
                    <a:pt x="10932" y="9357"/>
                  </a:cubicBezTo>
                  <a:lnTo>
                    <a:pt x="11562" y="9357"/>
                  </a:lnTo>
                  <a:cubicBezTo>
                    <a:pt x="11814" y="9357"/>
                    <a:pt x="12003" y="9168"/>
                    <a:pt x="12003" y="8979"/>
                  </a:cubicBezTo>
                  <a:cubicBezTo>
                    <a:pt x="12003" y="8727"/>
                    <a:pt x="11814" y="8538"/>
                    <a:pt x="11562" y="8538"/>
                  </a:cubicBezTo>
                  <a:lnTo>
                    <a:pt x="3749" y="8538"/>
                  </a:lnTo>
                  <a:cubicBezTo>
                    <a:pt x="3497" y="8538"/>
                    <a:pt x="3308" y="8349"/>
                    <a:pt x="3308" y="8160"/>
                  </a:cubicBezTo>
                  <a:cubicBezTo>
                    <a:pt x="3308" y="7940"/>
                    <a:pt x="3497" y="7719"/>
                    <a:pt x="3749" y="7719"/>
                  </a:cubicBezTo>
                  <a:lnTo>
                    <a:pt x="11468" y="7719"/>
                  </a:lnTo>
                  <a:cubicBezTo>
                    <a:pt x="11657" y="7719"/>
                    <a:pt x="11846" y="7562"/>
                    <a:pt x="11846" y="7373"/>
                  </a:cubicBezTo>
                  <a:lnTo>
                    <a:pt x="12665" y="2395"/>
                  </a:lnTo>
                  <a:cubicBezTo>
                    <a:pt x="12728" y="2143"/>
                    <a:pt x="12508" y="1922"/>
                    <a:pt x="12287" y="1922"/>
                  </a:cubicBezTo>
                  <a:lnTo>
                    <a:pt x="3056" y="1922"/>
                  </a:lnTo>
                  <a:lnTo>
                    <a:pt x="2741" y="347"/>
                  </a:lnTo>
                  <a:cubicBezTo>
                    <a:pt x="2710" y="158"/>
                    <a:pt x="2552" y="0"/>
                    <a:pt x="236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0800" rIns="100800" tIns="100800" bIns="1008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979" spc="-1" strike="noStrike">
                <a:solidFill>
                  <a:schemeClr val="dk1"/>
                </a:solidFill>
                <a:latin typeface="Arial"/>
              </a:endParaRPr>
            </a:p>
          </p:txBody>
        </p:sp>
      </p:grpSp>
      <p:grpSp>
        <p:nvGrpSpPr>
          <p:cNvPr id="80" name="Google Shape;1167;p41"/>
          <p:cNvGrpSpPr/>
          <p:nvPr/>
        </p:nvGrpSpPr>
        <p:grpSpPr>
          <a:xfrm>
            <a:off x="3790800" y="2126880"/>
            <a:ext cx="386280" cy="382680"/>
            <a:chOff x="3790800" y="2126880"/>
            <a:chExt cx="386280" cy="382680"/>
          </a:xfrm>
        </p:grpSpPr>
        <p:sp>
          <p:nvSpPr>
            <p:cNvPr id="81" name="Google Shape;1168;p41"/>
            <p:cNvSpPr/>
            <p:nvPr/>
          </p:nvSpPr>
          <p:spPr>
            <a:xfrm>
              <a:off x="3813480" y="2126880"/>
              <a:ext cx="270720" cy="382680"/>
            </a:xfrm>
            <a:custGeom>
              <a:avLst/>
              <a:gdLst>
                <a:gd name="textAreaLeft" fmla="*/ 0 w 270720"/>
                <a:gd name="textAreaRight" fmla="*/ 271080 w 270720"/>
                <a:gd name="textAreaTop" fmla="*/ 0 h 382680"/>
                <a:gd name="textAreaBottom" fmla="*/ 383040 h 382680"/>
              </a:gdLst>
              <a:ahLst/>
              <a:rect l="textAreaLeft" t="textAreaTop" r="textAreaRight" b="textAreaBottom"/>
              <a:pathLst>
                <a:path w="8318" h="11753">
                  <a:moveTo>
                    <a:pt x="3828" y="2742"/>
                  </a:moveTo>
                  <a:cubicBezTo>
                    <a:pt x="3915" y="2742"/>
                    <a:pt x="4001" y="2773"/>
                    <a:pt x="4064" y="2836"/>
                  </a:cubicBezTo>
                  <a:cubicBezTo>
                    <a:pt x="4253" y="2994"/>
                    <a:pt x="4253" y="3183"/>
                    <a:pt x="4096" y="3340"/>
                  </a:cubicBezTo>
                  <a:lnTo>
                    <a:pt x="2678" y="4695"/>
                  </a:lnTo>
                  <a:cubicBezTo>
                    <a:pt x="2615" y="4790"/>
                    <a:pt x="2520" y="4821"/>
                    <a:pt x="2457" y="4821"/>
                  </a:cubicBezTo>
                  <a:cubicBezTo>
                    <a:pt x="2363" y="4821"/>
                    <a:pt x="2268" y="4790"/>
                    <a:pt x="2205" y="4695"/>
                  </a:cubicBezTo>
                  <a:lnTo>
                    <a:pt x="1512" y="4002"/>
                  </a:lnTo>
                  <a:cubicBezTo>
                    <a:pt x="1386" y="3876"/>
                    <a:pt x="1386" y="3655"/>
                    <a:pt x="1512" y="3529"/>
                  </a:cubicBezTo>
                  <a:cubicBezTo>
                    <a:pt x="1575" y="3466"/>
                    <a:pt x="1662" y="3435"/>
                    <a:pt x="1749" y="3435"/>
                  </a:cubicBezTo>
                  <a:cubicBezTo>
                    <a:pt x="1835" y="3435"/>
                    <a:pt x="1922" y="3466"/>
                    <a:pt x="1985" y="3529"/>
                  </a:cubicBezTo>
                  <a:lnTo>
                    <a:pt x="2426" y="3971"/>
                  </a:lnTo>
                  <a:lnTo>
                    <a:pt x="3592" y="2836"/>
                  </a:lnTo>
                  <a:cubicBezTo>
                    <a:pt x="3655" y="2773"/>
                    <a:pt x="3741" y="2742"/>
                    <a:pt x="3828" y="2742"/>
                  </a:cubicBezTo>
                  <a:close/>
                  <a:moveTo>
                    <a:pt x="3828" y="4790"/>
                  </a:moveTo>
                  <a:cubicBezTo>
                    <a:pt x="3915" y="4790"/>
                    <a:pt x="4001" y="4821"/>
                    <a:pt x="4064" y="4884"/>
                  </a:cubicBezTo>
                  <a:cubicBezTo>
                    <a:pt x="4253" y="5042"/>
                    <a:pt x="4253" y="5262"/>
                    <a:pt x="4096" y="5388"/>
                  </a:cubicBezTo>
                  <a:lnTo>
                    <a:pt x="2678" y="6774"/>
                  </a:lnTo>
                  <a:cubicBezTo>
                    <a:pt x="2615" y="6837"/>
                    <a:pt x="2520" y="6869"/>
                    <a:pt x="2457" y="6869"/>
                  </a:cubicBezTo>
                  <a:cubicBezTo>
                    <a:pt x="2363" y="6869"/>
                    <a:pt x="2268" y="6837"/>
                    <a:pt x="2205" y="6774"/>
                  </a:cubicBezTo>
                  <a:lnTo>
                    <a:pt x="1512" y="6050"/>
                  </a:lnTo>
                  <a:cubicBezTo>
                    <a:pt x="1386" y="5924"/>
                    <a:pt x="1386" y="5703"/>
                    <a:pt x="1512" y="5577"/>
                  </a:cubicBezTo>
                  <a:cubicBezTo>
                    <a:pt x="1575" y="5514"/>
                    <a:pt x="1662" y="5483"/>
                    <a:pt x="1749" y="5483"/>
                  </a:cubicBezTo>
                  <a:cubicBezTo>
                    <a:pt x="1835" y="5483"/>
                    <a:pt x="1922" y="5514"/>
                    <a:pt x="1985" y="5577"/>
                  </a:cubicBezTo>
                  <a:lnTo>
                    <a:pt x="2426" y="6018"/>
                  </a:lnTo>
                  <a:lnTo>
                    <a:pt x="3592" y="4884"/>
                  </a:lnTo>
                  <a:cubicBezTo>
                    <a:pt x="3655" y="4821"/>
                    <a:pt x="3741" y="4790"/>
                    <a:pt x="3828" y="4790"/>
                  </a:cubicBezTo>
                  <a:close/>
                  <a:moveTo>
                    <a:pt x="3828" y="6869"/>
                  </a:moveTo>
                  <a:cubicBezTo>
                    <a:pt x="3915" y="6869"/>
                    <a:pt x="4001" y="6900"/>
                    <a:pt x="4064" y="6963"/>
                  </a:cubicBezTo>
                  <a:cubicBezTo>
                    <a:pt x="4253" y="7121"/>
                    <a:pt x="4253" y="7342"/>
                    <a:pt x="4096" y="7468"/>
                  </a:cubicBezTo>
                  <a:lnTo>
                    <a:pt x="2678" y="8854"/>
                  </a:lnTo>
                  <a:cubicBezTo>
                    <a:pt x="2615" y="8917"/>
                    <a:pt x="2520" y="8980"/>
                    <a:pt x="2457" y="8980"/>
                  </a:cubicBezTo>
                  <a:cubicBezTo>
                    <a:pt x="2363" y="8980"/>
                    <a:pt x="2268" y="8917"/>
                    <a:pt x="2205" y="8854"/>
                  </a:cubicBezTo>
                  <a:lnTo>
                    <a:pt x="1512" y="8129"/>
                  </a:lnTo>
                  <a:cubicBezTo>
                    <a:pt x="1386" y="8003"/>
                    <a:pt x="1386" y="7783"/>
                    <a:pt x="1512" y="7657"/>
                  </a:cubicBezTo>
                  <a:cubicBezTo>
                    <a:pt x="1575" y="7594"/>
                    <a:pt x="1662" y="7562"/>
                    <a:pt x="1749" y="7562"/>
                  </a:cubicBezTo>
                  <a:cubicBezTo>
                    <a:pt x="1835" y="7562"/>
                    <a:pt x="1922" y="7594"/>
                    <a:pt x="1985" y="7657"/>
                  </a:cubicBezTo>
                  <a:lnTo>
                    <a:pt x="2426" y="8098"/>
                  </a:lnTo>
                  <a:lnTo>
                    <a:pt x="3592" y="6963"/>
                  </a:lnTo>
                  <a:cubicBezTo>
                    <a:pt x="3655" y="6900"/>
                    <a:pt x="3741" y="6869"/>
                    <a:pt x="3828" y="686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9673"/>
                  </a:lnTo>
                  <a:lnTo>
                    <a:pt x="6301" y="9673"/>
                  </a:lnTo>
                  <a:lnTo>
                    <a:pt x="6301" y="10397"/>
                  </a:lnTo>
                  <a:lnTo>
                    <a:pt x="6301" y="10744"/>
                  </a:lnTo>
                  <a:lnTo>
                    <a:pt x="6270" y="10744"/>
                  </a:lnTo>
                  <a:cubicBezTo>
                    <a:pt x="6270" y="11343"/>
                    <a:pt x="6742" y="11752"/>
                    <a:pt x="7278" y="11752"/>
                  </a:cubicBezTo>
                  <a:cubicBezTo>
                    <a:pt x="7876" y="11752"/>
                    <a:pt x="8317" y="11280"/>
                    <a:pt x="8317" y="10744"/>
                  </a:cubicBezTo>
                  <a:lnTo>
                    <a:pt x="8317" y="7972"/>
                  </a:lnTo>
                  <a:lnTo>
                    <a:pt x="7498" y="8822"/>
                  </a:lnTo>
                  <a:lnTo>
                    <a:pt x="5608" y="9547"/>
                  </a:lnTo>
                  <a:cubicBezTo>
                    <a:pt x="5497" y="9576"/>
                    <a:pt x="5390" y="9590"/>
                    <a:pt x="5288" y="9590"/>
                  </a:cubicBezTo>
                  <a:cubicBezTo>
                    <a:pt x="4954" y="9590"/>
                    <a:pt x="4674" y="9441"/>
                    <a:pt x="4505" y="9200"/>
                  </a:cubicBezTo>
                  <a:cubicBezTo>
                    <a:pt x="4316" y="8980"/>
                    <a:pt x="4222" y="8665"/>
                    <a:pt x="4316" y="8255"/>
                  </a:cubicBezTo>
                  <a:lnTo>
                    <a:pt x="5041" y="6365"/>
                  </a:lnTo>
                  <a:lnTo>
                    <a:pt x="8317" y="3088"/>
                  </a:lnTo>
                  <a:lnTo>
                    <a:pt x="8317" y="2773"/>
                  </a:lnTo>
                  <a:lnTo>
                    <a:pt x="5891" y="2773"/>
                  </a:lnTo>
                  <a:cubicBezTo>
                    <a:pt x="5671" y="2773"/>
                    <a:pt x="5513" y="2616"/>
                    <a:pt x="5513" y="2427"/>
                  </a:cubicBezTo>
                  <a:lnTo>
                    <a:pt x="551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0800" rIns="100800" tIns="100800" bIns="1008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979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82" name="Google Shape;1169;p41"/>
            <p:cNvSpPr/>
            <p:nvPr/>
          </p:nvSpPr>
          <p:spPr>
            <a:xfrm>
              <a:off x="4102560" y="2216160"/>
              <a:ext cx="74520" cy="72720"/>
            </a:xfrm>
            <a:custGeom>
              <a:avLst/>
              <a:gdLst>
                <a:gd name="textAreaLeft" fmla="*/ 0 w 74520"/>
                <a:gd name="textAreaRight" fmla="*/ 74880 w 74520"/>
                <a:gd name="textAreaTop" fmla="*/ 0 h 72720"/>
                <a:gd name="textAreaBottom" fmla="*/ 73080 h 72720"/>
              </a:gdLst>
              <a:ahLst/>
              <a:rect l="textAreaLeft" t="textAreaTop" r="textAreaRight" b="textAreaBottom"/>
              <a:pathLst>
                <a:path w="2301" h="2238">
                  <a:moveTo>
                    <a:pt x="1072" y="1"/>
                  </a:moveTo>
                  <a:cubicBezTo>
                    <a:pt x="890" y="1"/>
                    <a:pt x="709" y="64"/>
                    <a:pt x="568" y="190"/>
                  </a:cubicBezTo>
                  <a:lnTo>
                    <a:pt x="0" y="788"/>
                  </a:lnTo>
                  <a:lnTo>
                    <a:pt x="1450" y="2238"/>
                  </a:lnTo>
                  <a:lnTo>
                    <a:pt x="2048" y="1639"/>
                  </a:lnTo>
                  <a:cubicBezTo>
                    <a:pt x="2300" y="1387"/>
                    <a:pt x="2300" y="946"/>
                    <a:pt x="2048" y="662"/>
                  </a:cubicBezTo>
                  <a:lnTo>
                    <a:pt x="1576" y="190"/>
                  </a:lnTo>
                  <a:cubicBezTo>
                    <a:pt x="1434" y="64"/>
                    <a:pt x="1253" y="1"/>
                    <a:pt x="107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0800" rIns="100800" tIns="36360" bIns="3636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979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83" name="Google Shape;1170;p41"/>
            <p:cNvSpPr/>
            <p:nvPr/>
          </p:nvSpPr>
          <p:spPr>
            <a:xfrm>
              <a:off x="3975480" y="2356920"/>
              <a:ext cx="60120" cy="58320"/>
            </a:xfrm>
            <a:custGeom>
              <a:avLst/>
              <a:gdLst>
                <a:gd name="textAreaLeft" fmla="*/ 0 w 60120"/>
                <a:gd name="textAreaRight" fmla="*/ 60480 w 60120"/>
                <a:gd name="textAreaTop" fmla="*/ 0 h 58320"/>
                <a:gd name="textAreaBottom" fmla="*/ 58680 h 58320"/>
              </a:gdLst>
              <a:ahLst/>
              <a:rect l="textAreaLeft" t="textAreaTop" r="textAreaRight" b="textAreaBottom"/>
              <a:pathLst>
                <a:path w="1855" h="1801">
                  <a:moveTo>
                    <a:pt x="594" y="1"/>
                  </a:moveTo>
                  <a:lnTo>
                    <a:pt x="59" y="1387"/>
                  </a:lnTo>
                  <a:cubicBezTo>
                    <a:pt x="0" y="1621"/>
                    <a:pt x="186" y="1800"/>
                    <a:pt x="414" y="1800"/>
                  </a:cubicBezTo>
                  <a:cubicBezTo>
                    <a:pt x="432" y="1800"/>
                    <a:pt x="450" y="1799"/>
                    <a:pt x="468" y="1797"/>
                  </a:cubicBezTo>
                  <a:lnTo>
                    <a:pt x="1855" y="1261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0800" rIns="100800" tIns="29160" bIns="2916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979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84" name="Google Shape;1171;p41"/>
            <p:cNvSpPr/>
            <p:nvPr/>
          </p:nvSpPr>
          <p:spPr>
            <a:xfrm>
              <a:off x="4007160" y="2258280"/>
              <a:ext cx="127080" cy="127080"/>
            </a:xfrm>
            <a:custGeom>
              <a:avLst/>
              <a:gdLst>
                <a:gd name="textAreaLeft" fmla="*/ 0 w 127080"/>
                <a:gd name="textAreaRight" fmla="*/ 127440 w 127080"/>
                <a:gd name="textAreaTop" fmla="*/ 0 h 127080"/>
                <a:gd name="textAreaBottom" fmla="*/ 127440 h 127080"/>
              </a:gdLst>
              <a:ahLst/>
              <a:rect l="textAreaLeft" t="textAreaTop" r="textAreaRight" b="textAreaBottom"/>
              <a:pathLst>
                <a:path w="3908" h="3908">
                  <a:moveTo>
                    <a:pt x="2426" y="1"/>
                  </a:moveTo>
                  <a:lnTo>
                    <a:pt x="1" y="2458"/>
                  </a:lnTo>
                  <a:lnTo>
                    <a:pt x="1450" y="3907"/>
                  </a:lnTo>
                  <a:lnTo>
                    <a:pt x="3907" y="1481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0800" rIns="100800" tIns="63720" bIns="637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979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85" name="Google Shape;1172;p41"/>
            <p:cNvSpPr/>
            <p:nvPr/>
          </p:nvSpPr>
          <p:spPr>
            <a:xfrm>
              <a:off x="4017600" y="2132280"/>
              <a:ext cx="61200" cy="61200"/>
            </a:xfrm>
            <a:custGeom>
              <a:avLst/>
              <a:gdLst>
                <a:gd name="textAreaLeft" fmla="*/ 0 w 61200"/>
                <a:gd name="textAreaRight" fmla="*/ 61560 w 61200"/>
                <a:gd name="textAreaTop" fmla="*/ 0 h 61200"/>
                <a:gd name="textAreaBottom" fmla="*/ 61560 h 61200"/>
              </a:gdLst>
              <a:ahLst/>
              <a:rect l="textAreaLeft" t="textAreaTop" r="textAreaRight" b="textAreaBottom"/>
              <a:pathLst>
                <a:path w="1891" h="1891">
                  <a:moveTo>
                    <a:pt x="1" y="0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0800" rIns="100800" tIns="30600" bIns="306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979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86" name="Google Shape;1173;p41"/>
            <p:cNvSpPr/>
            <p:nvPr/>
          </p:nvSpPr>
          <p:spPr>
            <a:xfrm>
              <a:off x="3790800" y="2465640"/>
              <a:ext cx="216360" cy="43920"/>
            </a:xfrm>
            <a:custGeom>
              <a:avLst/>
              <a:gdLst>
                <a:gd name="textAreaLeft" fmla="*/ 0 w 216360"/>
                <a:gd name="textAreaRight" fmla="*/ 216720 w 216360"/>
                <a:gd name="textAreaTop" fmla="*/ 0 h 43920"/>
                <a:gd name="textAreaBottom" fmla="*/ 44280 h 43920"/>
              </a:gdLst>
              <a:ahLst/>
              <a:rect l="textAreaLeft" t="textAreaTop" r="textAreaRight" b="textAreaBottom"/>
              <a:pathLst>
                <a:path w="6649" h="1356">
                  <a:moveTo>
                    <a:pt x="348" y="0"/>
                  </a:moveTo>
                  <a:cubicBezTo>
                    <a:pt x="158" y="0"/>
                    <a:pt x="1" y="190"/>
                    <a:pt x="1" y="347"/>
                  </a:cubicBezTo>
                  <a:lnTo>
                    <a:pt x="1" y="694"/>
                  </a:lnTo>
                  <a:cubicBezTo>
                    <a:pt x="1" y="1040"/>
                    <a:pt x="316" y="1355"/>
                    <a:pt x="694" y="1355"/>
                  </a:cubicBezTo>
                  <a:lnTo>
                    <a:pt x="6649" y="1355"/>
                  </a:lnTo>
                  <a:cubicBezTo>
                    <a:pt x="6428" y="1103"/>
                    <a:pt x="6302" y="725"/>
                    <a:pt x="6302" y="347"/>
                  </a:cubicBez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0800" rIns="100800" tIns="21960" bIns="2196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979" spc="-1" strike="noStrike">
                <a:solidFill>
                  <a:schemeClr val="dk1"/>
                </a:solidFill>
                <a:latin typeface="Arial"/>
              </a:endParaRPr>
            </a:p>
          </p:txBody>
        </p:sp>
      </p:grpSp>
      <p:grpSp>
        <p:nvGrpSpPr>
          <p:cNvPr id="87" name="Google Shape;1174;p41"/>
          <p:cNvGrpSpPr/>
          <p:nvPr/>
        </p:nvGrpSpPr>
        <p:grpSpPr>
          <a:xfrm>
            <a:off x="3100320" y="3479040"/>
            <a:ext cx="384840" cy="384480"/>
            <a:chOff x="3100320" y="3479040"/>
            <a:chExt cx="384840" cy="384480"/>
          </a:xfrm>
        </p:grpSpPr>
        <p:sp>
          <p:nvSpPr>
            <p:cNvPr id="88" name="Google Shape;1175;p41"/>
            <p:cNvSpPr/>
            <p:nvPr/>
          </p:nvSpPr>
          <p:spPr>
            <a:xfrm>
              <a:off x="3167280" y="3592080"/>
              <a:ext cx="22320" cy="112680"/>
            </a:xfrm>
            <a:custGeom>
              <a:avLst/>
              <a:gdLst>
                <a:gd name="textAreaLeft" fmla="*/ 0 w 22320"/>
                <a:gd name="textAreaRight" fmla="*/ 22680 w 22320"/>
                <a:gd name="textAreaTop" fmla="*/ 0 h 112680"/>
                <a:gd name="textAreaBottom" fmla="*/ 113040 h 112680"/>
              </a:gdLst>
              <a:ahLst/>
              <a:rect l="textAreaLeft" t="textAreaTop" r="textAreaRight" b="textAreaBottom"/>
              <a:pathLst>
                <a:path w="694" h="3467">
                  <a:moveTo>
                    <a:pt x="0" y="1"/>
                  </a:moveTo>
                  <a:lnTo>
                    <a:pt x="0" y="3466"/>
                  </a:lnTo>
                  <a:lnTo>
                    <a:pt x="694" y="3466"/>
                  </a:lnTo>
                  <a:lnTo>
                    <a:pt x="69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0800" rIns="100800" tIns="56520" bIns="565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979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89" name="Google Shape;1176;p41"/>
            <p:cNvSpPr/>
            <p:nvPr/>
          </p:nvSpPr>
          <p:spPr>
            <a:xfrm>
              <a:off x="3394800" y="3592080"/>
              <a:ext cx="23400" cy="112680"/>
            </a:xfrm>
            <a:custGeom>
              <a:avLst/>
              <a:gdLst>
                <a:gd name="textAreaLeft" fmla="*/ 0 w 23400"/>
                <a:gd name="textAreaRight" fmla="*/ 23760 w 23400"/>
                <a:gd name="textAreaTop" fmla="*/ 0 h 112680"/>
                <a:gd name="textAreaBottom" fmla="*/ 113040 h 112680"/>
              </a:gdLst>
              <a:ahLst/>
              <a:rect l="textAreaLeft" t="textAreaTop" r="textAreaRight" b="textAreaBottom"/>
              <a:pathLst>
                <a:path w="726" h="3467">
                  <a:moveTo>
                    <a:pt x="1" y="1"/>
                  </a:moveTo>
                  <a:lnTo>
                    <a:pt x="1" y="3466"/>
                  </a:lnTo>
                  <a:lnTo>
                    <a:pt x="725" y="3466"/>
                  </a:lnTo>
                  <a:lnTo>
                    <a:pt x="725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0800" rIns="100800" tIns="56520" bIns="565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979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0" name="Google Shape;1177;p41"/>
            <p:cNvSpPr/>
            <p:nvPr/>
          </p:nvSpPr>
          <p:spPr>
            <a:xfrm>
              <a:off x="3167280" y="3727440"/>
              <a:ext cx="22320" cy="135000"/>
            </a:xfrm>
            <a:custGeom>
              <a:avLst/>
              <a:gdLst>
                <a:gd name="textAreaLeft" fmla="*/ 0 w 22320"/>
                <a:gd name="textAreaRight" fmla="*/ 22680 w 22320"/>
                <a:gd name="textAreaTop" fmla="*/ 0 h 135000"/>
                <a:gd name="textAreaBottom" fmla="*/ 135360 h 135000"/>
              </a:gdLst>
              <a:ahLst/>
              <a:rect l="textAreaLeft" t="textAreaTop" r="textAreaRight" b="textAreaBottom"/>
              <a:pathLst>
                <a:path w="694" h="4160">
                  <a:moveTo>
                    <a:pt x="0" y="0"/>
                  </a:moveTo>
                  <a:lnTo>
                    <a:pt x="0" y="4159"/>
                  </a:lnTo>
                  <a:lnTo>
                    <a:pt x="694" y="4159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0800" rIns="100800" tIns="67680" bIns="676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979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1" name="Google Shape;1178;p41"/>
            <p:cNvSpPr/>
            <p:nvPr/>
          </p:nvSpPr>
          <p:spPr>
            <a:xfrm>
              <a:off x="3394800" y="3727440"/>
              <a:ext cx="23400" cy="135000"/>
            </a:xfrm>
            <a:custGeom>
              <a:avLst/>
              <a:gdLst>
                <a:gd name="textAreaLeft" fmla="*/ 0 w 23400"/>
                <a:gd name="textAreaRight" fmla="*/ 23760 w 23400"/>
                <a:gd name="textAreaTop" fmla="*/ 0 h 135000"/>
                <a:gd name="textAreaBottom" fmla="*/ 135360 h 135000"/>
              </a:gdLst>
              <a:ahLst/>
              <a:rect l="textAreaLeft" t="textAreaTop" r="textAreaRight" b="textAreaBottom"/>
              <a:pathLst>
                <a:path w="726" h="4160">
                  <a:moveTo>
                    <a:pt x="1" y="0"/>
                  </a:moveTo>
                  <a:lnTo>
                    <a:pt x="1" y="4159"/>
                  </a:lnTo>
                  <a:lnTo>
                    <a:pt x="725" y="4159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0800" rIns="100800" tIns="67680" bIns="676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979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2" name="Google Shape;1179;p41"/>
            <p:cNvSpPr/>
            <p:nvPr/>
          </p:nvSpPr>
          <p:spPr>
            <a:xfrm>
              <a:off x="3100320" y="3592080"/>
              <a:ext cx="45000" cy="112680"/>
            </a:xfrm>
            <a:custGeom>
              <a:avLst/>
              <a:gdLst>
                <a:gd name="textAreaLeft" fmla="*/ 0 w 45000"/>
                <a:gd name="textAreaRight" fmla="*/ 45360 w 45000"/>
                <a:gd name="textAreaTop" fmla="*/ 0 h 112680"/>
                <a:gd name="textAreaBottom" fmla="*/ 113040 h 112680"/>
              </a:gdLst>
              <a:ahLst/>
              <a:rect l="textAreaLeft" t="textAreaTop" r="textAreaRight" b="textAreaBottom"/>
              <a:pathLst>
                <a:path w="1387" h="3467">
                  <a:moveTo>
                    <a:pt x="1009" y="1"/>
                  </a:moveTo>
                  <a:cubicBezTo>
                    <a:pt x="442" y="1"/>
                    <a:pt x="1" y="442"/>
                    <a:pt x="1" y="1009"/>
                  </a:cubicBezTo>
                  <a:lnTo>
                    <a:pt x="1" y="2049"/>
                  </a:lnTo>
                  <a:cubicBezTo>
                    <a:pt x="1" y="2427"/>
                    <a:pt x="158" y="2773"/>
                    <a:pt x="442" y="3025"/>
                  </a:cubicBezTo>
                  <a:cubicBezTo>
                    <a:pt x="662" y="3340"/>
                    <a:pt x="1009" y="3466"/>
                    <a:pt x="1387" y="3466"/>
                  </a:cubicBezTo>
                  <a:lnTo>
                    <a:pt x="138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0800" rIns="100800" tIns="56520" bIns="565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979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3" name="Google Shape;1180;p41"/>
            <p:cNvSpPr/>
            <p:nvPr/>
          </p:nvSpPr>
          <p:spPr>
            <a:xfrm>
              <a:off x="3213360" y="3592080"/>
              <a:ext cx="158760" cy="112680"/>
            </a:xfrm>
            <a:custGeom>
              <a:avLst/>
              <a:gdLst>
                <a:gd name="textAreaLeft" fmla="*/ 0 w 158760"/>
                <a:gd name="textAreaRight" fmla="*/ 159120 w 158760"/>
                <a:gd name="textAreaTop" fmla="*/ 0 h 112680"/>
                <a:gd name="textAreaBottom" fmla="*/ 113040 h 112680"/>
              </a:gdLst>
              <a:ahLst/>
              <a:rect l="textAreaLeft" t="textAreaTop" r="textAreaRight" b="textAreaBottom"/>
              <a:pathLst>
                <a:path w="4884" h="3467">
                  <a:moveTo>
                    <a:pt x="0" y="1"/>
                  </a:moveTo>
                  <a:lnTo>
                    <a:pt x="0" y="3466"/>
                  </a:lnTo>
                  <a:lnTo>
                    <a:pt x="4883" y="3466"/>
                  </a:lnTo>
                  <a:lnTo>
                    <a:pt x="488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0800" rIns="100800" tIns="56520" bIns="565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979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4" name="Google Shape;1181;p41"/>
            <p:cNvSpPr/>
            <p:nvPr/>
          </p:nvSpPr>
          <p:spPr>
            <a:xfrm>
              <a:off x="3440160" y="3710880"/>
              <a:ext cx="45000" cy="152640"/>
            </a:xfrm>
            <a:custGeom>
              <a:avLst/>
              <a:gdLst>
                <a:gd name="textAreaLeft" fmla="*/ 0 w 45000"/>
                <a:gd name="textAreaRight" fmla="*/ 45360 w 45000"/>
                <a:gd name="textAreaTop" fmla="*/ 0 h 152640"/>
                <a:gd name="textAreaBottom" fmla="*/ 153000 h 152640"/>
              </a:gdLst>
              <a:ahLst/>
              <a:rect l="textAreaLeft" t="textAreaTop" r="textAreaRight" b="textAreaBottom"/>
              <a:pathLst>
                <a:path w="1388" h="4695">
                  <a:moveTo>
                    <a:pt x="1387" y="0"/>
                  </a:moveTo>
                  <a:cubicBezTo>
                    <a:pt x="977" y="315"/>
                    <a:pt x="505" y="504"/>
                    <a:pt x="1" y="504"/>
                  </a:cubicBezTo>
                  <a:lnTo>
                    <a:pt x="1" y="4695"/>
                  </a:lnTo>
                  <a:lnTo>
                    <a:pt x="347" y="4695"/>
                  </a:lnTo>
                  <a:cubicBezTo>
                    <a:pt x="946" y="4695"/>
                    <a:pt x="1387" y="4222"/>
                    <a:pt x="1387" y="3655"/>
                  </a:cubicBezTo>
                  <a:lnTo>
                    <a:pt x="138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0800" rIns="100800" tIns="76320" bIns="763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979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5" name="Google Shape;1182;p41"/>
            <p:cNvSpPr/>
            <p:nvPr/>
          </p:nvSpPr>
          <p:spPr>
            <a:xfrm>
              <a:off x="3100320" y="3710880"/>
              <a:ext cx="45000" cy="151560"/>
            </a:xfrm>
            <a:custGeom>
              <a:avLst/>
              <a:gdLst>
                <a:gd name="textAreaLeft" fmla="*/ 0 w 45000"/>
                <a:gd name="textAreaRight" fmla="*/ 45360 w 45000"/>
                <a:gd name="textAreaTop" fmla="*/ 0 h 151560"/>
                <a:gd name="textAreaBottom" fmla="*/ 151920 h 151560"/>
              </a:gdLst>
              <a:ahLst/>
              <a:rect l="textAreaLeft" t="textAreaTop" r="textAreaRight" b="textAreaBottom"/>
              <a:pathLst>
                <a:path w="1387" h="4664">
                  <a:moveTo>
                    <a:pt x="1" y="0"/>
                  </a:moveTo>
                  <a:lnTo>
                    <a:pt x="1" y="3655"/>
                  </a:lnTo>
                  <a:cubicBezTo>
                    <a:pt x="1" y="4222"/>
                    <a:pt x="442" y="4663"/>
                    <a:pt x="1009" y="4663"/>
                  </a:cubicBezTo>
                  <a:lnTo>
                    <a:pt x="1387" y="4663"/>
                  </a:lnTo>
                  <a:lnTo>
                    <a:pt x="1387" y="504"/>
                  </a:lnTo>
                  <a:cubicBezTo>
                    <a:pt x="851" y="504"/>
                    <a:pt x="379" y="315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0800" rIns="100800" tIns="75960" bIns="7596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979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6" name="Google Shape;1183;p41"/>
            <p:cNvSpPr/>
            <p:nvPr/>
          </p:nvSpPr>
          <p:spPr>
            <a:xfrm>
              <a:off x="3281040" y="3727440"/>
              <a:ext cx="22320" cy="23400"/>
            </a:xfrm>
            <a:custGeom>
              <a:avLst/>
              <a:gdLst>
                <a:gd name="textAreaLeft" fmla="*/ 0 w 22320"/>
                <a:gd name="textAreaRight" fmla="*/ 22680 w 22320"/>
                <a:gd name="textAreaTop" fmla="*/ 0 h 23400"/>
                <a:gd name="textAreaBottom" fmla="*/ 23760 h 23400"/>
              </a:gdLst>
              <a:ahLst/>
              <a:rect l="textAreaLeft" t="textAreaTop" r="textAreaRight" b="textAreaBottom"/>
              <a:pathLst>
                <a:path w="694" h="726">
                  <a:moveTo>
                    <a:pt x="1" y="0"/>
                  </a:moveTo>
                  <a:lnTo>
                    <a:pt x="1" y="347"/>
                  </a:lnTo>
                  <a:cubicBezTo>
                    <a:pt x="1" y="568"/>
                    <a:pt x="158" y="725"/>
                    <a:pt x="347" y="725"/>
                  </a:cubicBezTo>
                  <a:cubicBezTo>
                    <a:pt x="568" y="725"/>
                    <a:pt x="694" y="568"/>
                    <a:pt x="694" y="347"/>
                  </a:cubicBezTo>
                  <a:lnTo>
                    <a:pt x="69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0800" rIns="100800" tIns="11880" bIns="118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979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7" name="Google Shape;1184;p41"/>
            <p:cNvSpPr/>
            <p:nvPr/>
          </p:nvSpPr>
          <p:spPr>
            <a:xfrm>
              <a:off x="3440160" y="3592080"/>
              <a:ext cx="45000" cy="112680"/>
            </a:xfrm>
            <a:custGeom>
              <a:avLst/>
              <a:gdLst>
                <a:gd name="textAreaLeft" fmla="*/ 0 w 45000"/>
                <a:gd name="textAreaRight" fmla="*/ 45360 w 45000"/>
                <a:gd name="textAreaTop" fmla="*/ 0 h 112680"/>
                <a:gd name="textAreaBottom" fmla="*/ 113040 h 112680"/>
              </a:gdLst>
              <a:ahLst/>
              <a:rect l="textAreaLeft" t="textAreaTop" r="textAreaRight" b="textAreaBottom"/>
              <a:pathLst>
                <a:path w="1388" h="3467">
                  <a:moveTo>
                    <a:pt x="1" y="1"/>
                  </a:moveTo>
                  <a:lnTo>
                    <a:pt x="1" y="3466"/>
                  </a:lnTo>
                  <a:cubicBezTo>
                    <a:pt x="347" y="3466"/>
                    <a:pt x="662" y="3340"/>
                    <a:pt x="946" y="3088"/>
                  </a:cubicBezTo>
                  <a:cubicBezTo>
                    <a:pt x="1229" y="2836"/>
                    <a:pt x="1387" y="2458"/>
                    <a:pt x="1387" y="2080"/>
                  </a:cubicBezTo>
                  <a:lnTo>
                    <a:pt x="1387" y="1040"/>
                  </a:lnTo>
                  <a:cubicBezTo>
                    <a:pt x="1387" y="442"/>
                    <a:pt x="914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0800" rIns="100800" tIns="56520" bIns="565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979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8" name="Google Shape;1185;p41"/>
            <p:cNvSpPr/>
            <p:nvPr/>
          </p:nvSpPr>
          <p:spPr>
            <a:xfrm>
              <a:off x="3213360" y="3727440"/>
              <a:ext cx="158760" cy="135000"/>
            </a:xfrm>
            <a:custGeom>
              <a:avLst/>
              <a:gdLst>
                <a:gd name="textAreaLeft" fmla="*/ 0 w 158760"/>
                <a:gd name="textAreaRight" fmla="*/ 159120 w 158760"/>
                <a:gd name="textAreaTop" fmla="*/ 0 h 135000"/>
                <a:gd name="textAreaBottom" fmla="*/ 135360 h 135000"/>
              </a:gdLst>
              <a:ahLst/>
              <a:rect l="textAreaLeft" t="textAreaTop" r="textAreaRight" b="textAreaBottom"/>
              <a:pathLst>
                <a:path w="4884" h="4160">
                  <a:moveTo>
                    <a:pt x="0" y="0"/>
                  </a:moveTo>
                  <a:lnTo>
                    <a:pt x="0" y="4159"/>
                  </a:lnTo>
                  <a:lnTo>
                    <a:pt x="4883" y="4159"/>
                  </a:lnTo>
                  <a:lnTo>
                    <a:pt x="4883" y="0"/>
                  </a:lnTo>
                  <a:lnTo>
                    <a:pt x="3466" y="0"/>
                  </a:lnTo>
                  <a:lnTo>
                    <a:pt x="3466" y="347"/>
                  </a:lnTo>
                  <a:cubicBezTo>
                    <a:pt x="3466" y="946"/>
                    <a:pt x="2993" y="1387"/>
                    <a:pt x="2426" y="1387"/>
                  </a:cubicBezTo>
                  <a:cubicBezTo>
                    <a:pt x="1827" y="1387"/>
                    <a:pt x="1418" y="914"/>
                    <a:pt x="1418" y="347"/>
                  </a:cubicBezTo>
                  <a:lnTo>
                    <a:pt x="141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0800" rIns="100800" tIns="67680" bIns="676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979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9" name="Google Shape;1186;p41"/>
            <p:cNvSpPr/>
            <p:nvPr/>
          </p:nvSpPr>
          <p:spPr>
            <a:xfrm>
              <a:off x="3212280" y="3479040"/>
              <a:ext cx="158760" cy="90000"/>
            </a:xfrm>
            <a:custGeom>
              <a:avLst/>
              <a:gdLst>
                <a:gd name="textAreaLeft" fmla="*/ 0 w 158760"/>
                <a:gd name="textAreaRight" fmla="*/ 159120 w 158760"/>
                <a:gd name="textAreaTop" fmla="*/ 0 h 90000"/>
                <a:gd name="textAreaBottom" fmla="*/ 90360 h 90000"/>
              </a:gdLst>
              <a:ahLst/>
              <a:rect l="textAreaLeft" t="textAreaTop" r="textAreaRight" b="textAreaBottom"/>
              <a:pathLst>
                <a:path w="4884" h="2773">
                  <a:moveTo>
                    <a:pt x="2427" y="0"/>
                  </a:moveTo>
                  <a:cubicBezTo>
                    <a:pt x="1103" y="0"/>
                    <a:pt x="1" y="1103"/>
                    <a:pt x="1" y="2426"/>
                  </a:cubicBezTo>
                  <a:lnTo>
                    <a:pt x="1" y="2773"/>
                  </a:lnTo>
                  <a:lnTo>
                    <a:pt x="1355" y="2773"/>
                  </a:lnTo>
                  <a:lnTo>
                    <a:pt x="1355" y="2426"/>
                  </a:lnTo>
                  <a:cubicBezTo>
                    <a:pt x="1355" y="1828"/>
                    <a:pt x="1828" y="1418"/>
                    <a:pt x="2395" y="1418"/>
                  </a:cubicBezTo>
                  <a:cubicBezTo>
                    <a:pt x="2994" y="1418"/>
                    <a:pt x="3403" y="1891"/>
                    <a:pt x="3403" y="2426"/>
                  </a:cubicBezTo>
                  <a:lnTo>
                    <a:pt x="3403" y="2773"/>
                  </a:lnTo>
                  <a:lnTo>
                    <a:pt x="4884" y="2773"/>
                  </a:lnTo>
                  <a:lnTo>
                    <a:pt x="4884" y="2426"/>
                  </a:lnTo>
                  <a:cubicBezTo>
                    <a:pt x="4884" y="1103"/>
                    <a:pt x="3781" y="0"/>
                    <a:pt x="242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0800" rIns="1008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979" spc="-1" strike="noStrike">
                <a:solidFill>
                  <a:schemeClr val="dk1"/>
                </a:solidFill>
                <a:latin typeface="Arial"/>
              </a:endParaRPr>
            </a:p>
          </p:txBody>
        </p:sp>
      </p:grpSp>
      <p:grpSp>
        <p:nvGrpSpPr>
          <p:cNvPr id="100" name="Google Shape;1187;p41"/>
          <p:cNvGrpSpPr/>
          <p:nvPr/>
        </p:nvGrpSpPr>
        <p:grpSpPr>
          <a:xfrm>
            <a:off x="5852160" y="2161080"/>
            <a:ext cx="385920" cy="314640"/>
            <a:chOff x="5852160" y="2161080"/>
            <a:chExt cx="385920" cy="314640"/>
          </a:xfrm>
        </p:grpSpPr>
        <p:sp>
          <p:nvSpPr>
            <p:cNvPr id="101" name="Google Shape;1188;p41"/>
            <p:cNvSpPr/>
            <p:nvPr/>
          </p:nvSpPr>
          <p:spPr>
            <a:xfrm>
              <a:off x="6180840" y="2296440"/>
              <a:ext cx="57240" cy="23400"/>
            </a:xfrm>
            <a:custGeom>
              <a:avLst/>
              <a:gdLst>
                <a:gd name="textAreaLeft" fmla="*/ 0 w 57240"/>
                <a:gd name="textAreaRight" fmla="*/ 57600 w 57240"/>
                <a:gd name="textAreaTop" fmla="*/ 0 h 23400"/>
                <a:gd name="textAreaBottom" fmla="*/ 23760 h 23400"/>
              </a:gdLst>
              <a:ahLst/>
              <a:rect l="textAreaLeft" t="textAreaTop" r="textAreaRight" b="textAreaBottom"/>
              <a:pathLst>
                <a:path w="1766" h="725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419" y="725"/>
                  </a:lnTo>
                  <a:cubicBezTo>
                    <a:pt x="1608" y="725"/>
                    <a:pt x="1765" y="567"/>
                    <a:pt x="1765" y="378"/>
                  </a:cubicBezTo>
                  <a:cubicBezTo>
                    <a:pt x="1734" y="158"/>
                    <a:pt x="1608" y="0"/>
                    <a:pt x="141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0800" rIns="100800" tIns="11880" bIns="118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979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2" name="Google Shape;1189;p41"/>
            <p:cNvSpPr/>
            <p:nvPr/>
          </p:nvSpPr>
          <p:spPr>
            <a:xfrm>
              <a:off x="6167520" y="2342520"/>
              <a:ext cx="47880" cy="43920"/>
            </a:xfrm>
            <a:custGeom>
              <a:avLst/>
              <a:gdLst>
                <a:gd name="textAreaLeft" fmla="*/ 0 w 47880"/>
                <a:gd name="textAreaRight" fmla="*/ 48240 w 47880"/>
                <a:gd name="textAreaTop" fmla="*/ 0 h 43920"/>
                <a:gd name="textAreaBottom" fmla="*/ 44280 h 43920"/>
              </a:gdLst>
              <a:ahLst/>
              <a:rect l="textAreaLeft" t="textAreaTop" r="textAreaRight" b="textAreaBottom"/>
              <a:pathLst>
                <a:path w="1482" h="1355">
                  <a:moveTo>
                    <a:pt x="394" y="0"/>
                  </a:moveTo>
                  <a:cubicBezTo>
                    <a:pt x="308" y="0"/>
                    <a:pt x="221" y="32"/>
                    <a:pt x="158" y="95"/>
                  </a:cubicBezTo>
                  <a:cubicBezTo>
                    <a:pt x="0" y="221"/>
                    <a:pt x="0" y="410"/>
                    <a:pt x="158" y="567"/>
                  </a:cubicBezTo>
                  <a:lnTo>
                    <a:pt x="882" y="1260"/>
                  </a:lnTo>
                  <a:cubicBezTo>
                    <a:pt x="945" y="1323"/>
                    <a:pt x="1032" y="1355"/>
                    <a:pt x="1119" y="1355"/>
                  </a:cubicBezTo>
                  <a:cubicBezTo>
                    <a:pt x="1205" y="1355"/>
                    <a:pt x="1292" y="1323"/>
                    <a:pt x="1355" y="1260"/>
                  </a:cubicBezTo>
                  <a:cubicBezTo>
                    <a:pt x="1481" y="1134"/>
                    <a:pt x="1481" y="914"/>
                    <a:pt x="1355" y="788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0800" rIns="100800" tIns="21960" bIns="2196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979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3" name="Google Shape;1190;p41"/>
            <p:cNvSpPr/>
            <p:nvPr/>
          </p:nvSpPr>
          <p:spPr>
            <a:xfrm>
              <a:off x="6169320" y="2228760"/>
              <a:ext cx="45720" cy="44640"/>
            </a:xfrm>
            <a:custGeom>
              <a:avLst/>
              <a:gdLst>
                <a:gd name="textAreaLeft" fmla="*/ 0 w 45720"/>
                <a:gd name="textAreaRight" fmla="*/ 46080 w 45720"/>
                <a:gd name="textAreaTop" fmla="*/ 0 h 44640"/>
                <a:gd name="textAreaBottom" fmla="*/ 45000 h 44640"/>
              </a:gdLst>
              <a:ahLst/>
              <a:rect l="textAreaLeft" t="textAreaTop" r="textAreaRight" b="textAreaBottom"/>
              <a:pathLst>
                <a:path w="1419" h="1380">
                  <a:moveTo>
                    <a:pt x="1056" y="1"/>
                  </a:moveTo>
                  <a:cubicBezTo>
                    <a:pt x="969" y="1"/>
                    <a:pt x="882" y="32"/>
                    <a:pt x="819" y="96"/>
                  </a:cubicBezTo>
                  <a:lnTo>
                    <a:pt x="95" y="789"/>
                  </a:lnTo>
                  <a:cubicBezTo>
                    <a:pt x="0" y="915"/>
                    <a:pt x="0" y="1135"/>
                    <a:pt x="95" y="1261"/>
                  </a:cubicBezTo>
                  <a:cubicBezTo>
                    <a:pt x="158" y="1340"/>
                    <a:pt x="252" y="1379"/>
                    <a:pt x="343" y="1379"/>
                  </a:cubicBezTo>
                  <a:cubicBezTo>
                    <a:pt x="434" y="1379"/>
                    <a:pt x="520" y="1340"/>
                    <a:pt x="567" y="1261"/>
                  </a:cubicBezTo>
                  <a:lnTo>
                    <a:pt x="1292" y="568"/>
                  </a:lnTo>
                  <a:cubicBezTo>
                    <a:pt x="1418" y="442"/>
                    <a:pt x="1418" y="190"/>
                    <a:pt x="1292" y="96"/>
                  </a:cubicBezTo>
                  <a:cubicBezTo>
                    <a:pt x="1229" y="32"/>
                    <a:pt x="1142" y="1"/>
                    <a:pt x="105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0800" rIns="100800" tIns="22320" bIns="223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979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4" name="Google Shape;1191;p41"/>
            <p:cNvSpPr/>
            <p:nvPr/>
          </p:nvSpPr>
          <p:spPr>
            <a:xfrm>
              <a:off x="5852160" y="2228760"/>
              <a:ext cx="137160" cy="136080"/>
            </a:xfrm>
            <a:custGeom>
              <a:avLst/>
              <a:gdLst>
                <a:gd name="textAreaLeft" fmla="*/ 0 w 137160"/>
                <a:gd name="textAreaRight" fmla="*/ 137520 w 137160"/>
                <a:gd name="textAreaTop" fmla="*/ 0 h 136080"/>
                <a:gd name="textAreaBottom" fmla="*/ 136440 h 136080"/>
              </a:gdLst>
              <a:ahLst/>
              <a:rect l="textAreaLeft" t="textAreaTop" r="textAreaRight" b="textAreaBottom"/>
              <a:pathLst>
                <a:path w="4222" h="4192">
                  <a:moveTo>
                    <a:pt x="2489" y="1"/>
                  </a:moveTo>
                  <a:cubicBezTo>
                    <a:pt x="2048" y="1"/>
                    <a:pt x="1639" y="285"/>
                    <a:pt x="1481" y="726"/>
                  </a:cubicBezTo>
                  <a:lnTo>
                    <a:pt x="1418" y="726"/>
                  </a:lnTo>
                  <a:cubicBezTo>
                    <a:pt x="662" y="726"/>
                    <a:pt x="0" y="1356"/>
                    <a:pt x="0" y="2080"/>
                  </a:cubicBezTo>
                  <a:cubicBezTo>
                    <a:pt x="0" y="2836"/>
                    <a:pt x="630" y="3467"/>
                    <a:pt x="1418" y="3467"/>
                  </a:cubicBezTo>
                  <a:lnTo>
                    <a:pt x="1481" y="3467"/>
                  </a:lnTo>
                  <a:cubicBezTo>
                    <a:pt x="1639" y="3845"/>
                    <a:pt x="2017" y="4191"/>
                    <a:pt x="2489" y="4191"/>
                  </a:cubicBezTo>
                  <a:lnTo>
                    <a:pt x="4222" y="4191"/>
                  </a:lnTo>
                  <a:lnTo>
                    <a:pt x="4222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0800" rIns="100800" tIns="68040" bIns="6804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979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5" name="Google Shape;1192;p41"/>
            <p:cNvSpPr/>
            <p:nvPr/>
          </p:nvSpPr>
          <p:spPr>
            <a:xfrm>
              <a:off x="6099480" y="2161080"/>
              <a:ext cx="45720" cy="271800"/>
            </a:xfrm>
            <a:custGeom>
              <a:avLst/>
              <a:gdLst>
                <a:gd name="textAreaLeft" fmla="*/ 0 w 45720"/>
                <a:gd name="textAreaRight" fmla="*/ 46080 w 45720"/>
                <a:gd name="textAreaTop" fmla="*/ 0 h 271800"/>
                <a:gd name="textAreaBottom" fmla="*/ 272160 h 271800"/>
              </a:gdLst>
              <a:ahLst/>
              <a:rect l="textAreaLeft" t="textAreaTop" r="textAreaRight" b="textAreaBottom"/>
              <a:pathLst>
                <a:path w="1418" h="8350">
                  <a:moveTo>
                    <a:pt x="725" y="1"/>
                  </a:moveTo>
                  <a:cubicBezTo>
                    <a:pt x="315" y="1"/>
                    <a:pt x="0" y="316"/>
                    <a:pt x="0" y="694"/>
                  </a:cubicBezTo>
                  <a:lnTo>
                    <a:pt x="0" y="7625"/>
                  </a:lnTo>
                  <a:cubicBezTo>
                    <a:pt x="0" y="8034"/>
                    <a:pt x="315" y="8349"/>
                    <a:pt x="725" y="8349"/>
                  </a:cubicBezTo>
                  <a:cubicBezTo>
                    <a:pt x="1134" y="8286"/>
                    <a:pt x="1418" y="8003"/>
                    <a:pt x="1418" y="7625"/>
                  </a:cubicBezTo>
                  <a:lnTo>
                    <a:pt x="1418" y="694"/>
                  </a:ln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0800" rIns="100800" tIns="100800" bIns="1008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979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6" name="Google Shape;1193;p41"/>
            <p:cNvSpPr/>
            <p:nvPr/>
          </p:nvSpPr>
          <p:spPr>
            <a:xfrm>
              <a:off x="5919840" y="2385720"/>
              <a:ext cx="66240" cy="90000"/>
            </a:xfrm>
            <a:custGeom>
              <a:avLst/>
              <a:gdLst>
                <a:gd name="textAreaLeft" fmla="*/ 0 w 66240"/>
                <a:gd name="textAreaRight" fmla="*/ 66600 w 66240"/>
                <a:gd name="textAreaTop" fmla="*/ 0 h 90000"/>
                <a:gd name="textAreaBottom" fmla="*/ 90360 h 90000"/>
              </a:gdLst>
              <a:ahLst/>
              <a:rect l="textAreaLeft" t="textAreaTop" r="textAreaRight" b="textAreaBottom"/>
              <a:pathLst>
                <a:path w="2049" h="2773">
                  <a:moveTo>
                    <a:pt x="1" y="0"/>
                  </a:moveTo>
                  <a:lnTo>
                    <a:pt x="1" y="1764"/>
                  </a:lnTo>
                  <a:cubicBezTo>
                    <a:pt x="1" y="2363"/>
                    <a:pt x="473" y="2773"/>
                    <a:pt x="1040" y="2773"/>
                  </a:cubicBezTo>
                  <a:cubicBezTo>
                    <a:pt x="1607" y="2773"/>
                    <a:pt x="2048" y="2300"/>
                    <a:pt x="2048" y="1764"/>
                  </a:cubicBezTo>
                  <a:lnTo>
                    <a:pt x="2048" y="32"/>
                  </a:lnTo>
                  <a:lnTo>
                    <a:pt x="316" y="32"/>
                  </a:lnTo>
                  <a:cubicBezTo>
                    <a:pt x="253" y="32"/>
                    <a:pt x="127" y="3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0800" rIns="1008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979" spc="-1" strike="noStrike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7" name="Google Shape;1194;p41"/>
            <p:cNvSpPr/>
            <p:nvPr/>
          </p:nvSpPr>
          <p:spPr>
            <a:xfrm>
              <a:off x="6011280" y="2188800"/>
              <a:ext cx="67320" cy="213120"/>
            </a:xfrm>
            <a:custGeom>
              <a:avLst/>
              <a:gdLst>
                <a:gd name="textAreaLeft" fmla="*/ 0 w 67320"/>
                <a:gd name="textAreaRight" fmla="*/ 67680 w 67320"/>
                <a:gd name="textAreaTop" fmla="*/ 0 h 213120"/>
                <a:gd name="textAreaBottom" fmla="*/ 213480 h 213120"/>
              </a:gdLst>
              <a:ahLst/>
              <a:rect l="textAreaLeft" t="textAreaTop" r="textAreaRight" b="textAreaBottom"/>
              <a:pathLst>
                <a:path w="2080" h="6554">
                  <a:moveTo>
                    <a:pt x="2080" y="0"/>
                  </a:moveTo>
                  <a:lnTo>
                    <a:pt x="1765" y="315"/>
                  </a:lnTo>
                  <a:cubicBezTo>
                    <a:pt x="1292" y="788"/>
                    <a:pt x="662" y="1071"/>
                    <a:pt x="1" y="1166"/>
                  </a:cubicBezTo>
                  <a:lnTo>
                    <a:pt x="1" y="5419"/>
                  </a:lnTo>
                  <a:cubicBezTo>
                    <a:pt x="662" y="5482"/>
                    <a:pt x="1292" y="5766"/>
                    <a:pt x="1765" y="6238"/>
                  </a:cubicBezTo>
                  <a:lnTo>
                    <a:pt x="2080" y="6553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100800" rIns="100800" tIns="100800" bIns="1008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1979" spc="-1" strike="noStrike">
                <a:solidFill>
                  <a:schemeClr val="dk1"/>
                </a:solidFill>
                <a:latin typeface="Arial"/>
              </a:endParaRPr>
            </a:p>
          </p:txBody>
        </p:sp>
      </p:grpSp>
      <p:sp>
        <p:nvSpPr>
          <p:cNvPr id="108" name="Google Shape;1195;p41"/>
          <p:cNvSpPr/>
          <p:nvPr/>
        </p:nvSpPr>
        <p:spPr>
          <a:xfrm>
            <a:off x="3780360" y="4821840"/>
            <a:ext cx="407520" cy="405000"/>
          </a:xfrm>
          <a:custGeom>
            <a:avLst/>
            <a:gdLst>
              <a:gd name="textAreaLeft" fmla="*/ 0 w 407520"/>
              <a:gd name="textAreaRight" fmla="*/ 407880 w 407520"/>
              <a:gd name="textAreaTop" fmla="*/ 0 h 405000"/>
              <a:gd name="textAreaBottom" fmla="*/ 405360 h 405000"/>
            </a:gdLst>
            <a:ahLst/>
            <a:rect l="textAreaLeft" t="textAreaTop" r="textAreaRight" b="textAreaBottom"/>
            <a:pathLst>
              <a:path w="12792" h="12713">
                <a:moveTo>
                  <a:pt x="8633" y="1229"/>
                </a:moveTo>
                <a:cubicBezTo>
                  <a:pt x="8854" y="1229"/>
                  <a:pt x="9011" y="1418"/>
                  <a:pt x="9011" y="1607"/>
                </a:cubicBezTo>
                <a:lnTo>
                  <a:pt x="9011" y="1890"/>
                </a:lnTo>
                <a:cubicBezTo>
                  <a:pt x="9484" y="2048"/>
                  <a:pt x="9831" y="2520"/>
                  <a:pt x="9831" y="3088"/>
                </a:cubicBezTo>
                <a:cubicBezTo>
                  <a:pt x="9831" y="3308"/>
                  <a:pt x="9641" y="3497"/>
                  <a:pt x="9452" y="3497"/>
                </a:cubicBezTo>
                <a:cubicBezTo>
                  <a:pt x="9200" y="3497"/>
                  <a:pt x="9011" y="3308"/>
                  <a:pt x="9011" y="3088"/>
                </a:cubicBezTo>
                <a:cubicBezTo>
                  <a:pt x="9011" y="2835"/>
                  <a:pt x="8822" y="2678"/>
                  <a:pt x="8633" y="2678"/>
                </a:cubicBezTo>
                <a:cubicBezTo>
                  <a:pt x="8413" y="2678"/>
                  <a:pt x="8192" y="2867"/>
                  <a:pt x="8192" y="3088"/>
                </a:cubicBezTo>
                <a:cubicBezTo>
                  <a:pt x="8224" y="3308"/>
                  <a:pt x="8570" y="3529"/>
                  <a:pt x="8885" y="3781"/>
                </a:cubicBezTo>
                <a:cubicBezTo>
                  <a:pt x="9326" y="4096"/>
                  <a:pt x="9894" y="4505"/>
                  <a:pt x="9894" y="5167"/>
                </a:cubicBezTo>
                <a:cubicBezTo>
                  <a:pt x="9894" y="5702"/>
                  <a:pt x="9515" y="6143"/>
                  <a:pt x="9043" y="6333"/>
                </a:cubicBezTo>
                <a:lnTo>
                  <a:pt x="9043" y="6616"/>
                </a:lnTo>
                <a:cubicBezTo>
                  <a:pt x="9043" y="6868"/>
                  <a:pt x="8854" y="7026"/>
                  <a:pt x="8665" y="7026"/>
                </a:cubicBezTo>
                <a:cubicBezTo>
                  <a:pt x="8476" y="7026"/>
                  <a:pt x="8224" y="6805"/>
                  <a:pt x="8224" y="6616"/>
                </a:cubicBezTo>
                <a:lnTo>
                  <a:pt x="8224" y="6333"/>
                </a:lnTo>
                <a:cubicBezTo>
                  <a:pt x="7751" y="6175"/>
                  <a:pt x="7405" y="5702"/>
                  <a:pt x="7405" y="5167"/>
                </a:cubicBezTo>
                <a:cubicBezTo>
                  <a:pt x="7405" y="4915"/>
                  <a:pt x="7594" y="4757"/>
                  <a:pt x="7783" y="4757"/>
                </a:cubicBezTo>
                <a:cubicBezTo>
                  <a:pt x="8003" y="4757"/>
                  <a:pt x="8192" y="4978"/>
                  <a:pt x="8192" y="5167"/>
                </a:cubicBezTo>
                <a:cubicBezTo>
                  <a:pt x="8192" y="5387"/>
                  <a:pt x="8381" y="5608"/>
                  <a:pt x="8633" y="5608"/>
                </a:cubicBezTo>
                <a:cubicBezTo>
                  <a:pt x="8854" y="5608"/>
                  <a:pt x="9011" y="5387"/>
                  <a:pt x="9011" y="5167"/>
                </a:cubicBezTo>
                <a:cubicBezTo>
                  <a:pt x="9011" y="4915"/>
                  <a:pt x="8696" y="4694"/>
                  <a:pt x="8350" y="4442"/>
                </a:cubicBezTo>
                <a:cubicBezTo>
                  <a:pt x="7909" y="4127"/>
                  <a:pt x="7373" y="3749"/>
                  <a:pt x="7373" y="3088"/>
                </a:cubicBezTo>
                <a:cubicBezTo>
                  <a:pt x="7373" y="2520"/>
                  <a:pt x="7720" y="2079"/>
                  <a:pt x="8192" y="1890"/>
                </a:cubicBezTo>
                <a:lnTo>
                  <a:pt x="8192" y="1607"/>
                </a:lnTo>
                <a:cubicBezTo>
                  <a:pt x="8192" y="1386"/>
                  <a:pt x="8381" y="1229"/>
                  <a:pt x="8633" y="1229"/>
                </a:cubicBezTo>
                <a:close/>
                <a:moveTo>
                  <a:pt x="6050" y="6616"/>
                </a:moveTo>
                <a:lnTo>
                  <a:pt x="5073" y="10239"/>
                </a:lnTo>
                <a:lnTo>
                  <a:pt x="4853" y="9388"/>
                </a:lnTo>
                <a:cubicBezTo>
                  <a:pt x="4793" y="9168"/>
                  <a:pt x="4617" y="9049"/>
                  <a:pt x="4433" y="9049"/>
                </a:cubicBezTo>
                <a:cubicBezTo>
                  <a:pt x="4328" y="9049"/>
                  <a:pt x="4220" y="9088"/>
                  <a:pt x="4128" y="9168"/>
                </a:cubicBezTo>
                <a:lnTo>
                  <a:pt x="1450" y="11846"/>
                </a:lnTo>
                <a:lnTo>
                  <a:pt x="852" y="11279"/>
                </a:lnTo>
                <a:lnTo>
                  <a:pt x="3530" y="8601"/>
                </a:lnTo>
                <a:cubicBezTo>
                  <a:pt x="3782" y="8349"/>
                  <a:pt x="3656" y="7939"/>
                  <a:pt x="3341" y="7876"/>
                </a:cubicBezTo>
                <a:lnTo>
                  <a:pt x="2490" y="7624"/>
                </a:lnTo>
                <a:lnTo>
                  <a:pt x="6050" y="6616"/>
                </a:lnTo>
                <a:close/>
                <a:moveTo>
                  <a:pt x="8665" y="0"/>
                </a:moveTo>
                <a:cubicBezTo>
                  <a:pt x="6365" y="0"/>
                  <a:pt x="4538" y="1859"/>
                  <a:pt x="4538" y="4127"/>
                </a:cubicBezTo>
                <a:cubicBezTo>
                  <a:pt x="4538" y="4852"/>
                  <a:pt x="4695" y="5513"/>
                  <a:pt x="5042" y="6112"/>
                </a:cubicBezTo>
                <a:lnTo>
                  <a:pt x="820" y="7341"/>
                </a:lnTo>
                <a:cubicBezTo>
                  <a:pt x="442" y="7435"/>
                  <a:pt x="442" y="8034"/>
                  <a:pt x="820" y="8128"/>
                </a:cubicBezTo>
                <a:lnTo>
                  <a:pt x="2490" y="8538"/>
                </a:lnTo>
                <a:lnTo>
                  <a:pt x="316" y="10712"/>
                </a:lnTo>
                <a:cubicBezTo>
                  <a:pt x="1" y="11027"/>
                  <a:pt x="1" y="11594"/>
                  <a:pt x="316" y="11909"/>
                </a:cubicBezTo>
                <a:lnTo>
                  <a:pt x="915" y="12476"/>
                </a:lnTo>
                <a:cubicBezTo>
                  <a:pt x="1072" y="12633"/>
                  <a:pt x="1285" y="12712"/>
                  <a:pt x="1497" y="12712"/>
                </a:cubicBezTo>
                <a:cubicBezTo>
                  <a:pt x="1710" y="12712"/>
                  <a:pt x="1923" y="12633"/>
                  <a:pt x="2080" y="12476"/>
                </a:cubicBezTo>
                <a:lnTo>
                  <a:pt x="4254" y="10334"/>
                </a:lnTo>
                <a:lnTo>
                  <a:pt x="4695" y="11972"/>
                </a:lnTo>
                <a:cubicBezTo>
                  <a:pt x="4759" y="12180"/>
                  <a:pt x="4930" y="12291"/>
                  <a:pt x="5098" y="12291"/>
                </a:cubicBezTo>
                <a:cubicBezTo>
                  <a:pt x="5261" y="12291"/>
                  <a:pt x="5421" y="12188"/>
                  <a:pt x="5483" y="11972"/>
                </a:cubicBezTo>
                <a:lnTo>
                  <a:pt x="6712" y="7750"/>
                </a:lnTo>
                <a:cubicBezTo>
                  <a:pt x="7279" y="8065"/>
                  <a:pt x="7972" y="8286"/>
                  <a:pt x="8665" y="8286"/>
                </a:cubicBezTo>
                <a:cubicBezTo>
                  <a:pt x="10965" y="8286"/>
                  <a:pt x="12792" y="6427"/>
                  <a:pt x="12792" y="4127"/>
                </a:cubicBezTo>
                <a:cubicBezTo>
                  <a:pt x="12760" y="1859"/>
                  <a:pt x="10902" y="0"/>
                  <a:pt x="8665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0800" rIns="100800" tIns="100800" bIns="1008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979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 2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22375</TotalTime>
  <Application>LibreOffice/7.6.4.1$Windows_X86_64 LibreOffice_project/e19e193f88cd6c0525a17fb7a176ed8e6a3e2aa1</Application>
  <AppVersion>15.0000</AppVersion>
  <Words>37</Words>
  <Paragraphs>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2020-09-24T07:39:29Z</dcterms:created>
  <dc:creator>user</dc:creator>
  <dc:description/>
  <dc:language>zh-TW</dc:language>
  <cp:lastModifiedBy/>
  <cp:lastPrinted>2021-10-04T02:16:34Z</cp:lastPrinted>
  <dcterms:modified xsi:type="dcterms:W3CDTF">2024-05-28T14:09:37Z</dcterms:modified>
  <cp:revision>479</cp:revision>
  <dc:subject/>
  <dc:title>投影片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自訂</vt:lpwstr>
  </property>
  <property fmtid="{D5CDD505-2E9C-101B-9397-08002B2CF9AE}" pid="4" name="Slides">
    <vt:i4>3</vt:i4>
  </property>
</Properties>
</file>