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78" r:id="rId3"/>
    <p:sldId id="262" r:id="rId4"/>
    <p:sldId id="279" r:id="rId5"/>
    <p:sldId id="301" r:id="rId6"/>
    <p:sldId id="280" r:id="rId7"/>
    <p:sldId id="302" r:id="rId8"/>
    <p:sldId id="282" r:id="rId9"/>
    <p:sldId id="272" r:id="rId10"/>
    <p:sldId id="273" r:id="rId11"/>
    <p:sldId id="274" r:id="rId12"/>
    <p:sldId id="271" r:id="rId13"/>
    <p:sldId id="283" r:id="rId14"/>
    <p:sldId id="275" r:id="rId15"/>
    <p:sldId id="276" r:id="rId16"/>
    <p:sldId id="264" r:id="rId17"/>
    <p:sldId id="263" r:id="rId18"/>
    <p:sldId id="257" r:id="rId19"/>
    <p:sldId id="261" r:id="rId20"/>
    <p:sldId id="289" r:id="rId21"/>
    <p:sldId id="265" r:id="rId22"/>
    <p:sldId id="266" r:id="rId23"/>
    <p:sldId id="267" r:id="rId24"/>
    <p:sldId id="268" r:id="rId25"/>
    <p:sldId id="290" r:id="rId26"/>
    <p:sldId id="291" r:id="rId27"/>
    <p:sldId id="292" r:id="rId28"/>
    <p:sldId id="295" r:id="rId29"/>
    <p:sldId id="296" r:id="rId30"/>
    <p:sldId id="297" r:id="rId31"/>
    <p:sldId id="298" r:id="rId32"/>
    <p:sldId id="299" r:id="rId33"/>
    <p:sldId id="258" r:id="rId34"/>
    <p:sldId id="259" r:id="rId35"/>
    <p:sldId id="286" r:id="rId36"/>
    <p:sldId id="287" r:id="rId37"/>
    <p:sldId id="288" r:id="rId38"/>
    <p:sldId id="300" r:id="rId39"/>
    <p:sldId id="260" r:id="rId40"/>
  </p:sldIdLst>
  <p:sldSz cx="10080625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請按這裡移動投影片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請按這裡編輯備註格式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&lt;頁首&gt;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&lt;日期/時間&gt;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&lt;頁尾&gt;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BD1211D-8501-43AE-B436-36C6510E2CE2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7467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85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766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577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621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54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704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7500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3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447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164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424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963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7587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972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1654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622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780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6479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16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3113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5006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7773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7334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14274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089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9353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86321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9BD1211D-8501-43AE-B436-36C6510E2CE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7396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745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20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07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703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30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62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2C9CBD-1427-486C-85AA-4BE087F754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ADC3D7B-CED4-4634-BA66-019784F824C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5E643-D83A-4ECB-BC47-EE00EA6734B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B19222-FE95-403E-B9EA-719C2C5DC98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0DE9A1-2FDA-40B4-99CB-BB8EA284E9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CB364D-2F7E-4CCC-9AB1-9129F6FFE19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7DC488-BCAC-477F-A9FA-6673E348E6C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923669-D34A-4F69-A009-7A7AB6F8826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73600"/>
            <a:ext cx="907200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DF9F16-71AE-4DF0-8437-809BF05E51F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C447AB6-931B-43DC-8729-4027D3DFD56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F8D71E0-2FA7-4246-AC71-5DF27C35DE6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39BF7C-A735-4392-9AFC-89433F05D5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 t="-97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164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604520"/>
            <a:ext cx="442656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604520"/>
            <a:ext cx="442656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8888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152680" y="3682080"/>
            <a:ext cx="442656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8888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4120" y="6356520"/>
            <a:ext cx="318996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&lt;頁尾&gt;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4480" y="6356520"/>
            <a:ext cx="235008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E202AA4-2AF4-4023-A271-F8A4F7814CA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6356520"/>
            <a:ext cx="235008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&lt;日期/時間&gt;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圖片 3" descr="一張含有 圓形, 圖形, 平面設計, 標誌 的圖片&#10;&#10;自動產生的描述"/>
          <p:cNvPicPr/>
          <p:nvPr/>
        </p:nvPicPr>
        <p:blipFill>
          <a:blip r:embed="rId3"/>
          <a:stretch/>
        </p:blipFill>
        <p:spPr>
          <a:xfrm>
            <a:off x="-994320" y="187200"/>
            <a:ext cx="6103800" cy="6106320"/>
          </a:xfrm>
          <a:prstGeom prst="rect">
            <a:avLst/>
          </a:prstGeom>
          <a:ln w="0">
            <a:noFill/>
          </a:ln>
        </p:spPr>
      </p:pic>
      <p:sp>
        <p:nvSpPr>
          <p:cNvPr id="50" name="Google Shape;1345;p45"/>
          <p:cNvSpPr/>
          <p:nvPr/>
        </p:nvSpPr>
        <p:spPr>
          <a:xfrm rot="10800000" flipV="1">
            <a:off x="2882160" y="384120"/>
            <a:ext cx="6687360" cy="46152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微軟正黑體"/>
              <a:ea typeface="微軟正黑體"/>
            </a:endParaRPr>
          </a:p>
        </p:txBody>
      </p:sp>
      <p:pic>
        <p:nvPicPr>
          <p:cNvPr id="51" name="圖形 7" descr="燈泡"/>
          <p:cNvPicPr/>
          <p:nvPr/>
        </p:nvPicPr>
        <p:blipFill>
          <a:blip r:embed="rId4"/>
          <a:stretch/>
        </p:blipFill>
        <p:spPr>
          <a:xfrm rot="10800000">
            <a:off x="6376320" y="723600"/>
            <a:ext cx="1861200" cy="1861200"/>
          </a:xfrm>
          <a:prstGeom prst="rect">
            <a:avLst/>
          </a:prstGeom>
          <a:ln w="0">
            <a:noFill/>
          </a:ln>
        </p:spPr>
      </p:pic>
      <p:pic>
        <p:nvPicPr>
          <p:cNvPr id="52" name="圖片 2" descr="一張含有 動物玩偶, 豬, 玩具, 存錢筒 的圖片&#10;&#10;自動產生的描述"/>
          <p:cNvPicPr/>
          <p:nvPr/>
        </p:nvPicPr>
        <p:blipFill>
          <a:blip r:embed="rId5"/>
          <a:stretch/>
        </p:blipFill>
        <p:spPr>
          <a:xfrm>
            <a:off x="717840" y="2226960"/>
            <a:ext cx="2613960" cy="2637720"/>
          </a:xfrm>
          <a:prstGeom prst="rect">
            <a:avLst/>
          </a:prstGeom>
          <a:ln w="0">
            <a:noFill/>
          </a:ln>
        </p:spPr>
      </p:pic>
      <p:pic>
        <p:nvPicPr>
          <p:cNvPr id="53" name="圖形 9" descr="配有手機和計算機的筆記型電腦"/>
          <p:cNvPicPr/>
          <p:nvPr/>
        </p:nvPicPr>
        <p:blipFill>
          <a:blip r:embed="rId6"/>
          <a:stretch/>
        </p:blipFill>
        <p:spPr>
          <a:xfrm>
            <a:off x="5058720" y="4308840"/>
            <a:ext cx="1577880" cy="1585800"/>
          </a:xfrm>
          <a:prstGeom prst="rect">
            <a:avLst/>
          </a:prstGeom>
          <a:ln w="0">
            <a:noFill/>
          </a:ln>
        </p:spPr>
      </p:pic>
      <p:pic>
        <p:nvPicPr>
          <p:cNvPr id="54" name="圖形 10" descr="舉起手的機器人"/>
          <p:cNvPicPr/>
          <p:nvPr/>
        </p:nvPicPr>
        <p:blipFill>
          <a:blip r:embed="rId7"/>
          <a:stretch/>
        </p:blipFill>
        <p:spPr>
          <a:xfrm>
            <a:off x="8413560" y="4281480"/>
            <a:ext cx="1360800" cy="1356480"/>
          </a:xfrm>
          <a:prstGeom prst="rect">
            <a:avLst/>
          </a:prstGeom>
          <a:ln w="0">
            <a:noFill/>
          </a:ln>
        </p:spPr>
      </p:pic>
      <p:sp>
        <p:nvSpPr>
          <p:cNvPr id="55" name="Google Shape;1346;p45"/>
          <p:cNvSpPr/>
          <p:nvPr/>
        </p:nvSpPr>
        <p:spPr>
          <a:xfrm>
            <a:off x="4247640" y="376560"/>
            <a:ext cx="4978800" cy="4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01600" tIns="201600" rIns="201600" bIns="2016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SCSB-</a:t>
            </a:r>
            <a:r>
              <a:rPr lang="zh-TW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南區資訊開發中心</a:t>
            </a:r>
            <a:r>
              <a:rPr lang="en-US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(ITDC)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圖片 13" descr="一張含有 圖形, 符號, 美工圖案, 設計 的圖片&#10;&#10;自動產生的描述"/>
          <p:cNvPicPr/>
          <p:nvPr/>
        </p:nvPicPr>
        <p:blipFill>
          <a:blip r:embed="rId8"/>
          <a:stretch/>
        </p:blipFill>
        <p:spPr>
          <a:xfrm>
            <a:off x="6906600" y="4633200"/>
            <a:ext cx="1350360" cy="89532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825440" y="2168640"/>
            <a:ext cx="5254200" cy="22341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CICD </a:t>
            </a:r>
            <a:r>
              <a:rPr lang="zh-TW" altLang="en-US" sz="40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流程</a:t>
            </a:r>
            <a:endParaRPr lang="en-US" sz="400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注意事項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1126276" y="824256"/>
            <a:ext cx="8659652" cy="81597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記得不要勾選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可保留至半年再刪除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/>
              <a:t>Delete source branch when merge request is accepted.</a:t>
            </a:r>
            <a:endParaRPr lang="zh-TW" altLang="en-US" sz="20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8" y="1758088"/>
            <a:ext cx="4743450" cy="1847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813" y="3073077"/>
            <a:ext cx="6023842" cy="27042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2454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MR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衝突提示畫面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9" y="776287"/>
            <a:ext cx="8772525" cy="5305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368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解決衝突畫面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01" y="795600"/>
            <a:ext cx="9167797" cy="52534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593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解決衝突畫面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07" y="2497049"/>
            <a:ext cx="8432512" cy="2088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PlaceHolder 1"/>
          <p:cNvSpPr txBox="1">
            <a:spLocks/>
          </p:cNvSpPr>
          <p:nvPr/>
        </p:nvSpPr>
        <p:spPr>
          <a:xfrm>
            <a:off x="844567" y="915725"/>
            <a:ext cx="8659652" cy="158132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確認後衝突都解決後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to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source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74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解決衝突後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17" y="795600"/>
            <a:ext cx="5906366" cy="52800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102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流程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844567" y="915725"/>
            <a:ext cx="8659652" cy="459838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一、先建立該專案之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Group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先建立該專案之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三、新增該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四、設定該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 branch protected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設置為保護分支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允許透過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MR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動作進行修改分支內容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672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新增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Group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48" y="795600"/>
            <a:ext cx="6400704" cy="51992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29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新增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Project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3" y="795600"/>
            <a:ext cx="9223516" cy="49829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977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設定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Branch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1" y="3420737"/>
            <a:ext cx="9113117" cy="21368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PlaceHolder 1"/>
          <p:cNvSpPr txBox="1">
            <a:spLocks/>
          </p:cNvSpPr>
          <p:nvPr/>
        </p:nvSpPr>
        <p:spPr>
          <a:xfrm>
            <a:off x="211009" y="906432"/>
            <a:ext cx="9869616" cy="220944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初始專案先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/ dev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皆設定為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保護分支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Settings =&gt; Repository =&gt; Protected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branches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Allowed to merge : Maintainer 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只允許主管做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Allowed to push : No one 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不允許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只能透過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MR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Branch Protected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設定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47" y="943382"/>
            <a:ext cx="8494835" cy="49599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92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情境一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626185" y="195752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圓角矩形 11"/>
          <p:cNvSpPr/>
          <p:nvPr/>
        </p:nvSpPr>
        <p:spPr>
          <a:xfrm>
            <a:off x="617185" y="254936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err="1" smtClean="0">
                <a:solidFill>
                  <a:schemeClr val="dk1"/>
                </a:solidFill>
              </a:rPr>
              <a:t>Prod.ver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圓角矩形 1"/>
          <p:cNvSpPr/>
          <p:nvPr/>
        </p:nvSpPr>
        <p:spPr>
          <a:xfrm>
            <a:off x="1738802" y="215767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圓角矩形 10"/>
          <p:cNvSpPr/>
          <p:nvPr/>
        </p:nvSpPr>
        <p:spPr>
          <a:xfrm>
            <a:off x="2505735" y="195752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3" name="圓角矩形 11"/>
          <p:cNvSpPr/>
          <p:nvPr/>
        </p:nvSpPr>
        <p:spPr>
          <a:xfrm>
            <a:off x="2496735" y="254936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5" name="圓角矩形 1"/>
          <p:cNvSpPr/>
          <p:nvPr/>
        </p:nvSpPr>
        <p:spPr>
          <a:xfrm>
            <a:off x="3627512" y="215767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圓角矩形 10"/>
          <p:cNvSpPr/>
          <p:nvPr/>
        </p:nvSpPr>
        <p:spPr>
          <a:xfrm>
            <a:off x="4428766" y="195752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7" name="圓角矩形 11"/>
          <p:cNvSpPr/>
          <p:nvPr/>
        </p:nvSpPr>
        <p:spPr>
          <a:xfrm>
            <a:off x="4419766" y="254936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8" name="向右箭號 3"/>
          <p:cNvSpPr/>
          <p:nvPr/>
        </p:nvSpPr>
        <p:spPr>
          <a:xfrm>
            <a:off x="1633163" y="250401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29" name="圓角矩形 1"/>
          <p:cNvSpPr/>
          <p:nvPr/>
        </p:nvSpPr>
        <p:spPr>
          <a:xfrm>
            <a:off x="5568638" y="212913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圓角矩形 10"/>
          <p:cNvSpPr/>
          <p:nvPr/>
        </p:nvSpPr>
        <p:spPr>
          <a:xfrm>
            <a:off x="6365273" y="197353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1" name="圓角矩形 11"/>
          <p:cNvSpPr/>
          <p:nvPr/>
        </p:nvSpPr>
        <p:spPr>
          <a:xfrm>
            <a:off x="6356273" y="256537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5" name="向右箭號 3"/>
          <p:cNvSpPr/>
          <p:nvPr/>
        </p:nvSpPr>
        <p:spPr>
          <a:xfrm>
            <a:off x="3541144" y="250319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6" name="向右箭號 3"/>
          <p:cNvSpPr/>
          <p:nvPr/>
        </p:nvSpPr>
        <p:spPr>
          <a:xfrm>
            <a:off x="5463001" y="247465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7" name="圓角矩形 1"/>
          <p:cNvSpPr/>
          <p:nvPr/>
        </p:nvSpPr>
        <p:spPr>
          <a:xfrm>
            <a:off x="5595647" y="356567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圓角矩形 10"/>
          <p:cNvSpPr/>
          <p:nvPr/>
        </p:nvSpPr>
        <p:spPr>
          <a:xfrm>
            <a:off x="6392282" y="341007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9" name="圓角矩形 11"/>
          <p:cNvSpPr/>
          <p:nvPr/>
        </p:nvSpPr>
        <p:spPr>
          <a:xfrm>
            <a:off x="6383282" y="400191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0" name="向右箭號 3"/>
          <p:cNvSpPr/>
          <p:nvPr/>
        </p:nvSpPr>
        <p:spPr>
          <a:xfrm>
            <a:off x="5490010" y="391119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1" name="PlaceHolder 1"/>
          <p:cNvSpPr txBox="1">
            <a:spLocks/>
          </p:cNvSpPr>
          <p:nvPr/>
        </p:nvSpPr>
        <p:spPr>
          <a:xfrm>
            <a:off x="432457" y="1054218"/>
            <a:ext cx="9542815" cy="51794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情境一、開發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正常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拉取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Prod. Tag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版本進行開發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PlaceHolder 1"/>
          <p:cNvSpPr txBox="1">
            <a:spLocks/>
          </p:cNvSpPr>
          <p:nvPr/>
        </p:nvSpPr>
        <p:spPr>
          <a:xfrm>
            <a:off x="507360" y="4348871"/>
            <a:ext cx="10176574" cy="155367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圓角矩形 1"/>
          <p:cNvSpPr/>
          <p:nvPr/>
        </p:nvSpPr>
        <p:spPr>
          <a:xfrm>
            <a:off x="8407194" y="3782159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圓角矩形 1"/>
          <p:cNvSpPr/>
          <p:nvPr/>
        </p:nvSpPr>
        <p:spPr>
          <a:xfrm>
            <a:off x="8407194" y="3410071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向右箭號 3"/>
          <p:cNvSpPr/>
          <p:nvPr/>
        </p:nvSpPr>
        <p:spPr>
          <a:xfrm>
            <a:off x="7444514" y="247789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2" name="向右箭號 3"/>
          <p:cNvSpPr/>
          <p:nvPr/>
        </p:nvSpPr>
        <p:spPr>
          <a:xfrm>
            <a:off x="7471522" y="391405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3" name="圓角矩形 1"/>
          <p:cNvSpPr/>
          <p:nvPr/>
        </p:nvSpPr>
        <p:spPr>
          <a:xfrm>
            <a:off x="8375185" y="2329615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圓角矩形 1"/>
          <p:cNvSpPr/>
          <p:nvPr/>
        </p:nvSpPr>
        <p:spPr>
          <a:xfrm>
            <a:off x="8375185" y="1957527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圓角矩形 10"/>
          <p:cNvSpPr/>
          <p:nvPr/>
        </p:nvSpPr>
        <p:spPr>
          <a:xfrm>
            <a:off x="4428766" y="341007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46" name="圓角矩形 11"/>
          <p:cNvSpPr/>
          <p:nvPr/>
        </p:nvSpPr>
        <p:spPr>
          <a:xfrm>
            <a:off x="4419766" y="400191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11" name="肘形接點 10"/>
          <p:cNvCxnSpPr>
            <a:stCxn id="43" idx="2"/>
            <a:endCxn id="45" idx="0"/>
          </p:cNvCxnSpPr>
          <p:nvPr/>
        </p:nvCxnSpPr>
        <p:spPr>
          <a:xfrm rot="5400000">
            <a:off x="6473944" y="1192397"/>
            <a:ext cx="666352" cy="37689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1"/>
          <p:cNvSpPr/>
          <p:nvPr/>
        </p:nvSpPr>
        <p:spPr>
          <a:xfrm>
            <a:off x="6325958" y="2899299"/>
            <a:ext cx="1127096" cy="4103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2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Tag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命名規則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 txBox="1">
            <a:spLocks/>
          </p:cNvSpPr>
          <p:nvPr/>
        </p:nvSpPr>
        <p:spPr>
          <a:xfrm>
            <a:off x="349554" y="1293091"/>
            <a:ext cx="9869616" cy="354676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Tag : v20240816.001-t24_#2201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+ 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西元日期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當日流水號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Dash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專案名稱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en-US" altLang="zh-TW" sz="2400" spc="-1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Redmine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工單號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Notes 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 Tag : s20240816.001-t24_#2201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+ 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西元日期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碼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當日流水號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Dash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專案名稱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en-US" altLang="zh-TW" sz="2400" spc="-1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Redmine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工單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Notes 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單號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534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/ Item (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48" y="1419517"/>
            <a:ext cx="9179503" cy="45301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初始專案須先建立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在主頁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點選新增作業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89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輸入項目名稱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按確定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43" y="1419517"/>
            <a:ext cx="7649314" cy="45388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532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三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進入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New Item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35" y="1519560"/>
            <a:ext cx="8841221" cy="43175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55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71" y="1519560"/>
            <a:ext cx="7444058" cy="4353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154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71" y="1519560"/>
            <a:ext cx="7444058" cy="4353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589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tool &amp; environment :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2" y="1766887"/>
            <a:ext cx="78486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72" y="1386728"/>
            <a:ext cx="5943600" cy="5124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962" y="1296528"/>
            <a:ext cx="3079467" cy="48913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1: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查看環境變數與設定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15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三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2: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初始化工作空間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(./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的資料夾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30" y="1593416"/>
            <a:ext cx="3810000" cy="3190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399" y="1690255"/>
            <a:ext cx="5517088" cy="40670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8475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3: clone </a:t>
            </a:r>
            <a:r>
              <a:rPr lang="en-US" altLang="zh-TW" sz="2400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Gitlab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project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Jenkins server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10" y="1609148"/>
            <a:ext cx="8324850" cy="3676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749" y="3332272"/>
            <a:ext cx="6618288" cy="14368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524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情境二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233010" y="4456336"/>
            <a:ext cx="9746015" cy="1435993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&gt;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因為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正在測試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不得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534455" y="187082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圓角矩形 11"/>
          <p:cNvSpPr/>
          <p:nvPr/>
        </p:nvSpPr>
        <p:spPr>
          <a:xfrm>
            <a:off x="525455" y="246266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err="1" smtClean="0">
                <a:solidFill>
                  <a:schemeClr val="dk1"/>
                </a:solidFill>
              </a:rPr>
              <a:t>Prod.ver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" name="圓角矩形 1"/>
          <p:cNvSpPr/>
          <p:nvPr/>
        </p:nvSpPr>
        <p:spPr>
          <a:xfrm>
            <a:off x="1647072" y="207097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圓角矩形 10"/>
          <p:cNvSpPr/>
          <p:nvPr/>
        </p:nvSpPr>
        <p:spPr>
          <a:xfrm>
            <a:off x="2414005" y="187082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" name="圓角矩形 11"/>
          <p:cNvSpPr/>
          <p:nvPr/>
        </p:nvSpPr>
        <p:spPr>
          <a:xfrm>
            <a:off x="2405005" y="246266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0" name="圓角矩形 1"/>
          <p:cNvSpPr/>
          <p:nvPr/>
        </p:nvSpPr>
        <p:spPr>
          <a:xfrm>
            <a:off x="3535782" y="207097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337036" y="187082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328036" y="246266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向右箭號 3"/>
          <p:cNvSpPr/>
          <p:nvPr/>
        </p:nvSpPr>
        <p:spPr>
          <a:xfrm>
            <a:off x="1541433" y="241730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圓角矩形 1"/>
          <p:cNvSpPr/>
          <p:nvPr/>
        </p:nvSpPr>
        <p:spPr>
          <a:xfrm>
            <a:off x="5476908" y="204243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圓角矩形 10"/>
          <p:cNvSpPr/>
          <p:nvPr/>
        </p:nvSpPr>
        <p:spPr>
          <a:xfrm>
            <a:off x="6273543" y="1886825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6" name="圓角矩形 11"/>
          <p:cNvSpPr/>
          <p:nvPr/>
        </p:nvSpPr>
        <p:spPr>
          <a:xfrm>
            <a:off x="6264543" y="2478665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7" name="向右箭號 3"/>
          <p:cNvSpPr/>
          <p:nvPr/>
        </p:nvSpPr>
        <p:spPr>
          <a:xfrm>
            <a:off x="3449414" y="241649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8" name="向右箭號 3"/>
          <p:cNvSpPr/>
          <p:nvPr/>
        </p:nvSpPr>
        <p:spPr>
          <a:xfrm>
            <a:off x="5371271" y="238795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" name="圓角矩形 1"/>
          <p:cNvSpPr/>
          <p:nvPr/>
        </p:nvSpPr>
        <p:spPr>
          <a:xfrm>
            <a:off x="5394607" y="3592121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圓角矩形 10"/>
          <p:cNvSpPr/>
          <p:nvPr/>
        </p:nvSpPr>
        <p:spPr>
          <a:xfrm>
            <a:off x="6273543" y="343369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1" name="圓角矩形 11"/>
          <p:cNvSpPr/>
          <p:nvPr/>
        </p:nvSpPr>
        <p:spPr>
          <a:xfrm>
            <a:off x="6264543" y="402553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8" y="795600"/>
            <a:ext cx="9152998" cy="803591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情境二、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正在測試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拉取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Prod. Tag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版本進行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開發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禁止標誌 1"/>
          <p:cNvSpPr/>
          <p:nvPr/>
        </p:nvSpPr>
        <p:spPr>
          <a:xfrm>
            <a:off x="5875086" y="3604462"/>
            <a:ext cx="340326" cy="3123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圓角矩形 1"/>
          <p:cNvSpPr/>
          <p:nvPr/>
        </p:nvSpPr>
        <p:spPr>
          <a:xfrm>
            <a:off x="8247255" y="3853622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圓角矩形 1"/>
          <p:cNvSpPr/>
          <p:nvPr/>
        </p:nvSpPr>
        <p:spPr>
          <a:xfrm>
            <a:off x="8247255" y="3481534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向右箭號 3"/>
          <p:cNvSpPr/>
          <p:nvPr/>
        </p:nvSpPr>
        <p:spPr>
          <a:xfrm>
            <a:off x="7310383" y="238795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5" name="圓角矩形 1"/>
          <p:cNvSpPr/>
          <p:nvPr/>
        </p:nvSpPr>
        <p:spPr>
          <a:xfrm>
            <a:off x="8241054" y="2239675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圓角矩形 1"/>
          <p:cNvSpPr/>
          <p:nvPr/>
        </p:nvSpPr>
        <p:spPr>
          <a:xfrm>
            <a:off x="8241054" y="1867587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rgbClr val="FF0000"/>
                </a:solidFill>
                <a:latin typeface="Arial"/>
              </a:rPr>
              <a:t>A+B</a:t>
            </a:r>
            <a:endParaRPr lang="en-US" sz="1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4346036" y="343369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4337036" y="402553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25" name="肘形接點 24"/>
          <p:cNvCxnSpPr>
            <a:stCxn id="35" idx="2"/>
            <a:endCxn id="37" idx="0"/>
          </p:cNvCxnSpPr>
          <p:nvPr/>
        </p:nvCxnSpPr>
        <p:spPr>
          <a:xfrm rot="5400000">
            <a:off x="6308734" y="1184936"/>
            <a:ext cx="779911" cy="37175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1"/>
          <p:cNvSpPr/>
          <p:nvPr/>
        </p:nvSpPr>
        <p:spPr>
          <a:xfrm>
            <a:off x="6183287" y="2845019"/>
            <a:ext cx="1127096" cy="4103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向右箭號 3"/>
          <p:cNvSpPr/>
          <p:nvPr/>
        </p:nvSpPr>
        <p:spPr>
          <a:xfrm>
            <a:off x="5371271" y="397386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42" name="向右箭號 3"/>
          <p:cNvSpPr/>
          <p:nvPr/>
        </p:nvSpPr>
        <p:spPr>
          <a:xfrm>
            <a:off x="7319383" y="397318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9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五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4: package jar/war file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497" y="1419517"/>
            <a:ext cx="6908006" cy="46483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677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六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5: upload jar/war file to Nexus Repo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5" y="1419517"/>
            <a:ext cx="9086850" cy="4476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4137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七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6: Deploy jar/war file to AP Server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96" y="1419517"/>
            <a:ext cx="9563100" cy="4295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388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權限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影像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72834" y="795600"/>
            <a:ext cx="9199331" cy="4972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Jenkins </a:t>
            </a:r>
            <a:r>
              <a:rPr lang="zh-TW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權限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/>
          <p:nvPr/>
        </p:nvSpPr>
        <p:spPr>
          <a:xfrm>
            <a:off x="1089000" y="4143240"/>
            <a:ext cx="8311320" cy="173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DEV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環境為了讓開發人員可以測試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 </a:t>
            </a: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所以只限定不能做刪除的動作</a:t>
            </a: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可以透過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Item role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限定使用者能看到的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en-US" sz="2400" b="0" strike="noStrike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影像4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22673" y="1007419"/>
            <a:ext cx="8299653" cy="29240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 idx="4294967295"/>
          </p:nvPr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影像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36073" y="795600"/>
            <a:ext cx="8120180" cy="51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7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影像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23816" y="979055"/>
            <a:ext cx="8497368" cy="4724574"/>
          </a:xfrm>
          <a:prstGeom prst="rect">
            <a:avLst/>
          </a:prstGeom>
        </p:spPr>
      </p:pic>
      <p:sp>
        <p:nvSpPr>
          <p:cNvPr id="8" name="PlaceHolder 1"/>
          <p:cNvSpPr txBox="1">
            <a:spLocks/>
          </p:cNvSpPr>
          <p:nvPr/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影像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97527" y="1754909"/>
            <a:ext cx="8211040" cy="4079269"/>
          </a:xfrm>
          <a:prstGeom prst="rect">
            <a:avLst/>
          </a:prstGeom>
        </p:spPr>
      </p:pic>
      <p:sp>
        <p:nvSpPr>
          <p:cNvPr id="6" name="PlaceHolder 3"/>
          <p:cNvSpPr/>
          <p:nvPr/>
        </p:nvSpPr>
        <p:spPr>
          <a:xfrm>
            <a:off x="997527" y="795600"/>
            <a:ext cx="8311320" cy="765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於開發本機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~/.m2/settings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mirrors</a:t>
            </a:r>
            <a:endParaRPr lang="en-US" sz="2400" b="0" strike="noStrike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PlaceHolder 1"/>
          <p:cNvSpPr txBox="1">
            <a:spLocks/>
          </p:cNvSpPr>
          <p:nvPr/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三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7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3"/>
          <p:cNvSpPr/>
          <p:nvPr/>
        </p:nvSpPr>
        <p:spPr>
          <a:xfrm>
            <a:off x="587309" y="693278"/>
            <a:ext cx="8820728" cy="11532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Maven </a:t>
            </a:r>
            <a:r>
              <a:rPr lang="en-US" altLang="zh-TW" sz="2400" b="0" strike="noStrike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pom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file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檔案設定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ersion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須為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Notes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單號</a:t>
            </a:r>
            <a:endParaRPr lang="en-US" altLang="zh-TW" sz="2400" b="0" strike="noStrike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tabLst>
                <a:tab pos="0" algn="l"/>
              </a:tabLst>
            </a:pPr>
            <a:r>
              <a:rPr lang="en-US" altLang="zh-TW" sz="2400" b="0" strike="noStrike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groupId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會影響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Nexus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儲存庫的路徑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如下圖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b="0" strike="noStrike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PlaceHolder 1"/>
          <p:cNvSpPr txBox="1">
            <a:spLocks/>
          </p:cNvSpPr>
          <p:nvPr/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en-US" sz="3600" b="1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pom</a:t>
            </a: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file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注意事項</a:t>
            </a:r>
            <a:endParaRPr lang="en-US" sz="3600" b="1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834" y="1938911"/>
            <a:ext cx="2749091" cy="41894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962" y="1938911"/>
            <a:ext cx="5270265" cy="41444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313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464400"/>
            <a:ext cx="9070560" cy="1513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10" b="0" strike="noStrike" spc="-1">
                <a:solidFill>
                  <a:srgbClr val="002060"/>
                </a:solidFill>
                <a:latin typeface="微軟正黑體"/>
                <a:ea typeface="微軟正黑體"/>
              </a:rPr>
              <a:t>Thank you</a:t>
            </a:r>
            <a:endParaRPr lang="en-US" sz="4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27;p41"/>
          <p:cNvSpPr/>
          <p:nvPr/>
        </p:nvSpPr>
        <p:spPr>
          <a:xfrm>
            <a:off x="4015440" y="2664360"/>
            <a:ext cx="2012040" cy="20120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Google Shape;1147;p41"/>
          <p:cNvSpPr/>
          <p:nvPr/>
        </p:nvSpPr>
        <p:spPr>
          <a:xfrm>
            <a:off x="3602520" y="1936800"/>
            <a:ext cx="761400" cy="761400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Google Shape;1148;p41"/>
          <p:cNvSpPr/>
          <p:nvPr/>
        </p:nvSpPr>
        <p:spPr>
          <a:xfrm>
            <a:off x="2910960" y="3289680"/>
            <a:ext cx="761400" cy="76140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" name="Google Shape;1149;p41"/>
          <p:cNvSpPr/>
          <p:nvPr/>
        </p:nvSpPr>
        <p:spPr>
          <a:xfrm>
            <a:off x="3602520" y="4642560"/>
            <a:ext cx="761400" cy="76140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Google Shape;1150;p41"/>
          <p:cNvSpPr/>
          <p:nvPr/>
        </p:nvSpPr>
        <p:spPr>
          <a:xfrm>
            <a:off x="4108320" y="3742560"/>
            <a:ext cx="1860840" cy="3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979" b="1" strike="noStrike" spc="-1">
                <a:solidFill>
                  <a:srgbClr val="FFFFFF"/>
                </a:solidFill>
                <a:latin typeface="Fira Sans"/>
                <a:ea typeface="Fira Sans"/>
              </a:rPr>
              <a:t>南區資訊中心</a:t>
            </a:r>
            <a:endParaRPr lang="en-US" sz="197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51;p41"/>
          <p:cNvSpPr/>
          <p:nvPr/>
        </p:nvSpPr>
        <p:spPr>
          <a:xfrm>
            <a:off x="5663520" y="1936800"/>
            <a:ext cx="761400" cy="7614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Google Shape;1152;p41"/>
          <p:cNvSpPr/>
          <p:nvPr/>
        </p:nvSpPr>
        <p:spPr>
          <a:xfrm>
            <a:off x="5663520" y="4642560"/>
            <a:ext cx="761400" cy="7614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Google Shape;1153;p41"/>
          <p:cNvSpPr/>
          <p:nvPr/>
        </p:nvSpPr>
        <p:spPr>
          <a:xfrm>
            <a:off x="6405840" y="3289680"/>
            <a:ext cx="761400" cy="761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82" name="Google Shape;1154;p41"/>
          <p:cNvGrpSpPr/>
          <p:nvPr/>
        </p:nvGrpSpPr>
        <p:grpSpPr>
          <a:xfrm>
            <a:off x="4859640" y="3260880"/>
            <a:ext cx="358920" cy="381960"/>
            <a:chOff x="4859640" y="3260880"/>
            <a:chExt cx="358920" cy="381960"/>
          </a:xfrm>
        </p:grpSpPr>
        <p:sp>
          <p:nvSpPr>
            <p:cNvPr id="83" name="Google Shape;1155;p41"/>
            <p:cNvSpPr/>
            <p:nvPr/>
          </p:nvSpPr>
          <p:spPr>
            <a:xfrm>
              <a:off x="5039280" y="3260880"/>
              <a:ext cx="20520" cy="5544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55440"/>
                <a:gd name="textAreaBottom" fmla="*/ 57600 h 55440"/>
              </a:gdLst>
              <a:ahLst/>
              <a:cxnLst/>
              <a:rect l="textAreaLeft" t="textAreaTop" r="textAreaRight" b="textAreaBottom"/>
              <a:pathLst>
                <a:path w="694" h="1765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8800" rIns="100800" bIns="28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4" name="Google Shape;1156;p41"/>
            <p:cNvSpPr/>
            <p:nvPr/>
          </p:nvSpPr>
          <p:spPr>
            <a:xfrm>
              <a:off x="5108040" y="3285360"/>
              <a:ext cx="43920" cy="421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18" h="1364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5" name="Google Shape;1157;p41"/>
            <p:cNvSpPr/>
            <p:nvPr/>
          </p:nvSpPr>
          <p:spPr>
            <a:xfrm>
              <a:off x="5174640" y="3420000"/>
              <a:ext cx="43920" cy="2160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1419" h="726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6" name="Google Shape;1158;p41"/>
            <p:cNvSpPr/>
            <p:nvPr/>
          </p:nvSpPr>
          <p:spPr>
            <a:xfrm>
              <a:off x="4859640" y="3420000"/>
              <a:ext cx="43920" cy="205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0520"/>
                <a:gd name="textAreaBottom" fmla="*/ 22680 h 20520"/>
              </a:gdLst>
              <a:ahLst/>
              <a:cxnLst/>
              <a:rect l="textAreaLeft" t="textAreaTop" r="textAreaRight" b="textAreaBottom"/>
              <a:pathLst>
                <a:path w="1419" h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160" rIns="100800" bIns="111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7" name="Google Shape;1159;p41"/>
            <p:cNvSpPr/>
            <p:nvPr/>
          </p:nvSpPr>
          <p:spPr>
            <a:xfrm>
              <a:off x="4948920" y="3285360"/>
              <a:ext cx="43920" cy="421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19" h="1364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8" name="Google Shape;1160;p41"/>
            <p:cNvSpPr/>
            <p:nvPr/>
          </p:nvSpPr>
          <p:spPr>
            <a:xfrm>
              <a:off x="4880160" y="3329640"/>
              <a:ext cx="46080" cy="3168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31680"/>
                <a:gd name="textAreaBottom" fmla="*/ 33840 h 31680"/>
              </a:gdLst>
              <a:ahLst/>
              <a:cxnLst/>
              <a:rect l="textAreaLeft" t="textAreaTop" r="textAreaRight" b="textAreaBottom"/>
              <a:pathLst>
                <a:path w="1482" h="1039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6920" rIns="100800" bIns="169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9" name="Google Shape;1161;p41"/>
            <p:cNvSpPr/>
            <p:nvPr/>
          </p:nvSpPr>
          <p:spPr>
            <a:xfrm>
              <a:off x="5151240" y="3330000"/>
              <a:ext cx="46080" cy="3276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32760"/>
                <a:gd name="textAreaBottom" fmla="*/ 34920 h 32760"/>
              </a:gdLst>
              <a:ahLst/>
              <a:cxnLst/>
              <a:rect l="textAreaLeft" t="textAreaTop" r="textAreaRight" b="textAreaBottom"/>
              <a:pathLst>
                <a:path w="1481" h="1072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7280" rIns="100800" bIns="172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0" name="Google Shape;1162;p41"/>
            <p:cNvSpPr/>
            <p:nvPr/>
          </p:nvSpPr>
          <p:spPr>
            <a:xfrm>
              <a:off x="4921200" y="3327480"/>
              <a:ext cx="228600" cy="315360"/>
            </a:xfrm>
            <a:custGeom>
              <a:avLst/>
              <a:gdLst>
                <a:gd name="textAreaLeft" fmla="*/ 0 w 228600"/>
                <a:gd name="textAreaRight" fmla="*/ 230760 w 228600"/>
                <a:gd name="textAreaTop" fmla="*/ 0 h 315360"/>
                <a:gd name="textAreaBottom" fmla="*/ 317520 h 315360"/>
              </a:gdLst>
              <a:ahLst/>
              <a:cxnLst/>
              <a:rect l="textAreaLeft" t="textAreaTop" r="textAreaRight" b="textAreaBottom"/>
              <a:pathLst>
                <a:path w="7089" h="975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91" name="Google Shape;1163;p41"/>
          <p:cNvSpPr/>
          <p:nvPr/>
        </p:nvSpPr>
        <p:spPr>
          <a:xfrm>
            <a:off x="5842800" y="4822560"/>
            <a:ext cx="402840" cy="401760"/>
          </a:xfrm>
          <a:custGeom>
            <a:avLst/>
            <a:gdLst>
              <a:gd name="textAreaLeft" fmla="*/ 0 w 402840"/>
              <a:gd name="textAreaRight" fmla="*/ 405000 w 402840"/>
              <a:gd name="textAreaTop" fmla="*/ 0 h 401760"/>
              <a:gd name="textAreaBottom" fmla="*/ 403920 h 401760"/>
            </a:gdLst>
            <a:ahLst/>
            <a:cxnLst/>
            <a:rect l="textAreaLeft" t="textAreaTop" r="textAreaRight" b="textAreaBottom"/>
            <a:pathLst>
              <a:path w="12697" h="12666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92" name="Google Shape;1164;p41"/>
          <p:cNvGrpSpPr/>
          <p:nvPr/>
        </p:nvGrpSpPr>
        <p:grpSpPr>
          <a:xfrm>
            <a:off x="6584760" y="3468960"/>
            <a:ext cx="403560" cy="402840"/>
            <a:chOff x="6584760" y="3468960"/>
            <a:chExt cx="403560" cy="402840"/>
          </a:xfrm>
        </p:grpSpPr>
        <p:sp>
          <p:nvSpPr>
            <p:cNvPr id="93" name="Google Shape;1165;p41"/>
            <p:cNvSpPr/>
            <p:nvPr/>
          </p:nvSpPr>
          <p:spPr>
            <a:xfrm>
              <a:off x="6790680" y="3468960"/>
              <a:ext cx="79200" cy="86040"/>
            </a:xfrm>
            <a:custGeom>
              <a:avLst/>
              <a:gdLst>
                <a:gd name="textAreaLeft" fmla="*/ 0 w 79200"/>
                <a:gd name="textAreaRight" fmla="*/ 81360 w 79200"/>
                <a:gd name="textAreaTop" fmla="*/ 0 h 86040"/>
                <a:gd name="textAreaBottom" fmla="*/ 88200 h 86040"/>
              </a:gdLst>
              <a:ahLst/>
              <a:cxnLst/>
              <a:rect l="textAreaLeft" t="textAreaTop" r="textAreaRight" b="textAreaBottom"/>
              <a:pathLst>
                <a:path w="2553" h="2766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3920" rIns="100800" bIns="439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4" name="Google Shape;1166;p41"/>
            <p:cNvSpPr/>
            <p:nvPr/>
          </p:nvSpPr>
          <p:spPr>
            <a:xfrm>
              <a:off x="6584760" y="3522240"/>
              <a:ext cx="403560" cy="349560"/>
            </a:xfrm>
            <a:custGeom>
              <a:avLst/>
              <a:gdLst>
                <a:gd name="textAreaLeft" fmla="*/ 0 w 403560"/>
                <a:gd name="textAreaRight" fmla="*/ 405720 w 403560"/>
                <a:gd name="textAreaTop" fmla="*/ 0 h 349560"/>
                <a:gd name="textAreaBottom" fmla="*/ 351720 h 349560"/>
              </a:gdLst>
              <a:ahLst/>
              <a:cxnLst/>
              <a:rect l="textAreaLeft" t="textAreaTop" r="textAreaRight" b="textAreaBottom"/>
              <a:pathLst>
                <a:path w="12728" h="110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95" name="Google Shape;1167;p41"/>
          <p:cNvGrpSpPr/>
          <p:nvPr/>
        </p:nvGrpSpPr>
        <p:grpSpPr>
          <a:xfrm>
            <a:off x="3790800" y="2126880"/>
            <a:ext cx="384480" cy="380880"/>
            <a:chOff x="3790800" y="2126880"/>
            <a:chExt cx="384480" cy="380880"/>
          </a:xfrm>
        </p:grpSpPr>
        <p:sp>
          <p:nvSpPr>
            <p:cNvPr id="96" name="Google Shape;1168;p41"/>
            <p:cNvSpPr/>
            <p:nvPr/>
          </p:nvSpPr>
          <p:spPr>
            <a:xfrm>
              <a:off x="3813480" y="2126880"/>
              <a:ext cx="268920" cy="380880"/>
            </a:xfrm>
            <a:custGeom>
              <a:avLst/>
              <a:gdLst>
                <a:gd name="textAreaLeft" fmla="*/ 0 w 268920"/>
                <a:gd name="textAreaRight" fmla="*/ 271080 w 268920"/>
                <a:gd name="textAreaTop" fmla="*/ 0 h 380880"/>
                <a:gd name="textAreaBottom" fmla="*/ 383040 h 380880"/>
              </a:gdLst>
              <a:ahLst/>
              <a:cxnLst/>
              <a:rect l="textAreaLeft" t="textAreaTop" r="textAreaRight" b="textAreaBottom"/>
              <a:pathLst>
                <a:path w="8318" h="11753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7" name="Google Shape;1169;p41"/>
            <p:cNvSpPr/>
            <p:nvPr/>
          </p:nvSpPr>
          <p:spPr>
            <a:xfrm>
              <a:off x="4102560" y="2216160"/>
              <a:ext cx="72720" cy="70920"/>
            </a:xfrm>
            <a:custGeom>
              <a:avLst/>
              <a:gdLst>
                <a:gd name="textAreaLeft" fmla="*/ 0 w 72720"/>
                <a:gd name="textAreaRight" fmla="*/ 74880 w 72720"/>
                <a:gd name="textAreaTop" fmla="*/ 0 h 70920"/>
                <a:gd name="textAreaBottom" fmla="*/ 73080 h 70920"/>
              </a:gdLst>
              <a:ahLst/>
              <a:cxnLst/>
              <a:rect l="textAreaLeft" t="textAreaTop" r="textAreaRight" b="textAreaBottom"/>
              <a:pathLst>
                <a:path w="2301" h="2238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36360" rIns="100800" bIns="363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8" name="Google Shape;1170;p41"/>
            <p:cNvSpPr/>
            <p:nvPr/>
          </p:nvSpPr>
          <p:spPr>
            <a:xfrm>
              <a:off x="3975480" y="2356920"/>
              <a:ext cx="58320" cy="56520"/>
            </a:xfrm>
            <a:custGeom>
              <a:avLst/>
              <a:gdLst>
                <a:gd name="textAreaLeft" fmla="*/ 0 w 58320"/>
                <a:gd name="textAreaRight" fmla="*/ 60480 w 58320"/>
                <a:gd name="textAreaTop" fmla="*/ 0 h 56520"/>
                <a:gd name="textAreaBottom" fmla="*/ 58680 h 56520"/>
              </a:gdLst>
              <a:ahLst/>
              <a:cxnLst/>
              <a:rect l="textAreaLeft" t="textAreaTop" r="textAreaRight" b="textAreaBottom"/>
              <a:pathLst>
                <a:path w="1855" h="1801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9160" rIns="100800" bIns="291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9" name="Google Shape;1171;p41"/>
            <p:cNvSpPr/>
            <p:nvPr/>
          </p:nvSpPr>
          <p:spPr>
            <a:xfrm>
              <a:off x="4007160" y="2258280"/>
              <a:ext cx="125280" cy="125280"/>
            </a:xfrm>
            <a:custGeom>
              <a:avLst/>
              <a:gdLst>
                <a:gd name="textAreaLeft" fmla="*/ 0 w 125280"/>
                <a:gd name="textAreaRight" fmla="*/ 127440 w 125280"/>
                <a:gd name="textAreaTop" fmla="*/ 0 h 125280"/>
                <a:gd name="textAreaBottom" fmla="*/ 127440 h 125280"/>
              </a:gdLst>
              <a:ahLst/>
              <a:cxnLst/>
              <a:rect l="textAreaLeft" t="textAreaTop" r="textAreaRight" b="textAreaBottom"/>
              <a:pathLst>
                <a:path w="3908" h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3720" rIns="100800" bIns="637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0" name="Google Shape;1172;p41"/>
            <p:cNvSpPr/>
            <p:nvPr/>
          </p:nvSpPr>
          <p:spPr>
            <a:xfrm>
              <a:off x="4017600" y="2132280"/>
              <a:ext cx="59400" cy="59400"/>
            </a:xfrm>
            <a:custGeom>
              <a:avLst/>
              <a:gdLst>
                <a:gd name="textAreaLeft" fmla="*/ 0 w 59400"/>
                <a:gd name="textAreaRight" fmla="*/ 61560 w 59400"/>
                <a:gd name="textAreaTop" fmla="*/ 0 h 59400"/>
                <a:gd name="textAreaBottom" fmla="*/ 61560 h 59400"/>
              </a:gdLst>
              <a:ahLst/>
              <a:cxnLst/>
              <a:rect l="textAreaLeft" t="textAreaTop" r="textAreaRight" b="textAreaBottom"/>
              <a:pathLst>
                <a:path w="1891" h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30600" rIns="100800" bIns="306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1" name="Google Shape;1173;p41"/>
            <p:cNvSpPr/>
            <p:nvPr/>
          </p:nvSpPr>
          <p:spPr>
            <a:xfrm>
              <a:off x="3790800" y="2465640"/>
              <a:ext cx="214560" cy="42120"/>
            </a:xfrm>
            <a:custGeom>
              <a:avLst/>
              <a:gdLst>
                <a:gd name="textAreaLeft" fmla="*/ 0 w 214560"/>
                <a:gd name="textAreaRight" fmla="*/ 216720 w 21456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6649" h="1356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02" name="Google Shape;1174;p41"/>
          <p:cNvGrpSpPr/>
          <p:nvPr/>
        </p:nvGrpSpPr>
        <p:grpSpPr>
          <a:xfrm>
            <a:off x="3100320" y="3479040"/>
            <a:ext cx="383040" cy="382680"/>
            <a:chOff x="3100320" y="3479040"/>
            <a:chExt cx="383040" cy="382680"/>
          </a:xfrm>
        </p:grpSpPr>
        <p:sp>
          <p:nvSpPr>
            <p:cNvPr id="103" name="Google Shape;1175;p41"/>
            <p:cNvSpPr/>
            <p:nvPr/>
          </p:nvSpPr>
          <p:spPr>
            <a:xfrm>
              <a:off x="3167280" y="3592080"/>
              <a:ext cx="20520" cy="11088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694" h="3467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4" name="Google Shape;1176;p41"/>
            <p:cNvSpPr/>
            <p:nvPr/>
          </p:nvSpPr>
          <p:spPr>
            <a:xfrm>
              <a:off x="3394800" y="3592080"/>
              <a:ext cx="21600" cy="110880"/>
            </a:xfrm>
            <a:custGeom>
              <a:avLst/>
              <a:gdLst>
                <a:gd name="textAreaLeft" fmla="*/ 0 w 21600"/>
                <a:gd name="textAreaRight" fmla="*/ 23760 w 216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726" h="3467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5" name="Google Shape;1177;p41"/>
            <p:cNvSpPr/>
            <p:nvPr/>
          </p:nvSpPr>
          <p:spPr>
            <a:xfrm>
              <a:off x="3167280" y="3727440"/>
              <a:ext cx="20520" cy="13320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694" h="416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6" name="Google Shape;1178;p41"/>
            <p:cNvSpPr/>
            <p:nvPr/>
          </p:nvSpPr>
          <p:spPr>
            <a:xfrm>
              <a:off x="3394800" y="3727440"/>
              <a:ext cx="21600" cy="133200"/>
            </a:xfrm>
            <a:custGeom>
              <a:avLst/>
              <a:gdLst>
                <a:gd name="textAreaLeft" fmla="*/ 0 w 21600"/>
                <a:gd name="textAreaRight" fmla="*/ 23760 w 2160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726" h="416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7" name="Google Shape;1179;p41"/>
            <p:cNvSpPr/>
            <p:nvPr/>
          </p:nvSpPr>
          <p:spPr>
            <a:xfrm>
              <a:off x="3100320" y="3592080"/>
              <a:ext cx="43200" cy="11088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1387" h="3467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8" name="Google Shape;1180;p41"/>
            <p:cNvSpPr/>
            <p:nvPr/>
          </p:nvSpPr>
          <p:spPr>
            <a:xfrm>
              <a:off x="3213360" y="3592080"/>
              <a:ext cx="156960" cy="11088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4884" h="3467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9" name="Google Shape;1181;p41"/>
            <p:cNvSpPr/>
            <p:nvPr/>
          </p:nvSpPr>
          <p:spPr>
            <a:xfrm>
              <a:off x="3440160" y="3710880"/>
              <a:ext cx="43200" cy="15084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50840"/>
                <a:gd name="textAreaBottom" fmla="*/ 153000 h 150840"/>
              </a:gdLst>
              <a:ahLst/>
              <a:cxnLst/>
              <a:rect l="textAreaLeft" t="textAreaTop" r="textAreaRight" b="textAreaBottom"/>
              <a:pathLst>
                <a:path w="1388" h="4695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76320" rIns="100800" bIns="763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0" name="Google Shape;1182;p41"/>
            <p:cNvSpPr/>
            <p:nvPr/>
          </p:nvSpPr>
          <p:spPr>
            <a:xfrm>
              <a:off x="3100320" y="3710880"/>
              <a:ext cx="43200" cy="14976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49760"/>
                <a:gd name="textAreaBottom" fmla="*/ 151920 h 149760"/>
              </a:gdLst>
              <a:ahLst/>
              <a:cxnLst/>
              <a:rect l="textAreaLeft" t="textAreaTop" r="textAreaRight" b="textAreaBottom"/>
              <a:pathLst>
                <a:path w="1387" h="4664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75960" rIns="100800" bIns="75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1" name="Google Shape;1183;p41"/>
            <p:cNvSpPr/>
            <p:nvPr/>
          </p:nvSpPr>
          <p:spPr>
            <a:xfrm>
              <a:off x="3281040" y="3727440"/>
              <a:ext cx="20520" cy="2160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694" h="726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2" name="Google Shape;1184;p41"/>
            <p:cNvSpPr/>
            <p:nvPr/>
          </p:nvSpPr>
          <p:spPr>
            <a:xfrm>
              <a:off x="3440160" y="3592080"/>
              <a:ext cx="43200" cy="11088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1388" h="3467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3" name="Google Shape;1185;p41"/>
            <p:cNvSpPr/>
            <p:nvPr/>
          </p:nvSpPr>
          <p:spPr>
            <a:xfrm>
              <a:off x="3213360" y="3727440"/>
              <a:ext cx="156960" cy="13320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4884" h="416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4" name="Google Shape;1186;p41"/>
            <p:cNvSpPr/>
            <p:nvPr/>
          </p:nvSpPr>
          <p:spPr>
            <a:xfrm>
              <a:off x="3212280" y="3479040"/>
              <a:ext cx="156960" cy="8820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88200"/>
                <a:gd name="textAreaBottom" fmla="*/ 90360 h 88200"/>
              </a:gdLst>
              <a:ahLst/>
              <a:cxnLst/>
              <a:rect l="textAreaLeft" t="textAreaTop" r="textAreaRight" b="textAreaBottom"/>
              <a:pathLst>
                <a:path w="4884" h="2773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5000" rIns="1008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15" name="Google Shape;1187;p41"/>
          <p:cNvGrpSpPr/>
          <p:nvPr/>
        </p:nvGrpSpPr>
        <p:grpSpPr>
          <a:xfrm>
            <a:off x="5852160" y="2161080"/>
            <a:ext cx="384120" cy="312840"/>
            <a:chOff x="5852160" y="2161080"/>
            <a:chExt cx="384120" cy="312840"/>
          </a:xfrm>
        </p:grpSpPr>
        <p:sp>
          <p:nvSpPr>
            <p:cNvPr id="116" name="Google Shape;1188;p41"/>
            <p:cNvSpPr/>
            <p:nvPr/>
          </p:nvSpPr>
          <p:spPr>
            <a:xfrm>
              <a:off x="6180840" y="2296440"/>
              <a:ext cx="55440" cy="21600"/>
            </a:xfrm>
            <a:custGeom>
              <a:avLst/>
              <a:gdLst>
                <a:gd name="textAreaLeft" fmla="*/ 0 w 55440"/>
                <a:gd name="textAreaRight" fmla="*/ 57600 w 5544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1766" h="725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7" name="Google Shape;1189;p41"/>
            <p:cNvSpPr/>
            <p:nvPr/>
          </p:nvSpPr>
          <p:spPr>
            <a:xfrm>
              <a:off x="6167520" y="2342520"/>
              <a:ext cx="46080" cy="4212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82" h="1355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8" name="Google Shape;1190;p41"/>
            <p:cNvSpPr/>
            <p:nvPr/>
          </p:nvSpPr>
          <p:spPr>
            <a:xfrm>
              <a:off x="6169320" y="2228760"/>
              <a:ext cx="43920" cy="4284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840"/>
                <a:gd name="textAreaBottom" fmla="*/ 45000 h 42840"/>
              </a:gdLst>
              <a:ahLst/>
              <a:cxnLst/>
              <a:rect l="textAreaLeft" t="textAreaTop" r="textAreaRight" b="textAreaBottom"/>
              <a:pathLst>
                <a:path w="1419" h="138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2320" rIns="100800" bIns="223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9" name="Google Shape;1191;p41"/>
            <p:cNvSpPr/>
            <p:nvPr/>
          </p:nvSpPr>
          <p:spPr>
            <a:xfrm>
              <a:off x="5852160" y="2228760"/>
              <a:ext cx="135360" cy="134280"/>
            </a:xfrm>
            <a:custGeom>
              <a:avLst/>
              <a:gdLst>
                <a:gd name="textAreaLeft" fmla="*/ 0 w 135360"/>
                <a:gd name="textAreaRight" fmla="*/ 137520 w 135360"/>
                <a:gd name="textAreaTop" fmla="*/ 0 h 134280"/>
                <a:gd name="textAreaBottom" fmla="*/ 136440 h 134280"/>
              </a:gdLst>
              <a:ahLst/>
              <a:cxnLst/>
              <a:rect l="textAreaLeft" t="textAreaTop" r="textAreaRight" b="textAreaBottom"/>
              <a:pathLst>
                <a:path w="4222" h="4192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8040" rIns="100800" bIns="680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0" name="Google Shape;1192;p41"/>
            <p:cNvSpPr/>
            <p:nvPr/>
          </p:nvSpPr>
          <p:spPr>
            <a:xfrm>
              <a:off x="6099480" y="2161080"/>
              <a:ext cx="43920" cy="27000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70000"/>
                <a:gd name="textAreaBottom" fmla="*/ 272160 h 270000"/>
              </a:gdLst>
              <a:ahLst/>
              <a:cxnLst/>
              <a:rect l="textAreaLeft" t="textAreaTop" r="textAreaRight" b="textAreaBottom"/>
              <a:pathLst>
                <a:path w="1418" h="835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1" name="Google Shape;1193;p41"/>
            <p:cNvSpPr/>
            <p:nvPr/>
          </p:nvSpPr>
          <p:spPr>
            <a:xfrm>
              <a:off x="5919840" y="2385720"/>
              <a:ext cx="64440" cy="88200"/>
            </a:xfrm>
            <a:custGeom>
              <a:avLst/>
              <a:gdLst>
                <a:gd name="textAreaLeft" fmla="*/ 0 w 64440"/>
                <a:gd name="textAreaRight" fmla="*/ 66600 w 64440"/>
                <a:gd name="textAreaTop" fmla="*/ 0 h 88200"/>
                <a:gd name="textAreaBottom" fmla="*/ 90360 h 88200"/>
              </a:gdLst>
              <a:ahLst/>
              <a:cxnLst/>
              <a:rect l="textAreaLeft" t="textAreaTop" r="textAreaRight" b="textAreaBottom"/>
              <a:pathLst>
                <a:path w="2049" h="2773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5000" rIns="1008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2" name="Google Shape;1194;p41"/>
            <p:cNvSpPr/>
            <p:nvPr/>
          </p:nvSpPr>
          <p:spPr>
            <a:xfrm>
              <a:off x="6011280" y="2188800"/>
              <a:ext cx="65520" cy="211320"/>
            </a:xfrm>
            <a:custGeom>
              <a:avLst/>
              <a:gdLst>
                <a:gd name="textAreaLeft" fmla="*/ 0 w 65520"/>
                <a:gd name="textAreaRight" fmla="*/ 67680 w 65520"/>
                <a:gd name="textAreaTop" fmla="*/ 0 h 211320"/>
                <a:gd name="textAreaBottom" fmla="*/ 213480 h 211320"/>
              </a:gdLst>
              <a:ahLst/>
              <a:cxnLst/>
              <a:rect l="textAreaLeft" t="textAreaTop" r="textAreaRight" b="textAreaBottom"/>
              <a:pathLst>
                <a:path w="2080" h="6554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123" name="Google Shape;1195;p41"/>
          <p:cNvSpPr/>
          <p:nvPr/>
        </p:nvSpPr>
        <p:spPr>
          <a:xfrm>
            <a:off x="3780360" y="4821840"/>
            <a:ext cx="405720" cy="403200"/>
          </a:xfrm>
          <a:custGeom>
            <a:avLst/>
            <a:gdLst>
              <a:gd name="textAreaLeft" fmla="*/ 0 w 405720"/>
              <a:gd name="textAreaRight" fmla="*/ 407880 w 405720"/>
              <a:gd name="textAreaTop" fmla="*/ 0 h 403200"/>
              <a:gd name="textAreaBottom" fmla="*/ 405360 h 403200"/>
            </a:gdLst>
            <a:ahLst/>
            <a:cxnLst/>
            <a:rect l="textAreaLeft" t="textAreaTop" r="textAreaRight" b="textAreaBottom"/>
            <a:pathLst>
              <a:path w="12792" h="12713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情境三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32457" y="4377575"/>
            <a:ext cx="9358325" cy="169071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調整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7" y="777138"/>
            <a:ext cx="8850087" cy="62144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情境三、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測試的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版本測試不通過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退回後重新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修改送測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圓角矩形 1"/>
          <p:cNvSpPr/>
          <p:nvPr/>
        </p:nvSpPr>
        <p:spPr>
          <a:xfrm>
            <a:off x="183064" y="2042848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圓角矩形 1"/>
          <p:cNvSpPr/>
          <p:nvPr/>
        </p:nvSpPr>
        <p:spPr>
          <a:xfrm>
            <a:off x="183064" y="1670760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圓角矩形 10"/>
          <p:cNvSpPr/>
          <p:nvPr/>
        </p:nvSpPr>
        <p:spPr>
          <a:xfrm>
            <a:off x="1656933" y="166515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3" name="圓角矩形 11"/>
          <p:cNvSpPr/>
          <p:nvPr/>
        </p:nvSpPr>
        <p:spPr>
          <a:xfrm>
            <a:off x="1647933" y="225699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54" name="圓角矩形 1"/>
          <p:cNvSpPr/>
          <p:nvPr/>
        </p:nvSpPr>
        <p:spPr>
          <a:xfrm>
            <a:off x="2769550" y="186530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圓角矩形 10"/>
          <p:cNvSpPr/>
          <p:nvPr/>
        </p:nvSpPr>
        <p:spPr>
          <a:xfrm>
            <a:off x="3536483" y="166515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56" name="圓角矩形 11"/>
          <p:cNvSpPr/>
          <p:nvPr/>
        </p:nvSpPr>
        <p:spPr>
          <a:xfrm>
            <a:off x="3527483" y="225699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57" name="圓角矩形 1"/>
          <p:cNvSpPr/>
          <p:nvPr/>
        </p:nvSpPr>
        <p:spPr>
          <a:xfrm>
            <a:off x="4658260" y="186530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圓角矩形 10"/>
          <p:cNvSpPr/>
          <p:nvPr/>
        </p:nvSpPr>
        <p:spPr>
          <a:xfrm>
            <a:off x="5459514" y="166515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0" name="圓角矩形 11"/>
          <p:cNvSpPr/>
          <p:nvPr/>
        </p:nvSpPr>
        <p:spPr>
          <a:xfrm>
            <a:off x="5450514" y="225699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1" name="向右箭號 3"/>
          <p:cNvSpPr/>
          <p:nvPr/>
        </p:nvSpPr>
        <p:spPr>
          <a:xfrm>
            <a:off x="2663911" y="221164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62" name="圓角矩形 1"/>
          <p:cNvSpPr/>
          <p:nvPr/>
        </p:nvSpPr>
        <p:spPr>
          <a:xfrm>
            <a:off x="6599386" y="183676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圓角矩形 10"/>
          <p:cNvSpPr/>
          <p:nvPr/>
        </p:nvSpPr>
        <p:spPr>
          <a:xfrm>
            <a:off x="7396021" y="168116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4" name="圓角矩形 11"/>
          <p:cNvSpPr/>
          <p:nvPr/>
        </p:nvSpPr>
        <p:spPr>
          <a:xfrm>
            <a:off x="7387021" y="227300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6" name="向右箭號 3"/>
          <p:cNvSpPr/>
          <p:nvPr/>
        </p:nvSpPr>
        <p:spPr>
          <a:xfrm>
            <a:off x="4571892" y="221082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67" name="向右箭號 3"/>
          <p:cNvSpPr/>
          <p:nvPr/>
        </p:nvSpPr>
        <p:spPr>
          <a:xfrm>
            <a:off x="6493749" y="218228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68" name="圓角矩形 1"/>
          <p:cNvSpPr/>
          <p:nvPr/>
        </p:nvSpPr>
        <p:spPr>
          <a:xfrm>
            <a:off x="6626395" y="327330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圓角矩形 10"/>
          <p:cNvSpPr/>
          <p:nvPr/>
        </p:nvSpPr>
        <p:spPr>
          <a:xfrm>
            <a:off x="7423030" y="311770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70" name="圓角矩形 11"/>
          <p:cNvSpPr/>
          <p:nvPr/>
        </p:nvSpPr>
        <p:spPr>
          <a:xfrm>
            <a:off x="7414030" y="370954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2" name="向右箭號 3"/>
          <p:cNvSpPr/>
          <p:nvPr/>
        </p:nvSpPr>
        <p:spPr>
          <a:xfrm>
            <a:off x="6520758" y="361882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4" name="圓角矩形 1"/>
          <p:cNvSpPr/>
          <p:nvPr/>
        </p:nvSpPr>
        <p:spPr>
          <a:xfrm>
            <a:off x="9157917" y="3511573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圓角矩形 1"/>
          <p:cNvSpPr/>
          <p:nvPr/>
        </p:nvSpPr>
        <p:spPr>
          <a:xfrm>
            <a:off x="9157917" y="3139485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向右箭號 3"/>
          <p:cNvSpPr/>
          <p:nvPr/>
        </p:nvSpPr>
        <p:spPr>
          <a:xfrm>
            <a:off x="8475262" y="2185521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7" name="向右箭號 3"/>
          <p:cNvSpPr/>
          <p:nvPr/>
        </p:nvSpPr>
        <p:spPr>
          <a:xfrm>
            <a:off x="8502271" y="3621680"/>
            <a:ext cx="564114" cy="2822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8" name="圓角矩形 1"/>
          <p:cNvSpPr/>
          <p:nvPr/>
        </p:nvSpPr>
        <p:spPr>
          <a:xfrm>
            <a:off x="9157917" y="2037245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圓角矩形 1"/>
          <p:cNvSpPr/>
          <p:nvPr/>
        </p:nvSpPr>
        <p:spPr>
          <a:xfrm>
            <a:off x="9157917" y="1665157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圓角矩形 10"/>
          <p:cNvSpPr/>
          <p:nvPr/>
        </p:nvSpPr>
        <p:spPr>
          <a:xfrm>
            <a:off x="5459514" y="311770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81" name="圓角矩形 11"/>
          <p:cNvSpPr/>
          <p:nvPr/>
        </p:nvSpPr>
        <p:spPr>
          <a:xfrm>
            <a:off x="5450514" y="370954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82" name="肘形接點 81"/>
          <p:cNvCxnSpPr>
            <a:stCxn id="78" idx="2"/>
            <a:endCxn id="80" idx="0"/>
          </p:cNvCxnSpPr>
          <p:nvPr/>
        </p:nvCxnSpPr>
        <p:spPr>
          <a:xfrm rot="5400000">
            <a:off x="7380684" y="1024035"/>
            <a:ext cx="666352" cy="35209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圓角矩形 1"/>
          <p:cNvSpPr/>
          <p:nvPr/>
        </p:nvSpPr>
        <p:spPr>
          <a:xfrm>
            <a:off x="7356706" y="2606929"/>
            <a:ext cx="1127096" cy="4103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圓角矩形 1"/>
          <p:cNvSpPr/>
          <p:nvPr/>
        </p:nvSpPr>
        <p:spPr>
          <a:xfrm>
            <a:off x="913777" y="1865307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向右箭號 3"/>
          <p:cNvSpPr/>
          <p:nvPr/>
        </p:nvSpPr>
        <p:spPr>
          <a:xfrm>
            <a:off x="944405" y="2214874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76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32457" y="4377575"/>
            <a:ext cx="9358325" cy="169071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調整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7" y="777137"/>
            <a:ext cx="8850087" cy="727115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情境四、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測試的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版本測試不通過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退回重新修改送測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且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測試目前有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A+B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的版本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圓角矩形 1"/>
          <p:cNvSpPr/>
          <p:nvPr/>
        </p:nvSpPr>
        <p:spPr>
          <a:xfrm>
            <a:off x="183064" y="2042848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圓角矩形 1"/>
          <p:cNvSpPr/>
          <p:nvPr/>
        </p:nvSpPr>
        <p:spPr>
          <a:xfrm>
            <a:off x="183064" y="1670760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圓角矩形 10"/>
          <p:cNvSpPr/>
          <p:nvPr/>
        </p:nvSpPr>
        <p:spPr>
          <a:xfrm>
            <a:off x="1656933" y="166515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3" name="圓角矩形 11"/>
          <p:cNvSpPr/>
          <p:nvPr/>
        </p:nvSpPr>
        <p:spPr>
          <a:xfrm>
            <a:off x="1647933" y="225699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54" name="圓角矩形 1"/>
          <p:cNvSpPr/>
          <p:nvPr/>
        </p:nvSpPr>
        <p:spPr>
          <a:xfrm>
            <a:off x="2769550" y="186530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圓角矩形 10"/>
          <p:cNvSpPr/>
          <p:nvPr/>
        </p:nvSpPr>
        <p:spPr>
          <a:xfrm>
            <a:off x="3536483" y="166515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56" name="圓角矩形 11"/>
          <p:cNvSpPr/>
          <p:nvPr/>
        </p:nvSpPr>
        <p:spPr>
          <a:xfrm>
            <a:off x="3527483" y="225699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57" name="圓角矩形 1"/>
          <p:cNvSpPr/>
          <p:nvPr/>
        </p:nvSpPr>
        <p:spPr>
          <a:xfrm>
            <a:off x="4658260" y="186530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圓角矩形 10"/>
          <p:cNvSpPr/>
          <p:nvPr/>
        </p:nvSpPr>
        <p:spPr>
          <a:xfrm>
            <a:off x="5459514" y="166515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0" name="圓角矩形 11"/>
          <p:cNvSpPr/>
          <p:nvPr/>
        </p:nvSpPr>
        <p:spPr>
          <a:xfrm>
            <a:off x="5450514" y="225699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1" name="向右箭號 3"/>
          <p:cNvSpPr/>
          <p:nvPr/>
        </p:nvSpPr>
        <p:spPr>
          <a:xfrm>
            <a:off x="2663911" y="221164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62" name="圓角矩形 1"/>
          <p:cNvSpPr/>
          <p:nvPr/>
        </p:nvSpPr>
        <p:spPr>
          <a:xfrm>
            <a:off x="6599386" y="183676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圓角矩形 10"/>
          <p:cNvSpPr/>
          <p:nvPr/>
        </p:nvSpPr>
        <p:spPr>
          <a:xfrm>
            <a:off x="7396021" y="168116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4" name="圓角矩形 11"/>
          <p:cNvSpPr/>
          <p:nvPr/>
        </p:nvSpPr>
        <p:spPr>
          <a:xfrm>
            <a:off x="7387021" y="227300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6" name="向右箭號 3"/>
          <p:cNvSpPr/>
          <p:nvPr/>
        </p:nvSpPr>
        <p:spPr>
          <a:xfrm>
            <a:off x="4571892" y="221082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67" name="向右箭號 3"/>
          <p:cNvSpPr/>
          <p:nvPr/>
        </p:nvSpPr>
        <p:spPr>
          <a:xfrm>
            <a:off x="6493749" y="218228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68" name="圓角矩形 1"/>
          <p:cNvSpPr/>
          <p:nvPr/>
        </p:nvSpPr>
        <p:spPr>
          <a:xfrm>
            <a:off x="6626395" y="327330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圓角矩形 10"/>
          <p:cNvSpPr/>
          <p:nvPr/>
        </p:nvSpPr>
        <p:spPr>
          <a:xfrm>
            <a:off x="7423030" y="311770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70" name="圓角矩形 11"/>
          <p:cNvSpPr/>
          <p:nvPr/>
        </p:nvSpPr>
        <p:spPr>
          <a:xfrm>
            <a:off x="7414030" y="370954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2" name="向右箭號 3"/>
          <p:cNvSpPr/>
          <p:nvPr/>
        </p:nvSpPr>
        <p:spPr>
          <a:xfrm>
            <a:off x="6520758" y="361882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4" name="圓角矩形 1"/>
          <p:cNvSpPr/>
          <p:nvPr/>
        </p:nvSpPr>
        <p:spPr>
          <a:xfrm>
            <a:off x="9157917" y="3511573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圓角矩形 1"/>
          <p:cNvSpPr/>
          <p:nvPr/>
        </p:nvSpPr>
        <p:spPr>
          <a:xfrm>
            <a:off x="9157917" y="3139485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向右箭號 3"/>
          <p:cNvSpPr/>
          <p:nvPr/>
        </p:nvSpPr>
        <p:spPr>
          <a:xfrm>
            <a:off x="8475262" y="2185521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7" name="向右箭號 3"/>
          <p:cNvSpPr/>
          <p:nvPr/>
        </p:nvSpPr>
        <p:spPr>
          <a:xfrm>
            <a:off x="8502271" y="3621680"/>
            <a:ext cx="564114" cy="2822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8" name="圓角矩形 1"/>
          <p:cNvSpPr/>
          <p:nvPr/>
        </p:nvSpPr>
        <p:spPr>
          <a:xfrm>
            <a:off x="9157917" y="2037245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圓角矩形 1"/>
          <p:cNvSpPr/>
          <p:nvPr/>
        </p:nvSpPr>
        <p:spPr>
          <a:xfrm>
            <a:off x="9157917" y="1665157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A+B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圓角矩形 10"/>
          <p:cNvSpPr/>
          <p:nvPr/>
        </p:nvSpPr>
        <p:spPr>
          <a:xfrm>
            <a:off x="5459514" y="311770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81" name="圓角矩形 11"/>
          <p:cNvSpPr/>
          <p:nvPr/>
        </p:nvSpPr>
        <p:spPr>
          <a:xfrm>
            <a:off x="5450514" y="370954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82" name="肘形接點 81"/>
          <p:cNvCxnSpPr>
            <a:stCxn id="78" idx="2"/>
            <a:endCxn id="80" idx="0"/>
          </p:cNvCxnSpPr>
          <p:nvPr/>
        </p:nvCxnSpPr>
        <p:spPr>
          <a:xfrm rot="5400000">
            <a:off x="7380684" y="1024035"/>
            <a:ext cx="666352" cy="35209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圓角矩形 1"/>
          <p:cNvSpPr/>
          <p:nvPr/>
        </p:nvSpPr>
        <p:spPr>
          <a:xfrm>
            <a:off x="7356706" y="2606929"/>
            <a:ext cx="1127096" cy="4103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圓角矩形 1"/>
          <p:cNvSpPr/>
          <p:nvPr/>
        </p:nvSpPr>
        <p:spPr>
          <a:xfrm>
            <a:off x="913777" y="1865307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向右箭號 3"/>
          <p:cNvSpPr/>
          <p:nvPr/>
        </p:nvSpPr>
        <p:spPr>
          <a:xfrm>
            <a:off x="944405" y="2214874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025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五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32457" y="3952719"/>
            <a:ext cx="9358325" cy="2318772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b="1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rod Tag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補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需要先 </a:t>
            </a:r>
            <a:r>
              <a:rPr lang="en-US" altLang="zh-TW" sz="2400" b="1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Revert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Production Version 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B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7" y="777138"/>
            <a:ext cx="9482952" cy="62144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情境五、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測試的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版本測試不通過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版本讓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版本先上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圓角矩形 1"/>
          <p:cNvSpPr/>
          <p:nvPr/>
        </p:nvSpPr>
        <p:spPr>
          <a:xfrm>
            <a:off x="183064" y="2042848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圓角矩形 1"/>
          <p:cNvSpPr/>
          <p:nvPr/>
        </p:nvSpPr>
        <p:spPr>
          <a:xfrm>
            <a:off x="183064" y="1670760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圓角矩形 10"/>
          <p:cNvSpPr/>
          <p:nvPr/>
        </p:nvSpPr>
        <p:spPr>
          <a:xfrm>
            <a:off x="1656933" y="166515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600" spc="-1" dirty="0">
                <a:solidFill>
                  <a:schemeClr val="dk1"/>
                </a:solidFill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59" name="圓角矩形 11"/>
          <p:cNvSpPr/>
          <p:nvPr/>
        </p:nvSpPr>
        <p:spPr>
          <a:xfrm>
            <a:off x="1647933" y="225699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Prod. </a:t>
            </a:r>
            <a:r>
              <a:rPr lang="en-US" altLang="zh-TW" sz="1200" spc="-1" dirty="0" err="1" smtClean="0">
                <a:solidFill>
                  <a:schemeClr val="dk1"/>
                </a:solidFill>
              </a:rPr>
              <a:t>ver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0" name="圓角矩形 1"/>
          <p:cNvSpPr/>
          <p:nvPr/>
        </p:nvSpPr>
        <p:spPr>
          <a:xfrm>
            <a:off x="2769550" y="186530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圓角矩形 10"/>
          <p:cNvSpPr/>
          <p:nvPr/>
        </p:nvSpPr>
        <p:spPr>
          <a:xfrm>
            <a:off x="3536483" y="166515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2" name="圓角矩形 11"/>
          <p:cNvSpPr/>
          <p:nvPr/>
        </p:nvSpPr>
        <p:spPr>
          <a:xfrm>
            <a:off x="3527483" y="225699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3" name="圓角矩形 1"/>
          <p:cNvSpPr/>
          <p:nvPr/>
        </p:nvSpPr>
        <p:spPr>
          <a:xfrm>
            <a:off x="4658260" y="186530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圓角矩形 10"/>
          <p:cNvSpPr/>
          <p:nvPr/>
        </p:nvSpPr>
        <p:spPr>
          <a:xfrm>
            <a:off x="5459514" y="166515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6" name="圓角矩形 11"/>
          <p:cNvSpPr/>
          <p:nvPr/>
        </p:nvSpPr>
        <p:spPr>
          <a:xfrm>
            <a:off x="5450514" y="225699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7" name="向右箭號 3"/>
          <p:cNvSpPr/>
          <p:nvPr/>
        </p:nvSpPr>
        <p:spPr>
          <a:xfrm>
            <a:off x="2663911" y="221164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68" name="圓角矩形 1"/>
          <p:cNvSpPr/>
          <p:nvPr/>
        </p:nvSpPr>
        <p:spPr>
          <a:xfrm>
            <a:off x="6599386" y="183676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圓角矩形 10"/>
          <p:cNvSpPr/>
          <p:nvPr/>
        </p:nvSpPr>
        <p:spPr>
          <a:xfrm>
            <a:off x="7396021" y="168116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70" name="圓角矩形 11"/>
          <p:cNvSpPr/>
          <p:nvPr/>
        </p:nvSpPr>
        <p:spPr>
          <a:xfrm>
            <a:off x="7387021" y="227300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1" name="向右箭號 3"/>
          <p:cNvSpPr/>
          <p:nvPr/>
        </p:nvSpPr>
        <p:spPr>
          <a:xfrm>
            <a:off x="4571892" y="221082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2" name="向右箭號 3"/>
          <p:cNvSpPr/>
          <p:nvPr/>
        </p:nvSpPr>
        <p:spPr>
          <a:xfrm>
            <a:off x="6493749" y="218228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3" name="圓角矩形 1"/>
          <p:cNvSpPr/>
          <p:nvPr/>
        </p:nvSpPr>
        <p:spPr>
          <a:xfrm>
            <a:off x="6247354" y="329408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圓角矩形 10"/>
          <p:cNvSpPr/>
          <p:nvPr/>
        </p:nvSpPr>
        <p:spPr>
          <a:xfrm>
            <a:off x="7077390" y="3117701"/>
            <a:ext cx="133334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ain</a:t>
            </a:r>
          </a:p>
          <a:p>
            <a:pPr algn="ctr"/>
            <a:r>
              <a:rPr lang="en-US" altLang="zh-TW" sz="1600" spc="-1" dirty="0" smtClean="0">
                <a:solidFill>
                  <a:schemeClr val="dk1"/>
                </a:solidFill>
              </a:rPr>
              <a:t>(Prod. </a:t>
            </a:r>
            <a:r>
              <a:rPr lang="en-US" altLang="zh-TW" sz="1600" spc="-1" dirty="0" err="1" smtClean="0">
                <a:solidFill>
                  <a:schemeClr val="dk1"/>
                </a:solidFill>
              </a:rPr>
              <a:t>ver</a:t>
            </a:r>
            <a:r>
              <a:rPr lang="en-US" altLang="zh-TW" sz="1600" spc="-1" dirty="0" smtClean="0">
                <a:solidFill>
                  <a:schemeClr val="dk1"/>
                </a:solidFill>
              </a:rPr>
              <a:t>) 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圓角矩形 11"/>
          <p:cNvSpPr/>
          <p:nvPr/>
        </p:nvSpPr>
        <p:spPr>
          <a:xfrm>
            <a:off x="7077390" y="3709541"/>
            <a:ext cx="1333349" cy="194352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6" name="向右箭號 3"/>
          <p:cNvSpPr/>
          <p:nvPr/>
        </p:nvSpPr>
        <p:spPr>
          <a:xfrm>
            <a:off x="6141717" y="363960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7" name="圓角矩形 1"/>
          <p:cNvSpPr/>
          <p:nvPr/>
        </p:nvSpPr>
        <p:spPr>
          <a:xfrm>
            <a:off x="9157917" y="3511573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圓角矩形 1"/>
          <p:cNvSpPr/>
          <p:nvPr/>
        </p:nvSpPr>
        <p:spPr>
          <a:xfrm>
            <a:off x="9157917" y="3139485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B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向右箭號 3"/>
          <p:cNvSpPr/>
          <p:nvPr/>
        </p:nvSpPr>
        <p:spPr>
          <a:xfrm>
            <a:off x="8475262" y="2185521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0" name="向右箭號 3"/>
          <p:cNvSpPr/>
          <p:nvPr/>
        </p:nvSpPr>
        <p:spPr>
          <a:xfrm>
            <a:off x="8502271" y="3621680"/>
            <a:ext cx="564114" cy="2822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1" name="圓角矩形 1"/>
          <p:cNvSpPr/>
          <p:nvPr/>
        </p:nvSpPr>
        <p:spPr>
          <a:xfrm>
            <a:off x="9157917" y="2037245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圓角矩形 1"/>
          <p:cNvSpPr/>
          <p:nvPr/>
        </p:nvSpPr>
        <p:spPr>
          <a:xfrm>
            <a:off x="9157917" y="1665157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A+B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圓角矩形 10"/>
          <p:cNvSpPr/>
          <p:nvPr/>
        </p:nvSpPr>
        <p:spPr>
          <a:xfrm>
            <a:off x="5080473" y="313847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84" name="圓角矩形 11"/>
          <p:cNvSpPr/>
          <p:nvPr/>
        </p:nvSpPr>
        <p:spPr>
          <a:xfrm>
            <a:off x="5071473" y="373031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85" name="肘形接點 84"/>
          <p:cNvCxnSpPr>
            <a:stCxn id="81" idx="2"/>
            <a:endCxn id="83" idx="0"/>
          </p:cNvCxnSpPr>
          <p:nvPr/>
        </p:nvCxnSpPr>
        <p:spPr>
          <a:xfrm rot="5400000">
            <a:off x="7180775" y="844902"/>
            <a:ext cx="687129" cy="39000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圓角矩形 1"/>
          <p:cNvSpPr/>
          <p:nvPr/>
        </p:nvSpPr>
        <p:spPr>
          <a:xfrm>
            <a:off x="7300115" y="2588622"/>
            <a:ext cx="1127096" cy="4103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圓角矩形 1"/>
          <p:cNvSpPr/>
          <p:nvPr/>
        </p:nvSpPr>
        <p:spPr>
          <a:xfrm>
            <a:off x="913777" y="1865307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向右箭號 3"/>
          <p:cNvSpPr/>
          <p:nvPr/>
        </p:nvSpPr>
        <p:spPr>
          <a:xfrm>
            <a:off x="944405" y="2214874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360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六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32457" y="3952719"/>
            <a:ext cx="9358325" cy="2318772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b="1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rod Tag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補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需要先 </a:t>
            </a:r>
            <a:r>
              <a:rPr lang="en-US" altLang="zh-TW" sz="2400" b="1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Revert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Production Version 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C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7" y="777138"/>
            <a:ext cx="9482952" cy="62144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情境六、緊急上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圓角矩形 1"/>
          <p:cNvSpPr/>
          <p:nvPr/>
        </p:nvSpPr>
        <p:spPr>
          <a:xfrm>
            <a:off x="183064" y="2042848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圓角矩形 1"/>
          <p:cNvSpPr/>
          <p:nvPr/>
        </p:nvSpPr>
        <p:spPr>
          <a:xfrm>
            <a:off x="183064" y="1670760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圓角矩形 10"/>
          <p:cNvSpPr/>
          <p:nvPr/>
        </p:nvSpPr>
        <p:spPr>
          <a:xfrm>
            <a:off x="1656933" y="166515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600" spc="-1" dirty="0">
                <a:solidFill>
                  <a:schemeClr val="dk1"/>
                </a:solidFill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59" name="圓角矩形 11"/>
          <p:cNvSpPr/>
          <p:nvPr/>
        </p:nvSpPr>
        <p:spPr>
          <a:xfrm>
            <a:off x="1647933" y="225699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Prod. </a:t>
            </a:r>
            <a:r>
              <a:rPr lang="en-US" altLang="zh-TW" sz="1200" spc="-1" dirty="0" err="1" smtClean="0">
                <a:solidFill>
                  <a:schemeClr val="dk1"/>
                </a:solidFill>
              </a:rPr>
              <a:t>ver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0" name="圓角矩形 1"/>
          <p:cNvSpPr/>
          <p:nvPr/>
        </p:nvSpPr>
        <p:spPr>
          <a:xfrm>
            <a:off x="2769550" y="186530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圓角矩形 10"/>
          <p:cNvSpPr/>
          <p:nvPr/>
        </p:nvSpPr>
        <p:spPr>
          <a:xfrm>
            <a:off x="3536483" y="166515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C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2" name="圓角矩形 11"/>
          <p:cNvSpPr/>
          <p:nvPr/>
        </p:nvSpPr>
        <p:spPr>
          <a:xfrm>
            <a:off x="3527483" y="225699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3" name="圓角矩形 1"/>
          <p:cNvSpPr/>
          <p:nvPr/>
        </p:nvSpPr>
        <p:spPr>
          <a:xfrm>
            <a:off x="4658260" y="186530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圓角矩形 10"/>
          <p:cNvSpPr/>
          <p:nvPr/>
        </p:nvSpPr>
        <p:spPr>
          <a:xfrm>
            <a:off x="5459514" y="166515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C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6" name="圓角矩形 11"/>
          <p:cNvSpPr/>
          <p:nvPr/>
        </p:nvSpPr>
        <p:spPr>
          <a:xfrm>
            <a:off x="5450514" y="225699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7" name="向右箭號 3"/>
          <p:cNvSpPr/>
          <p:nvPr/>
        </p:nvSpPr>
        <p:spPr>
          <a:xfrm>
            <a:off x="2663911" y="221164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68" name="圓角矩形 1"/>
          <p:cNvSpPr/>
          <p:nvPr/>
        </p:nvSpPr>
        <p:spPr>
          <a:xfrm>
            <a:off x="6599386" y="183676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圓角矩形 10"/>
          <p:cNvSpPr/>
          <p:nvPr/>
        </p:nvSpPr>
        <p:spPr>
          <a:xfrm>
            <a:off x="7396021" y="168116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70" name="圓角矩形 11"/>
          <p:cNvSpPr/>
          <p:nvPr/>
        </p:nvSpPr>
        <p:spPr>
          <a:xfrm>
            <a:off x="7387021" y="227300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1" name="向右箭號 3"/>
          <p:cNvSpPr/>
          <p:nvPr/>
        </p:nvSpPr>
        <p:spPr>
          <a:xfrm>
            <a:off x="4571892" y="221082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2" name="向右箭號 3"/>
          <p:cNvSpPr/>
          <p:nvPr/>
        </p:nvSpPr>
        <p:spPr>
          <a:xfrm>
            <a:off x="6493749" y="218228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3" name="圓角矩形 1"/>
          <p:cNvSpPr/>
          <p:nvPr/>
        </p:nvSpPr>
        <p:spPr>
          <a:xfrm>
            <a:off x="6247354" y="329408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圓角矩形 10"/>
          <p:cNvSpPr/>
          <p:nvPr/>
        </p:nvSpPr>
        <p:spPr>
          <a:xfrm>
            <a:off x="7077390" y="3117701"/>
            <a:ext cx="133334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ain</a:t>
            </a:r>
          </a:p>
          <a:p>
            <a:pPr algn="ctr"/>
            <a:r>
              <a:rPr lang="en-US" altLang="zh-TW" sz="1600" spc="-1" dirty="0" smtClean="0">
                <a:solidFill>
                  <a:schemeClr val="dk1"/>
                </a:solidFill>
              </a:rPr>
              <a:t>(Prod. </a:t>
            </a:r>
            <a:r>
              <a:rPr lang="en-US" altLang="zh-TW" sz="1600" spc="-1" dirty="0" err="1" smtClean="0">
                <a:solidFill>
                  <a:schemeClr val="dk1"/>
                </a:solidFill>
              </a:rPr>
              <a:t>ver</a:t>
            </a:r>
            <a:r>
              <a:rPr lang="en-US" altLang="zh-TW" sz="1600" spc="-1" dirty="0" smtClean="0">
                <a:solidFill>
                  <a:schemeClr val="dk1"/>
                </a:solidFill>
              </a:rPr>
              <a:t>) 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圓角矩形 11"/>
          <p:cNvSpPr/>
          <p:nvPr/>
        </p:nvSpPr>
        <p:spPr>
          <a:xfrm>
            <a:off x="7077390" y="3709541"/>
            <a:ext cx="1333349" cy="194352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6" name="向右箭號 3"/>
          <p:cNvSpPr/>
          <p:nvPr/>
        </p:nvSpPr>
        <p:spPr>
          <a:xfrm>
            <a:off x="6141717" y="363960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7" name="圓角矩形 1"/>
          <p:cNvSpPr/>
          <p:nvPr/>
        </p:nvSpPr>
        <p:spPr>
          <a:xfrm>
            <a:off x="9157917" y="3511573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圓角矩形 1"/>
          <p:cNvSpPr/>
          <p:nvPr/>
        </p:nvSpPr>
        <p:spPr>
          <a:xfrm>
            <a:off x="9157917" y="3139485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C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向右箭號 3"/>
          <p:cNvSpPr/>
          <p:nvPr/>
        </p:nvSpPr>
        <p:spPr>
          <a:xfrm>
            <a:off x="8475262" y="2185521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0" name="向右箭號 3"/>
          <p:cNvSpPr/>
          <p:nvPr/>
        </p:nvSpPr>
        <p:spPr>
          <a:xfrm>
            <a:off x="8502271" y="3621680"/>
            <a:ext cx="564114" cy="2822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1" name="圓角矩形 1"/>
          <p:cNvSpPr/>
          <p:nvPr/>
        </p:nvSpPr>
        <p:spPr>
          <a:xfrm>
            <a:off x="9103329" y="2037245"/>
            <a:ext cx="849024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圓角矩形 1"/>
          <p:cNvSpPr/>
          <p:nvPr/>
        </p:nvSpPr>
        <p:spPr>
          <a:xfrm>
            <a:off x="9103329" y="1665157"/>
            <a:ext cx="849024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A+B+C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圓角矩形 10"/>
          <p:cNvSpPr/>
          <p:nvPr/>
        </p:nvSpPr>
        <p:spPr>
          <a:xfrm>
            <a:off x="5080473" y="313847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84" name="圓角矩形 11"/>
          <p:cNvSpPr/>
          <p:nvPr/>
        </p:nvSpPr>
        <p:spPr>
          <a:xfrm>
            <a:off x="5071473" y="373031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85" name="肘形接點 84"/>
          <p:cNvCxnSpPr>
            <a:stCxn id="81" idx="2"/>
            <a:endCxn id="83" idx="0"/>
          </p:cNvCxnSpPr>
          <p:nvPr/>
        </p:nvCxnSpPr>
        <p:spPr>
          <a:xfrm rot="5400000">
            <a:off x="7207521" y="818157"/>
            <a:ext cx="687129" cy="39535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圓角矩形 1"/>
          <p:cNvSpPr/>
          <p:nvPr/>
        </p:nvSpPr>
        <p:spPr>
          <a:xfrm>
            <a:off x="7300115" y="2588622"/>
            <a:ext cx="1127096" cy="4103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圓角矩形 1"/>
          <p:cNvSpPr/>
          <p:nvPr/>
        </p:nvSpPr>
        <p:spPr>
          <a:xfrm>
            <a:off x="913777" y="1865307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向右箭號 3"/>
          <p:cNvSpPr/>
          <p:nvPr/>
        </p:nvSpPr>
        <p:spPr>
          <a:xfrm>
            <a:off x="944405" y="2214874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747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branch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642673" y="904875"/>
            <a:ext cx="8659652" cy="80010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Pull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修改成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Create 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branch,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Gitlab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7" y="1916023"/>
            <a:ext cx="8315325" cy="4133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819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Merge Request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768367" y="795600"/>
            <a:ext cx="8659652" cy="96352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開發完成後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將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 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01" y="1614047"/>
            <a:ext cx="9192798" cy="37628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164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24794</TotalTime>
  <Words>1133</Words>
  <Application>Microsoft Office PowerPoint</Application>
  <PresentationFormat>自訂</PresentationFormat>
  <Paragraphs>265</Paragraphs>
  <Slides>39</Slides>
  <Notes>39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8" baseType="lpstr">
      <vt:lpstr>DejaVu Sans</vt:lpstr>
      <vt:lpstr>Fira Sans</vt:lpstr>
      <vt:lpstr>微軟正黑體</vt:lpstr>
      <vt:lpstr>標楷體</vt:lpstr>
      <vt:lpstr>Arial</vt:lpstr>
      <vt:lpstr>Symbol</vt:lpstr>
      <vt:lpstr>Times New Roman</vt:lpstr>
      <vt:lpstr>Wingdings</vt:lpstr>
      <vt:lpstr>Office 佈景主題</vt:lpstr>
      <vt:lpstr>CICD 流程</vt:lpstr>
      <vt:lpstr>Gitlab 情境一</vt:lpstr>
      <vt:lpstr>Gitlab 情境二</vt:lpstr>
      <vt:lpstr>Gitlab 情境三</vt:lpstr>
      <vt:lpstr>Gitlab 情境四</vt:lpstr>
      <vt:lpstr>Gitlab 情境五</vt:lpstr>
      <vt:lpstr>Gitlab 情境六</vt:lpstr>
      <vt:lpstr>Gitlab branch</vt:lpstr>
      <vt:lpstr>Gitlab Merge Request</vt:lpstr>
      <vt:lpstr>Gitlab Merge 注意事項</vt:lpstr>
      <vt:lpstr>Gitlab MR 衝突提示畫面</vt:lpstr>
      <vt:lpstr>Gitlab 解決衝突畫面(一)</vt:lpstr>
      <vt:lpstr>Gitlab 解決衝突畫面(二)</vt:lpstr>
      <vt:lpstr>Gitlab 解決衝突後 Merge</vt:lpstr>
      <vt:lpstr>Gitlab 新建專案流程</vt:lpstr>
      <vt:lpstr>Gitlab 新建專案 : 新增 Group</vt:lpstr>
      <vt:lpstr>Gitlab 新建專案 : 新增 Project</vt:lpstr>
      <vt:lpstr>Gitlab 新建專案 : 設定 Branch</vt:lpstr>
      <vt:lpstr>Gitlab Branch Protected 設定</vt:lpstr>
      <vt:lpstr>Gitlab Tag 命名規則</vt:lpstr>
      <vt:lpstr>Jenkins Folder / Item (一)</vt:lpstr>
      <vt:lpstr>Jenkins Folder / Item (二)</vt:lpstr>
      <vt:lpstr>Jenkins Folder / Item (三)</vt:lpstr>
      <vt:lpstr>Jenkins Folder / Item (四)</vt:lpstr>
      <vt:lpstr>Jenkins Folder / Item (四)</vt:lpstr>
      <vt:lpstr>Jenkins pipeline (一)</vt:lpstr>
      <vt:lpstr>Jenkins pipeline (二)</vt:lpstr>
      <vt:lpstr>Jenkins pipeline (三)</vt:lpstr>
      <vt:lpstr>Jenkins pipeline (四)</vt:lpstr>
      <vt:lpstr>Jenkins pipeline (五)</vt:lpstr>
      <vt:lpstr>Jenkins pipeline (六)</vt:lpstr>
      <vt:lpstr>Jenkins pipeline (七)</vt:lpstr>
      <vt:lpstr>Gitlab 權限</vt:lpstr>
      <vt:lpstr>Jenkins 權限</vt:lpstr>
      <vt:lpstr>套件來源 Nexus 內部開發本機設定(一)</vt:lpstr>
      <vt:lpstr>PowerPoint 簡報</vt:lpstr>
      <vt:lpstr>PowerPoint 簡報</vt:lpstr>
      <vt:lpstr>PowerPoint 簡報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subject/>
  <dc:creator>user</dc:creator>
  <dc:description/>
  <cp:lastModifiedBy>吳宗樺</cp:lastModifiedBy>
  <cp:revision>621</cp:revision>
  <cp:lastPrinted>2021-10-04T02:16:34Z</cp:lastPrinted>
  <dcterms:created xsi:type="dcterms:W3CDTF">2020-09-24T07:39:29Z</dcterms:created>
  <dcterms:modified xsi:type="dcterms:W3CDTF">2024-08-21T08:35:58Z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自訂</vt:lpwstr>
  </property>
  <property fmtid="{D5CDD505-2E9C-101B-9397-08002B2CF9AE}" pid="4" name="Slides">
    <vt:i4>3</vt:i4>
  </property>
</Properties>
</file>