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78" r:id="rId3"/>
    <p:sldId id="262" r:id="rId4"/>
    <p:sldId id="279" r:id="rId5"/>
    <p:sldId id="280" r:id="rId6"/>
    <p:sldId id="281" r:id="rId7"/>
    <p:sldId id="282" r:id="rId8"/>
    <p:sldId id="272" r:id="rId9"/>
    <p:sldId id="273" r:id="rId10"/>
    <p:sldId id="274" r:id="rId11"/>
    <p:sldId id="271" r:id="rId12"/>
    <p:sldId id="283" r:id="rId13"/>
    <p:sldId id="275" r:id="rId14"/>
    <p:sldId id="276" r:id="rId15"/>
    <p:sldId id="264" r:id="rId16"/>
    <p:sldId id="263" r:id="rId17"/>
    <p:sldId id="257" r:id="rId18"/>
    <p:sldId id="261" r:id="rId19"/>
    <p:sldId id="265" r:id="rId20"/>
    <p:sldId id="266" r:id="rId21"/>
    <p:sldId id="267" r:id="rId22"/>
    <p:sldId id="268" r:id="rId23"/>
    <p:sldId id="258" r:id="rId24"/>
    <p:sldId id="259" r:id="rId25"/>
    <p:sldId id="260" r:id="rId26"/>
  </p:sldIdLst>
  <p:sldSz cx="10080625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請按這裡移動投影片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請按這裡編輯備註格式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&lt;頁首&gt;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BD1211D-8501-43AE-B436-36C6510E2CE2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856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668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577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621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54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704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7500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30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42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44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963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587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9726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9BD1211D-8501-43AE-B436-36C6510E2CE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739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31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74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07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990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30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62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46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2C9CBD-1427-486C-85AA-4BE087F754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DC3D7B-CED4-4634-BA66-019784F824C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5E643-D83A-4ECB-BC47-EE00EA6734B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B19222-FE95-403E-B9EA-719C2C5DC98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0DE9A1-2FDA-40B4-99CB-BB8EA284E9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CB364D-2F7E-4CCC-9AB1-9129F6FFE19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7DC488-BCAC-477F-A9FA-6673E348E6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923669-D34A-4F69-A009-7A7AB6F882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73600"/>
            <a:ext cx="907200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DF9F16-71AE-4DF0-8437-809BF05E51F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447AB6-931B-43DC-8729-4027D3DFD56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8D71E0-2FA7-4246-AC71-5DF27C35DE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39BF7C-A735-4392-9AFC-89433F05D5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 t="-97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164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604520"/>
            <a:ext cx="442656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60452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152680" y="368208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4120" y="6356520"/>
            <a:ext cx="31899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448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E202AA4-2AF4-4023-A271-F8A4F7814CA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3" descr="一張含有 圓形, 圖形, 平面設計, 標誌 的圖片&#10;&#10;自動產生的描述"/>
          <p:cNvPicPr/>
          <p:nvPr/>
        </p:nvPicPr>
        <p:blipFill>
          <a:blip r:embed="rId3"/>
          <a:stretch/>
        </p:blipFill>
        <p:spPr>
          <a:xfrm>
            <a:off x="-994320" y="187200"/>
            <a:ext cx="6103800" cy="6106320"/>
          </a:xfrm>
          <a:prstGeom prst="rect">
            <a:avLst/>
          </a:prstGeom>
          <a:ln w="0">
            <a:noFill/>
          </a:ln>
        </p:spPr>
      </p:pic>
      <p:sp>
        <p:nvSpPr>
          <p:cNvPr id="50" name="Google Shape;1345;p45"/>
          <p:cNvSpPr/>
          <p:nvPr/>
        </p:nvSpPr>
        <p:spPr>
          <a:xfrm rot="10800000" flipV="1">
            <a:off x="2882160" y="384120"/>
            <a:ext cx="6687360" cy="46152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微軟正黑體"/>
              <a:ea typeface="微軟正黑體"/>
            </a:endParaRPr>
          </a:p>
        </p:txBody>
      </p:sp>
      <p:pic>
        <p:nvPicPr>
          <p:cNvPr id="51" name="圖形 7" descr="燈泡"/>
          <p:cNvPicPr/>
          <p:nvPr/>
        </p:nvPicPr>
        <p:blipFill>
          <a:blip r:embed="rId4"/>
          <a:stretch/>
        </p:blipFill>
        <p:spPr>
          <a:xfrm rot="10800000">
            <a:off x="6376320" y="723600"/>
            <a:ext cx="1861200" cy="1861200"/>
          </a:xfrm>
          <a:prstGeom prst="rect">
            <a:avLst/>
          </a:prstGeom>
          <a:ln w="0">
            <a:noFill/>
          </a:ln>
        </p:spPr>
      </p:pic>
      <p:pic>
        <p:nvPicPr>
          <p:cNvPr id="52" name="圖片 2" descr="一張含有 動物玩偶, 豬, 玩具, 存錢筒 的圖片&#10;&#10;自動產生的描述"/>
          <p:cNvPicPr/>
          <p:nvPr/>
        </p:nvPicPr>
        <p:blipFill>
          <a:blip r:embed="rId5"/>
          <a:stretch/>
        </p:blipFill>
        <p:spPr>
          <a:xfrm>
            <a:off x="717840" y="2226960"/>
            <a:ext cx="2613960" cy="2637720"/>
          </a:xfrm>
          <a:prstGeom prst="rect">
            <a:avLst/>
          </a:prstGeom>
          <a:ln w="0">
            <a:noFill/>
          </a:ln>
        </p:spPr>
      </p:pic>
      <p:pic>
        <p:nvPicPr>
          <p:cNvPr id="53" name="圖形 9" descr="配有手機和計算機的筆記型電腦"/>
          <p:cNvPicPr/>
          <p:nvPr/>
        </p:nvPicPr>
        <p:blipFill>
          <a:blip r:embed="rId6"/>
          <a:stretch/>
        </p:blipFill>
        <p:spPr>
          <a:xfrm>
            <a:off x="5058720" y="4308840"/>
            <a:ext cx="1577880" cy="1585800"/>
          </a:xfrm>
          <a:prstGeom prst="rect">
            <a:avLst/>
          </a:prstGeom>
          <a:ln w="0">
            <a:noFill/>
          </a:ln>
        </p:spPr>
      </p:pic>
      <p:pic>
        <p:nvPicPr>
          <p:cNvPr id="54" name="圖形 10" descr="舉起手的機器人"/>
          <p:cNvPicPr/>
          <p:nvPr/>
        </p:nvPicPr>
        <p:blipFill>
          <a:blip r:embed="rId7"/>
          <a:stretch/>
        </p:blipFill>
        <p:spPr>
          <a:xfrm>
            <a:off x="8413560" y="4281480"/>
            <a:ext cx="1360800" cy="1356480"/>
          </a:xfrm>
          <a:prstGeom prst="rect">
            <a:avLst/>
          </a:prstGeom>
          <a:ln w="0">
            <a:noFill/>
          </a:ln>
        </p:spPr>
      </p:pic>
      <p:sp>
        <p:nvSpPr>
          <p:cNvPr id="55" name="Google Shape;1346;p45"/>
          <p:cNvSpPr/>
          <p:nvPr/>
        </p:nvSpPr>
        <p:spPr>
          <a:xfrm>
            <a:off x="4247640" y="376560"/>
            <a:ext cx="4978800" cy="4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01600" tIns="201600" rIns="201600" bIns="2016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SCSB-</a:t>
            </a:r>
            <a:r>
              <a:rPr lang="zh-TW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南區資訊開發中心</a:t>
            </a: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(ITDC)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圖片 13" descr="一張含有 圖形, 符號, 美工圖案, 設計 的圖片&#10;&#10;自動產生的描述"/>
          <p:cNvPicPr/>
          <p:nvPr/>
        </p:nvPicPr>
        <p:blipFill>
          <a:blip r:embed="rId8"/>
          <a:stretch/>
        </p:blipFill>
        <p:spPr>
          <a:xfrm>
            <a:off x="6906600" y="4633200"/>
            <a:ext cx="1350360" cy="8953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25440" y="2168640"/>
            <a:ext cx="5254200" cy="22341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CICD </a:t>
            </a:r>
            <a:r>
              <a:rPr lang="zh-TW" altLang="en-US" sz="40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MR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衝突提示畫面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9" y="776287"/>
            <a:ext cx="8772525" cy="5305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68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01" y="795600"/>
            <a:ext cx="9167797" cy="5253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59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07" y="2497049"/>
            <a:ext cx="8432512" cy="2088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844567" y="915725"/>
            <a:ext cx="8659652" cy="15813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確認後衝突都解決後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source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4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解決衝突後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17" y="795600"/>
            <a:ext cx="5906366" cy="52800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10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844567" y="915725"/>
            <a:ext cx="8659652" cy="459838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Group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三、新增該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四、設定該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 branch protected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設置為保護分支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允許透過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動作進行修改分支內容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7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Group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48" y="795600"/>
            <a:ext cx="6400704" cy="51992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29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Project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3" y="795600"/>
            <a:ext cx="9223516" cy="49829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97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1" y="3420737"/>
            <a:ext cx="9113117" cy="21368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PlaceHolder 1"/>
          <p:cNvSpPr txBox="1">
            <a:spLocks/>
          </p:cNvSpPr>
          <p:nvPr/>
        </p:nvSpPr>
        <p:spPr>
          <a:xfrm>
            <a:off x="211009" y="906432"/>
            <a:ext cx="9869616" cy="22094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初始專案先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/ 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皆設定為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保護分支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Settings =&gt; Repository =&gt; Protected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branches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merge : Maintainer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只允許主管做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push : No one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不允許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只能透過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Branch Protected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47" y="943382"/>
            <a:ext cx="8494835" cy="49599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92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48" y="1419517"/>
            <a:ext cx="9179503" cy="45301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初始專案須先建立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在主頁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點選新增作業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89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情境一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75203" y="207059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66203" y="266243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圓角矩形 1"/>
          <p:cNvSpPr/>
          <p:nvPr/>
        </p:nvSpPr>
        <p:spPr>
          <a:xfrm>
            <a:off x="1387820" y="227074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圓角矩形 10"/>
          <p:cNvSpPr/>
          <p:nvPr/>
        </p:nvSpPr>
        <p:spPr>
          <a:xfrm>
            <a:off x="2154753" y="207059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3" name="圓角矩形 11"/>
          <p:cNvSpPr/>
          <p:nvPr/>
        </p:nvSpPr>
        <p:spPr>
          <a:xfrm>
            <a:off x="2145753" y="266243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5" name="圓角矩形 1"/>
          <p:cNvSpPr/>
          <p:nvPr/>
        </p:nvSpPr>
        <p:spPr>
          <a:xfrm>
            <a:off x="3276530" y="227074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圓角矩形 10"/>
          <p:cNvSpPr/>
          <p:nvPr/>
        </p:nvSpPr>
        <p:spPr>
          <a:xfrm>
            <a:off x="4077784" y="207059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7" name="圓角矩形 11"/>
          <p:cNvSpPr/>
          <p:nvPr/>
        </p:nvSpPr>
        <p:spPr>
          <a:xfrm>
            <a:off x="4068784" y="266243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8" name="向右箭號 3"/>
          <p:cNvSpPr/>
          <p:nvPr/>
        </p:nvSpPr>
        <p:spPr>
          <a:xfrm>
            <a:off x="1282181" y="261708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5217656" y="224220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10"/>
          <p:cNvSpPr/>
          <p:nvPr/>
        </p:nvSpPr>
        <p:spPr>
          <a:xfrm>
            <a:off x="6014291" y="208660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1" name="圓角矩形 11"/>
          <p:cNvSpPr/>
          <p:nvPr/>
        </p:nvSpPr>
        <p:spPr>
          <a:xfrm>
            <a:off x="6005291" y="267844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5" name="向右箭號 3"/>
          <p:cNvSpPr/>
          <p:nvPr/>
        </p:nvSpPr>
        <p:spPr>
          <a:xfrm>
            <a:off x="3190162" y="261626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6" name="向右箭號 3"/>
          <p:cNvSpPr/>
          <p:nvPr/>
        </p:nvSpPr>
        <p:spPr>
          <a:xfrm>
            <a:off x="5112019" y="258772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圓角矩形 1"/>
          <p:cNvSpPr/>
          <p:nvPr/>
        </p:nvSpPr>
        <p:spPr>
          <a:xfrm>
            <a:off x="7165768" y="221911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圓角矩形 10"/>
          <p:cNvSpPr/>
          <p:nvPr/>
        </p:nvSpPr>
        <p:spPr>
          <a:xfrm>
            <a:off x="7962403" y="206351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9" name="圓角矩形 11"/>
          <p:cNvSpPr/>
          <p:nvPr/>
        </p:nvSpPr>
        <p:spPr>
          <a:xfrm>
            <a:off x="7953403" y="265535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0" name="向右箭號 3"/>
          <p:cNvSpPr/>
          <p:nvPr/>
        </p:nvSpPr>
        <p:spPr>
          <a:xfrm>
            <a:off x="7060131" y="256463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1" name="PlaceHolder 1"/>
          <p:cNvSpPr txBox="1">
            <a:spLocks/>
          </p:cNvSpPr>
          <p:nvPr/>
        </p:nvSpPr>
        <p:spPr>
          <a:xfrm>
            <a:off x="432458" y="1054218"/>
            <a:ext cx="6799614" cy="5179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情境一、開發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正常流程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PlaceHolder 1"/>
          <p:cNvSpPr txBox="1">
            <a:spLocks/>
          </p:cNvSpPr>
          <p:nvPr/>
        </p:nvSpPr>
        <p:spPr>
          <a:xfrm>
            <a:off x="426771" y="3195024"/>
            <a:ext cx="10176574" cy="274395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向右箭號 3"/>
          <p:cNvSpPr/>
          <p:nvPr/>
        </p:nvSpPr>
        <p:spPr>
          <a:xfrm>
            <a:off x="9008243" y="2587728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2" name="圓角矩形 1"/>
          <p:cNvSpPr/>
          <p:nvPr/>
        </p:nvSpPr>
        <p:spPr>
          <a:xfrm>
            <a:off x="9322675" y="2435599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9322675" y="2063511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2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輸入項目名稱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按確定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43" y="1419517"/>
            <a:ext cx="7649314" cy="45388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32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進入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New Item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5" y="1519560"/>
            <a:ext cx="8841221" cy="43175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55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" y="1519560"/>
            <a:ext cx="7444058" cy="435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15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圖片 68"/>
          <p:cNvPicPr/>
          <p:nvPr/>
        </p:nvPicPr>
        <p:blipFill>
          <a:blip r:embed="rId3"/>
          <a:stretch/>
        </p:blipFill>
        <p:spPr>
          <a:xfrm>
            <a:off x="464040" y="794160"/>
            <a:ext cx="9003600" cy="5346720"/>
          </a:xfrm>
          <a:prstGeom prst="rect">
            <a:avLst/>
          </a:prstGeom>
          <a:ln w="0"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Jenkins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/>
          <p:nvPr/>
        </p:nvSpPr>
        <p:spPr>
          <a:xfrm>
            <a:off x="1089000" y="4143240"/>
            <a:ext cx="8311320" cy="173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DEV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環境為了讓開發人員可以測試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 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所以只限定不能做刪除的動作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可以透過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Item role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限定使用者能看到的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en-US" sz="2400" b="0" strike="noStrike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2" name="圖片 71"/>
          <p:cNvPicPr/>
          <p:nvPr/>
        </p:nvPicPr>
        <p:blipFill>
          <a:blip r:embed="rId3"/>
          <a:stretch/>
        </p:blipFill>
        <p:spPr>
          <a:xfrm>
            <a:off x="1137240" y="1034280"/>
            <a:ext cx="7858080" cy="2846520"/>
          </a:xfrm>
          <a:prstGeom prst="rect">
            <a:avLst/>
          </a:prstGeom>
          <a:ln w="0"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464400"/>
            <a:ext cx="9070560" cy="1513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10" b="0" strike="noStrike" spc="-1">
                <a:solidFill>
                  <a:srgbClr val="002060"/>
                </a:solidFill>
                <a:latin typeface="微軟正黑體"/>
                <a:ea typeface="微軟正黑體"/>
              </a:rPr>
              <a:t>Thank you</a:t>
            </a:r>
            <a:endParaRPr lang="en-US" sz="4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7;p41"/>
          <p:cNvSpPr/>
          <p:nvPr/>
        </p:nvSpPr>
        <p:spPr>
          <a:xfrm>
            <a:off x="4015440" y="2664360"/>
            <a:ext cx="2012040" cy="20120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Google Shape;1147;p41"/>
          <p:cNvSpPr/>
          <p:nvPr/>
        </p:nvSpPr>
        <p:spPr>
          <a:xfrm>
            <a:off x="3602520" y="1936800"/>
            <a:ext cx="761400" cy="76140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Google Shape;1148;p41"/>
          <p:cNvSpPr/>
          <p:nvPr/>
        </p:nvSpPr>
        <p:spPr>
          <a:xfrm>
            <a:off x="2910960" y="3289680"/>
            <a:ext cx="761400" cy="76140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Google Shape;1149;p41"/>
          <p:cNvSpPr/>
          <p:nvPr/>
        </p:nvSpPr>
        <p:spPr>
          <a:xfrm>
            <a:off x="3602520" y="4642560"/>
            <a:ext cx="761400" cy="76140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Google Shape;1150;p41"/>
          <p:cNvSpPr/>
          <p:nvPr/>
        </p:nvSpPr>
        <p:spPr>
          <a:xfrm>
            <a:off x="4108320" y="3742560"/>
            <a:ext cx="1860840" cy="3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979" b="1" strike="noStrike" spc="-1">
                <a:solidFill>
                  <a:srgbClr val="FFFFFF"/>
                </a:solidFill>
                <a:latin typeface="Fira Sans"/>
                <a:ea typeface="Fira Sans"/>
              </a:rPr>
              <a:t>南區資訊中心</a:t>
            </a:r>
            <a:endParaRPr lang="en-US" sz="197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51;p41"/>
          <p:cNvSpPr/>
          <p:nvPr/>
        </p:nvSpPr>
        <p:spPr>
          <a:xfrm>
            <a:off x="5663520" y="1936800"/>
            <a:ext cx="761400" cy="761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Google Shape;1152;p41"/>
          <p:cNvSpPr/>
          <p:nvPr/>
        </p:nvSpPr>
        <p:spPr>
          <a:xfrm>
            <a:off x="5663520" y="4642560"/>
            <a:ext cx="761400" cy="761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Google Shape;1153;p41"/>
          <p:cNvSpPr/>
          <p:nvPr/>
        </p:nvSpPr>
        <p:spPr>
          <a:xfrm>
            <a:off x="6405840" y="3289680"/>
            <a:ext cx="761400" cy="761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82" name="Google Shape;1154;p41"/>
          <p:cNvGrpSpPr/>
          <p:nvPr/>
        </p:nvGrpSpPr>
        <p:grpSpPr>
          <a:xfrm>
            <a:off x="4859640" y="3260880"/>
            <a:ext cx="358920" cy="381960"/>
            <a:chOff x="4859640" y="3260880"/>
            <a:chExt cx="358920" cy="381960"/>
          </a:xfrm>
        </p:grpSpPr>
        <p:sp>
          <p:nvSpPr>
            <p:cNvPr id="83" name="Google Shape;1155;p41"/>
            <p:cNvSpPr/>
            <p:nvPr/>
          </p:nvSpPr>
          <p:spPr>
            <a:xfrm>
              <a:off x="5039280" y="3260880"/>
              <a:ext cx="20520" cy="5544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55440"/>
                <a:gd name="textAreaBottom" fmla="*/ 57600 h 55440"/>
              </a:gdLst>
              <a:ahLst/>
              <a:cxnLst/>
              <a:rect l="textAreaLeft" t="textAreaTop" r="textAreaRight" b="textAreaBottom"/>
              <a:pathLst>
                <a:path w="694" h="176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8800" rIns="100800" bIns="28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4" name="Google Shape;1156;p41"/>
            <p:cNvSpPr/>
            <p:nvPr/>
          </p:nvSpPr>
          <p:spPr>
            <a:xfrm>
              <a:off x="510804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8" h="1364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5" name="Google Shape;1157;p41"/>
            <p:cNvSpPr/>
            <p:nvPr/>
          </p:nvSpPr>
          <p:spPr>
            <a:xfrm>
              <a:off x="5174640" y="3420000"/>
              <a:ext cx="43920" cy="216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419" h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6" name="Google Shape;1158;p41"/>
            <p:cNvSpPr/>
            <p:nvPr/>
          </p:nvSpPr>
          <p:spPr>
            <a:xfrm>
              <a:off x="4859640" y="3420000"/>
              <a:ext cx="43920" cy="205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0520"/>
                <a:gd name="textAreaBottom" fmla="*/ 22680 h 20520"/>
              </a:gdLst>
              <a:ahLst/>
              <a:cxnLst/>
              <a:rect l="textAreaLeft" t="textAreaTop" r="textAreaRight" b="textAreaBottom"/>
              <a:pathLst>
                <a:path w="1419" h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160" rIns="100800" bIns="11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7" name="Google Shape;1159;p41"/>
            <p:cNvSpPr/>
            <p:nvPr/>
          </p:nvSpPr>
          <p:spPr>
            <a:xfrm>
              <a:off x="494892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9" h="1364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8" name="Google Shape;1160;p41"/>
            <p:cNvSpPr/>
            <p:nvPr/>
          </p:nvSpPr>
          <p:spPr>
            <a:xfrm>
              <a:off x="4880160" y="3329640"/>
              <a:ext cx="46080" cy="3168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1680"/>
                <a:gd name="textAreaBottom" fmla="*/ 33840 h 31680"/>
              </a:gdLst>
              <a:ahLst/>
              <a:cxnLst/>
              <a:rect l="textAreaLeft" t="textAreaTop" r="textAreaRight" b="textAreaBottom"/>
              <a:pathLst>
                <a:path w="1482" h="1039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6920" rIns="100800" bIns="16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9" name="Google Shape;1161;p41"/>
            <p:cNvSpPr/>
            <p:nvPr/>
          </p:nvSpPr>
          <p:spPr>
            <a:xfrm>
              <a:off x="5151240" y="3330000"/>
              <a:ext cx="46080" cy="3276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2760"/>
                <a:gd name="textAreaBottom" fmla="*/ 34920 h 32760"/>
              </a:gdLst>
              <a:ahLst/>
              <a:cxnLst/>
              <a:rect l="textAreaLeft" t="textAreaTop" r="textAreaRight" b="textAreaBottom"/>
              <a:pathLst>
                <a:path w="1481" h="1072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7280" rIns="100800" bIns="172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0" name="Google Shape;1162;p41"/>
            <p:cNvSpPr/>
            <p:nvPr/>
          </p:nvSpPr>
          <p:spPr>
            <a:xfrm>
              <a:off x="4921200" y="3327480"/>
              <a:ext cx="228600" cy="315360"/>
            </a:xfrm>
            <a:custGeom>
              <a:avLst/>
              <a:gdLst>
                <a:gd name="textAreaLeft" fmla="*/ 0 w 228600"/>
                <a:gd name="textAreaRight" fmla="*/ 230760 w 228600"/>
                <a:gd name="textAreaTop" fmla="*/ 0 h 315360"/>
                <a:gd name="textAreaBottom" fmla="*/ 317520 h 315360"/>
              </a:gdLst>
              <a:ahLst/>
              <a:cxnLst/>
              <a:rect l="textAreaLeft" t="textAreaTop" r="textAreaRight" b="textAreaBottom"/>
              <a:pathLst>
                <a:path w="7089" h="975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91" name="Google Shape;1163;p41"/>
          <p:cNvSpPr/>
          <p:nvPr/>
        </p:nvSpPr>
        <p:spPr>
          <a:xfrm>
            <a:off x="5842800" y="4822560"/>
            <a:ext cx="402840" cy="401760"/>
          </a:xfrm>
          <a:custGeom>
            <a:avLst/>
            <a:gdLst>
              <a:gd name="textAreaLeft" fmla="*/ 0 w 402840"/>
              <a:gd name="textAreaRight" fmla="*/ 405000 w 402840"/>
              <a:gd name="textAreaTop" fmla="*/ 0 h 401760"/>
              <a:gd name="textAreaBottom" fmla="*/ 403920 h 401760"/>
            </a:gdLst>
            <a:ahLst/>
            <a:cxnLst/>
            <a:rect l="textAreaLeft" t="textAreaTop" r="textAreaRight" b="textAreaBottom"/>
            <a:pathLst>
              <a:path w="12697" h="12666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92" name="Google Shape;1164;p41"/>
          <p:cNvGrpSpPr/>
          <p:nvPr/>
        </p:nvGrpSpPr>
        <p:grpSpPr>
          <a:xfrm>
            <a:off x="6584760" y="3468960"/>
            <a:ext cx="403560" cy="402840"/>
            <a:chOff x="6584760" y="3468960"/>
            <a:chExt cx="403560" cy="402840"/>
          </a:xfrm>
        </p:grpSpPr>
        <p:sp>
          <p:nvSpPr>
            <p:cNvPr id="93" name="Google Shape;1165;p41"/>
            <p:cNvSpPr/>
            <p:nvPr/>
          </p:nvSpPr>
          <p:spPr>
            <a:xfrm>
              <a:off x="6790680" y="3468960"/>
              <a:ext cx="79200" cy="86040"/>
            </a:xfrm>
            <a:custGeom>
              <a:avLst/>
              <a:gdLst>
                <a:gd name="textAreaLeft" fmla="*/ 0 w 79200"/>
                <a:gd name="textAreaRight" fmla="*/ 81360 w 79200"/>
                <a:gd name="textAreaTop" fmla="*/ 0 h 86040"/>
                <a:gd name="textAreaBottom" fmla="*/ 88200 h 86040"/>
              </a:gdLst>
              <a:ahLst/>
              <a:cxnLst/>
              <a:rect l="textAreaLeft" t="textAreaTop" r="textAreaRight" b="textAreaBottom"/>
              <a:pathLst>
                <a:path w="2553" h="2766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3920" rIns="100800" bIns="43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4" name="Google Shape;1166;p41"/>
            <p:cNvSpPr/>
            <p:nvPr/>
          </p:nvSpPr>
          <p:spPr>
            <a:xfrm>
              <a:off x="6584760" y="3522240"/>
              <a:ext cx="403560" cy="349560"/>
            </a:xfrm>
            <a:custGeom>
              <a:avLst/>
              <a:gdLst>
                <a:gd name="textAreaLeft" fmla="*/ 0 w 403560"/>
                <a:gd name="textAreaRight" fmla="*/ 405720 w 403560"/>
                <a:gd name="textAreaTop" fmla="*/ 0 h 349560"/>
                <a:gd name="textAreaBottom" fmla="*/ 351720 h 349560"/>
              </a:gdLst>
              <a:ahLst/>
              <a:cxnLst/>
              <a:rect l="textAreaLeft" t="textAreaTop" r="textAreaRight" b="textAreaBottom"/>
              <a:pathLst>
                <a:path w="12728" h="110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95" name="Google Shape;1167;p41"/>
          <p:cNvGrpSpPr/>
          <p:nvPr/>
        </p:nvGrpSpPr>
        <p:grpSpPr>
          <a:xfrm>
            <a:off x="3790800" y="2126880"/>
            <a:ext cx="384480" cy="380880"/>
            <a:chOff x="3790800" y="2126880"/>
            <a:chExt cx="384480" cy="380880"/>
          </a:xfrm>
        </p:grpSpPr>
        <p:sp>
          <p:nvSpPr>
            <p:cNvPr id="96" name="Google Shape;1168;p41"/>
            <p:cNvSpPr/>
            <p:nvPr/>
          </p:nvSpPr>
          <p:spPr>
            <a:xfrm>
              <a:off x="3813480" y="2126880"/>
              <a:ext cx="268920" cy="380880"/>
            </a:xfrm>
            <a:custGeom>
              <a:avLst/>
              <a:gdLst>
                <a:gd name="textAreaLeft" fmla="*/ 0 w 268920"/>
                <a:gd name="textAreaRight" fmla="*/ 271080 w 268920"/>
                <a:gd name="textAreaTop" fmla="*/ 0 h 380880"/>
                <a:gd name="textAreaBottom" fmla="*/ 383040 h 380880"/>
              </a:gdLst>
              <a:ahLst/>
              <a:cxnLst/>
              <a:rect l="textAreaLeft" t="textAreaTop" r="textAreaRight" b="textAreaBottom"/>
              <a:pathLst>
                <a:path w="8318" h="11753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7" name="Google Shape;1169;p41"/>
            <p:cNvSpPr/>
            <p:nvPr/>
          </p:nvSpPr>
          <p:spPr>
            <a:xfrm>
              <a:off x="4102560" y="2216160"/>
              <a:ext cx="72720" cy="70920"/>
            </a:xfrm>
            <a:custGeom>
              <a:avLst/>
              <a:gdLst>
                <a:gd name="textAreaLeft" fmla="*/ 0 w 72720"/>
                <a:gd name="textAreaRight" fmla="*/ 74880 w 72720"/>
                <a:gd name="textAreaTop" fmla="*/ 0 h 70920"/>
                <a:gd name="textAreaBottom" fmla="*/ 73080 h 70920"/>
              </a:gdLst>
              <a:ahLst/>
              <a:cxnLst/>
              <a:rect l="textAreaLeft" t="textAreaTop" r="textAreaRight" b="textAreaBottom"/>
              <a:pathLst>
                <a:path w="2301" h="2238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6360" rIns="100800" bIns="36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8" name="Google Shape;1170;p41"/>
            <p:cNvSpPr/>
            <p:nvPr/>
          </p:nvSpPr>
          <p:spPr>
            <a:xfrm>
              <a:off x="3975480" y="2356920"/>
              <a:ext cx="58320" cy="56520"/>
            </a:xfrm>
            <a:custGeom>
              <a:avLst/>
              <a:gdLst>
                <a:gd name="textAreaLeft" fmla="*/ 0 w 58320"/>
                <a:gd name="textAreaRight" fmla="*/ 60480 w 58320"/>
                <a:gd name="textAreaTop" fmla="*/ 0 h 56520"/>
                <a:gd name="textAreaBottom" fmla="*/ 58680 h 56520"/>
              </a:gdLst>
              <a:ahLst/>
              <a:cxnLst/>
              <a:rect l="textAreaLeft" t="textAreaTop" r="textAreaRight" b="textAreaBottom"/>
              <a:pathLst>
                <a:path w="1855" h="1801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9160" rIns="100800" bIns="29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9" name="Google Shape;1171;p41"/>
            <p:cNvSpPr/>
            <p:nvPr/>
          </p:nvSpPr>
          <p:spPr>
            <a:xfrm>
              <a:off x="4007160" y="2258280"/>
              <a:ext cx="125280" cy="125280"/>
            </a:xfrm>
            <a:custGeom>
              <a:avLst/>
              <a:gdLst>
                <a:gd name="textAreaLeft" fmla="*/ 0 w 125280"/>
                <a:gd name="textAreaRight" fmla="*/ 127440 w 125280"/>
                <a:gd name="textAreaTop" fmla="*/ 0 h 125280"/>
                <a:gd name="textAreaBottom" fmla="*/ 127440 h 125280"/>
              </a:gdLst>
              <a:ahLst/>
              <a:cxnLst/>
              <a:rect l="textAreaLeft" t="textAreaTop" r="textAreaRight" b="textAreaBottom"/>
              <a:pathLst>
                <a:path w="3908" h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3720" rIns="100800" bIns="637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0" name="Google Shape;1172;p41"/>
            <p:cNvSpPr/>
            <p:nvPr/>
          </p:nvSpPr>
          <p:spPr>
            <a:xfrm>
              <a:off x="4017600" y="2132280"/>
              <a:ext cx="59400" cy="59400"/>
            </a:xfrm>
            <a:custGeom>
              <a:avLst/>
              <a:gdLst>
                <a:gd name="textAreaLeft" fmla="*/ 0 w 59400"/>
                <a:gd name="textAreaRight" fmla="*/ 61560 w 59400"/>
                <a:gd name="textAreaTop" fmla="*/ 0 h 59400"/>
                <a:gd name="textAreaBottom" fmla="*/ 61560 h 59400"/>
              </a:gdLst>
              <a:ahLst/>
              <a:cxnLst/>
              <a:rect l="textAreaLeft" t="textAreaTop" r="textAreaRight" b="textAreaBottom"/>
              <a:pathLst>
                <a:path w="1891" h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0600" rIns="100800" bIns="30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1" name="Google Shape;1173;p41"/>
            <p:cNvSpPr/>
            <p:nvPr/>
          </p:nvSpPr>
          <p:spPr>
            <a:xfrm>
              <a:off x="3790800" y="2465640"/>
              <a:ext cx="214560" cy="42120"/>
            </a:xfrm>
            <a:custGeom>
              <a:avLst/>
              <a:gdLst>
                <a:gd name="textAreaLeft" fmla="*/ 0 w 214560"/>
                <a:gd name="textAreaRight" fmla="*/ 216720 w 21456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6649" h="1356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02" name="Google Shape;1174;p41"/>
          <p:cNvGrpSpPr/>
          <p:nvPr/>
        </p:nvGrpSpPr>
        <p:grpSpPr>
          <a:xfrm>
            <a:off x="3100320" y="3479040"/>
            <a:ext cx="383040" cy="382680"/>
            <a:chOff x="3100320" y="3479040"/>
            <a:chExt cx="383040" cy="382680"/>
          </a:xfrm>
        </p:grpSpPr>
        <p:sp>
          <p:nvSpPr>
            <p:cNvPr id="103" name="Google Shape;1175;p41"/>
            <p:cNvSpPr/>
            <p:nvPr/>
          </p:nvSpPr>
          <p:spPr>
            <a:xfrm>
              <a:off x="3167280" y="3592080"/>
              <a:ext cx="20520" cy="11088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694" h="3467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4" name="Google Shape;1176;p41"/>
            <p:cNvSpPr/>
            <p:nvPr/>
          </p:nvSpPr>
          <p:spPr>
            <a:xfrm>
              <a:off x="3394800" y="3592080"/>
              <a:ext cx="21600" cy="11088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726" h="3467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5" name="Google Shape;1177;p41"/>
            <p:cNvSpPr/>
            <p:nvPr/>
          </p:nvSpPr>
          <p:spPr>
            <a:xfrm>
              <a:off x="3167280" y="3727440"/>
              <a:ext cx="20520" cy="1332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694" h="416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6" name="Google Shape;1178;p41"/>
            <p:cNvSpPr/>
            <p:nvPr/>
          </p:nvSpPr>
          <p:spPr>
            <a:xfrm>
              <a:off x="3394800" y="3727440"/>
              <a:ext cx="21600" cy="13320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726" h="416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7" name="Google Shape;1179;p41"/>
            <p:cNvSpPr/>
            <p:nvPr/>
          </p:nvSpPr>
          <p:spPr>
            <a:xfrm>
              <a:off x="310032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7" h="346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8" name="Google Shape;1180;p41"/>
            <p:cNvSpPr/>
            <p:nvPr/>
          </p:nvSpPr>
          <p:spPr>
            <a:xfrm>
              <a:off x="3213360" y="3592080"/>
              <a:ext cx="156960" cy="11088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4884" h="3467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9" name="Google Shape;1181;p41"/>
            <p:cNvSpPr/>
            <p:nvPr/>
          </p:nvSpPr>
          <p:spPr>
            <a:xfrm>
              <a:off x="3440160" y="3710880"/>
              <a:ext cx="43200" cy="15084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50840"/>
                <a:gd name="textAreaBottom" fmla="*/ 153000 h 150840"/>
              </a:gdLst>
              <a:ahLst/>
              <a:cxnLst/>
              <a:rect l="textAreaLeft" t="textAreaTop" r="textAreaRight" b="textAreaBottom"/>
              <a:pathLst>
                <a:path w="1388" h="4695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6320" rIns="100800" bIns="76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0" name="Google Shape;1182;p41"/>
            <p:cNvSpPr/>
            <p:nvPr/>
          </p:nvSpPr>
          <p:spPr>
            <a:xfrm>
              <a:off x="3100320" y="3710880"/>
              <a:ext cx="43200" cy="14976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49760"/>
                <a:gd name="textAreaBottom" fmla="*/ 151920 h 149760"/>
              </a:gdLst>
              <a:ahLst/>
              <a:cxnLst/>
              <a:rect l="textAreaLeft" t="textAreaTop" r="textAreaRight" b="textAreaBottom"/>
              <a:pathLst>
                <a:path w="1387" h="4664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5960" rIns="100800" bIns="75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1" name="Google Shape;1183;p41"/>
            <p:cNvSpPr/>
            <p:nvPr/>
          </p:nvSpPr>
          <p:spPr>
            <a:xfrm>
              <a:off x="3281040" y="3727440"/>
              <a:ext cx="20520" cy="216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694" h="726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2" name="Google Shape;1184;p41"/>
            <p:cNvSpPr/>
            <p:nvPr/>
          </p:nvSpPr>
          <p:spPr>
            <a:xfrm>
              <a:off x="344016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8" h="3467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3" name="Google Shape;1185;p41"/>
            <p:cNvSpPr/>
            <p:nvPr/>
          </p:nvSpPr>
          <p:spPr>
            <a:xfrm>
              <a:off x="3213360" y="3727440"/>
              <a:ext cx="156960" cy="133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4884" h="416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4" name="Google Shape;1186;p41"/>
            <p:cNvSpPr/>
            <p:nvPr/>
          </p:nvSpPr>
          <p:spPr>
            <a:xfrm>
              <a:off x="3212280" y="3479040"/>
              <a:ext cx="156960" cy="88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4884" h="2773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15" name="Google Shape;1187;p41"/>
          <p:cNvGrpSpPr/>
          <p:nvPr/>
        </p:nvGrpSpPr>
        <p:grpSpPr>
          <a:xfrm>
            <a:off x="5852160" y="2161080"/>
            <a:ext cx="384120" cy="312840"/>
            <a:chOff x="5852160" y="2161080"/>
            <a:chExt cx="384120" cy="312840"/>
          </a:xfrm>
        </p:grpSpPr>
        <p:sp>
          <p:nvSpPr>
            <p:cNvPr id="116" name="Google Shape;1188;p41"/>
            <p:cNvSpPr/>
            <p:nvPr/>
          </p:nvSpPr>
          <p:spPr>
            <a:xfrm>
              <a:off x="6180840" y="2296440"/>
              <a:ext cx="55440" cy="21600"/>
            </a:xfrm>
            <a:custGeom>
              <a:avLst/>
              <a:gdLst>
                <a:gd name="textAreaLeft" fmla="*/ 0 w 55440"/>
                <a:gd name="textAreaRight" fmla="*/ 57600 w 5544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766" h="725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7" name="Google Shape;1189;p41"/>
            <p:cNvSpPr/>
            <p:nvPr/>
          </p:nvSpPr>
          <p:spPr>
            <a:xfrm>
              <a:off x="6167520" y="2342520"/>
              <a:ext cx="46080" cy="4212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82" h="1355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8" name="Google Shape;1190;p41"/>
            <p:cNvSpPr/>
            <p:nvPr/>
          </p:nvSpPr>
          <p:spPr>
            <a:xfrm>
              <a:off x="6169320" y="2228760"/>
              <a:ext cx="43920" cy="4284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840"/>
                <a:gd name="textAreaBottom" fmla="*/ 45000 h 42840"/>
              </a:gdLst>
              <a:ahLst/>
              <a:cxnLst/>
              <a:rect l="textAreaLeft" t="textAreaTop" r="textAreaRight" b="textAreaBottom"/>
              <a:pathLst>
                <a:path w="1419" h="138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2320" rIns="100800" bIns="22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9" name="Google Shape;1191;p41"/>
            <p:cNvSpPr/>
            <p:nvPr/>
          </p:nvSpPr>
          <p:spPr>
            <a:xfrm>
              <a:off x="5852160" y="2228760"/>
              <a:ext cx="135360" cy="134280"/>
            </a:xfrm>
            <a:custGeom>
              <a:avLst/>
              <a:gdLst>
                <a:gd name="textAreaLeft" fmla="*/ 0 w 135360"/>
                <a:gd name="textAreaRight" fmla="*/ 137520 w 135360"/>
                <a:gd name="textAreaTop" fmla="*/ 0 h 134280"/>
                <a:gd name="textAreaBottom" fmla="*/ 136440 h 134280"/>
              </a:gdLst>
              <a:ahLst/>
              <a:cxnLst/>
              <a:rect l="textAreaLeft" t="textAreaTop" r="textAreaRight" b="textAreaBottom"/>
              <a:pathLst>
                <a:path w="4222" h="419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8040" rIns="100800" bIns="680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0" name="Google Shape;1192;p41"/>
            <p:cNvSpPr/>
            <p:nvPr/>
          </p:nvSpPr>
          <p:spPr>
            <a:xfrm>
              <a:off x="6099480" y="2161080"/>
              <a:ext cx="43920" cy="2700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70000"/>
                <a:gd name="textAreaBottom" fmla="*/ 272160 h 270000"/>
              </a:gdLst>
              <a:ahLst/>
              <a:cxnLst/>
              <a:rect l="textAreaLeft" t="textAreaTop" r="textAreaRight" b="textAreaBottom"/>
              <a:pathLst>
                <a:path w="1418" h="835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1" name="Google Shape;1193;p41"/>
            <p:cNvSpPr/>
            <p:nvPr/>
          </p:nvSpPr>
          <p:spPr>
            <a:xfrm>
              <a:off x="5919840" y="2385720"/>
              <a:ext cx="64440" cy="88200"/>
            </a:xfrm>
            <a:custGeom>
              <a:avLst/>
              <a:gdLst>
                <a:gd name="textAreaLeft" fmla="*/ 0 w 64440"/>
                <a:gd name="textAreaRight" fmla="*/ 66600 w 6444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2049" h="2773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2" name="Google Shape;1194;p41"/>
            <p:cNvSpPr/>
            <p:nvPr/>
          </p:nvSpPr>
          <p:spPr>
            <a:xfrm>
              <a:off x="6011280" y="2188800"/>
              <a:ext cx="65520" cy="211320"/>
            </a:xfrm>
            <a:custGeom>
              <a:avLst/>
              <a:gdLst>
                <a:gd name="textAreaLeft" fmla="*/ 0 w 65520"/>
                <a:gd name="textAreaRight" fmla="*/ 67680 w 65520"/>
                <a:gd name="textAreaTop" fmla="*/ 0 h 211320"/>
                <a:gd name="textAreaBottom" fmla="*/ 213480 h 211320"/>
              </a:gdLst>
              <a:ahLst/>
              <a:cxnLst/>
              <a:rect l="textAreaLeft" t="textAreaTop" r="textAreaRight" b="textAreaBottom"/>
              <a:pathLst>
                <a:path w="2080" h="6554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23" name="Google Shape;1195;p41"/>
          <p:cNvSpPr/>
          <p:nvPr/>
        </p:nvSpPr>
        <p:spPr>
          <a:xfrm>
            <a:off x="3780360" y="4821840"/>
            <a:ext cx="405720" cy="403200"/>
          </a:xfrm>
          <a:custGeom>
            <a:avLst/>
            <a:gdLst>
              <a:gd name="textAreaLeft" fmla="*/ 0 w 405720"/>
              <a:gd name="textAreaRight" fmla="*/ 407880 w 405720"/>
              <a:gd name="textAreaTop" fmla="*/ 0 h 403200"/>
              <a:gd name="textAreaBottom" fmla="*/ 405360 h 403200"/>
            </a:gdLst>
            <a:ahLst/>
            <a:cxnLst/>
            <a:rect l="textAreaLeft" t="textAreaTop" r="textAreaRight" b="textAreaBottom"/>
            <a:pathLst>
              <a:path w="12792" h="12713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情境二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41457" y="3591765"/>
            <a:ext cx="9143999" cy="183803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 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正在測試 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不得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56737" y="222118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47737" y="281302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369354" y="242133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136287" y="222118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127287" y="281302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258064" y="242133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59318" y="222118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050318" y="281302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263715" y="276766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199190" y="239279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5995825" y="2237185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5986825" y="2829025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171696" y="276685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093553" y="273831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7147302" y="1947333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7943937" y="221409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7934937" y="280593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8" y="1054218"/>
            <a:ext cx="9152998" cy="5179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情境二、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正常流程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禁止標誌 1"/>
          <p:cNvSpPr/>
          <p:nvPr/>
        </p:nvSpPr>
        <p:spPr>
          <a:xfrm>
            <a:off x="7104097" y="2385704"/>
            <a:ext cx="701278" cy="62476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9276495" y="258618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向右箭號 3"/>
          <p:cNvSpPr/>
          <p:nvPr/>
        </p:nvSpPr>
        <p:spPr>
          <a:xfrm>
            <a:off x="8962063" y="2735510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8" name="圓角矩形 1"/>
          <p:cNvSpPr/>
          <p:nvPr/>
        </p:nvSpPr>
        <p:spPr>
          <a:xfrm>
            <a:off x="9276495" y="221409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9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情境三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377575"/>
            <a:ext cx="9358325" cy="169071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調整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1978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1078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33240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09933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09033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22111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22365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013365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226762" y="222556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162237" y="185069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5958872" y="169508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5949872" y="228692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134743" y="222475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056600" y="219621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7110349" y="1827603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7906984" y="167199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7897984" y="226383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2" name="向右箭號 3"/>
          <p:cNvSpPr/>
          <p:nvPr/>
        </p:nvSpPr>
        <p:spPr>
          <a:xfrm>
            <a:off x="7004712" y="2173123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961858"/>
            <a:ext cx="8850087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情境三、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測試的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版本測試不通過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退回重新修改送測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圓角矩形 10"/>
          <p:cNvSpPr/>
          <p:nvPr/>
        </p:nvSpPr>
        <p:spPr>
          <a:xfrm>
            <a:off x="228784" y="327870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25" name="圓角矩形 11"/>
          <p:cNvSpPr/>
          <p:nvPr/>
        </p:nvSpPr>
        <p:spPr>
          <a:xfrm>
            <a:off x="219784" y="387054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1341401" y="347885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圓角矩形 10"/>
          <p:cNvSpPr/>
          <p:nvPr/>
        </p:nvSpPr>
        <p:spPr>
          <a:xfrm>
            <a:off x="2108334" y="327870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8" name="圓角矩形 11"/>
          <p:cNvSpPr/>
          <p:nvPr/>
        </p:nvSpPr>
        <p:spPr>
          <a:xfrm>
            <a:off x="2099334" y="387054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3230111" y="347885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4031365" y="327870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4022365" y="387054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2" name="向右箭號 3"/>
          <p:cNvSpPr/>
          <p:nvPr/>
        </p:nvSpPr>
        <p:spPr>
          <a:xfrm>
            <a:off x="1235762" y="382519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5171237" y="345031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圓角矩形 10"/>
          <p:cNvSpPr/>
          <p:nvPr/>
        </p:nvSpPr>
        <p:spPr>
          <a:xfrm>
            <a:off x="5967872" y="329471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5" name="圓角矩形 11"/>
          <p:cNvSpPr/>
          <p:nvPr/>
        </p:nvSpPr>
        <p:spPr>
          <a:xfrm>
            <a:off x="5958872" y="388655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6" name="向右箭號 3"/>
          <p:cNvSpPr/>
          <p:nvPr/>
        </p:nvSpPr>
        <p:spPr>
          <a:xfrm>
            <a:off x="3143743" y="382437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向右箭號 3"/>
          <p:cNvSpPr/>
          <p:nvPr/>
        </p:nvSpPr>
        <p:spPr>
          <a:xfrm>
            <a:off x="5065600" y="379583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8" name="圓角矩形 1"/>
          <p:cNvSpPr/>
          <p:nvPr/>
        </p:nvSpPr>
        <p:spPr>
          <a:xfrm>
            <a:off x="7119349" y="342722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圓角矩形 10"/>
          <p:cNvSpPr/>
          <p:nvPr/>
        </p:nvSpPr>
        <p:spPr>
          <a:xfrm>
            <a:off x="7915984" y="327162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0" name="圓角矩形 11"/>
          <p:cNvSpPr/>
          <p:nvPr/>
        </p:nvSpPr>
        <p:spPr>
          <a:xfrm>
            <a:off x="7906984" y="386346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1" name="向右箭號 3"/>
          <p:cNvSpPr/>
          <p:nvPr/>
        </p:nvSpPr>
        <p:spPr>
          <a:xfrm>
            <a:off x="7013712" y="377274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52" name="肘形接點 51"/>
          <p:cNvCxnSpPr>
            <a:stCxn id="49" idx="2"/>
            <a:endCxn id="24" idx="0"/>
          </p:cNvCxnSpPr>
          <p:nvPr/>
        </p:nvCxnSpPr>
        <p:spPr>
          <a:xfrm rot="5400000">
            <a:off x="4758520" y="-1571465"/>
            <a:ext cx="814293" cy="88860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右箭號 3"/>
          <p:cNvSpPr/>
          <p:nvPr/>
        </p:nvSpPr>
        <p:spPr>
          <a:xfrm>
            <a:off x="8943824" y="2198865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1" name="向右箭號 3"/>
          <p:cNvSpPr/>
          <p:nvPr/>
        </p:nvSpPr>
        <p:spPr>
          <a:xfrm>
            <a:off x="8943824" y="3809437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3" name="圓角矩形 1"/>
          <p:cNvSpPr/>
          <p:nvPr/>
        </p:nvSpPr>
        <p:spPr>
          <a:xfrm>
            <a:off x="4496499" y="2686379"/>
            <a:ext cx="869828" cy="410377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圓角矩形 1"/>
          <p:cNvSpPr/>
          <p:nvPr/>
        </p:nvSpPr>
        <p:spPr>
          <a:xfrm>
            <a:off x="9292260" y="3649576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圓角矩形 1"/>
          <p:cNvSpPr/>
          <p:nvPr/>
        </p:nvSpPr>
        <p:spPr>
          <a:xfrm>
            <a:off x="9292260" y="3277488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rgbClr val="000000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圓角矩形 1"/>
          <p:cNvSpPr/>
          <p:nvPr/>
        </p:nvSpPr>
        <p:spPr>
          <a:xfrm>
            <a:off x="9292260" y="205031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圓角矩形 1"/>
          <p:cNvSpPr/>
          <p:nvPr/>
        </p:nvSpPr>
        <p:spPr>
          <a:xfrm>
            <a:off x="9292260" y="167822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76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211327"/>
            <a:ext cx="9358325" cy="204169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b="1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rod Tag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1978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1078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33240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09933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09033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22111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22365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013365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226762" y="222556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162237" y="185069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5958872" y="169508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5949872" y="228692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134743" y="222475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056600" y="219621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7110349" y="1827603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7906984" y="167199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7897984" y="226383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2" name="向右箭號 3"/>
          <p:cNvSpPr/>
          <p:nvPr/>
        </p:nvSpPr>
        <p:spPr>
          <a:xfrm>
            <a:off x="7004712" y="2173123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961858"/>
            <a:ext cx="9482952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測試的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版本測試不通過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版本讓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版本先上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圓角矩形 10"/>
          <p:cNvSpPr/>
          <p:nvPr/>
        </p:nvSpPr>
        <p:spPr>
          <a:xfrm>
            <a:off x="219784" y="329171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5" name="圓角矩形 11"/>
          <p:cNvSpPr/>
          <p:nvPr/>
        </p:nvSpPr>
        <p:spPr>
          <a:xfrm>
            <a:off x="210784" y="388355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Prod Ver.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1332401" y="349186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圓角矩形 10"/>
          <p:cNvSpPr/>
          <p:nvPr/>
        </p:nvSpPr>
        <p:spPr>
          <a:xfrm>
            <a:off x="2099334" y="329171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 </a:t>
            </a:r>
          </a:p>
        </p:txBody>
      </p:sp>
      <p:sp>
        <p:nvSpPr>
          <p:cNvPr id="28" name="圓角矩形 11"/>
          <p:cNvSpPr/>
          <p:nvPr/>
        </p:nvSpPr>
        <p:spPr>
          <a:xfrm>
            <a:off x="2090334" y="388355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3221111" y="349186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4022365" y="329171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 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4013365" y="388355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2" name="向右箭號 3"/>
          <p:cNvSpPr/>
          <p:nvPr/>
        </p:nvSpPr>
        <p:spPr>
          <a:xfrm>
            <a:off x="1226762" y="383820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5162237" y="346332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圓角矩形 10"/>
          <p:cNvSpPr/>
          <p:nvPr/>
        </p:nvSpPr>
        <p:spPr>
          <a:xfrm>
            <a:off x="5958872" y="330772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5" name="圓角矩形 11"/>
          <p:cNvSpPr/>
          <p:nvPr/>
        </p:nvSpPr>
        <p:spPr>
          <a:xfrm>
            <a:off x="5949872" y="389956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6" name="向右箭號 3"/>
          <p:cNvSpPr/>
          <p:nvPr/>
        </p:nvSpPr>
        <p:spPr>
          <a:xfrm>
            <a:off x="3134743" y="383738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向右箭號 3"/>
          <p:cNvSpPr/>
          <p:nvPr/>
        </p:nvSpPr>
        <p:spPr>
          <a:xfrm>
            <a:off x="5056600" y="380884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8" name="圓角矩形 1"/>
          <p:cNvSpPr/>
          <p:nvPr/>
        </p:nvSpPr>
        <p:spPr>
          <a:xfrm>
            <a:off x="7110349" y="344023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圓角矩形 10"/>
          <p:cNvSpPr/>
          <p:nvPr/>
        </p:nvSpPr>
        <p:spPr>
          <a:xfrm>
            <a:off x="7906984" y="328463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0" name="圓角矩形 11"/>
          <p:cNvSpPr/>
          <p:nvPr/>
        </p:nvSpPr>
        <p:spPr>
          <a:xfrm>
            <a:off x="7897984" y="387647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1" name="向右箭號 3"/>
          <p:cNvSpPr/>
          <p:nvPr/>
        </p:nvSpPr>
        <p:spPr>
          <a:xfrm>
            <a:off x="7004712" y="378575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52" name="肘形接點 51"/>
          <p:cNvCxnSpPr>
            <a:stCxn id="53" idx="2"/>
            <a:endCxn id="24" idx="0"/>
          </p:cNvCxnSpPr>
          <p:nvPr/>
        </p:nvCxnSpPr>
        <p:spPr>
          <a:xfrm rot="5400000">
            <a:off x="4736543" y="-1567913"/>
            <a:ext cx="836728" cy="88825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右箭號 3"/>
          <p:cNvSpPr/>
          <p:nvPr/>
        </p:nvSpPr>
        <p:spPr>
          <a:xfrm>
            <a:off x="8943824" y="2198865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7" name="向右箭號 3"/>
          <p:cNvSpPr/>
          <p:nvPr/>
        </p:nvSpPr>
        <p:spPr>
          <a:xfrm>
            <a:off x="8952825" y="3820252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9" name="圓角矩形 1"/>
          <p:cNvSpPr/>
          <p:nvPr/>
        </p:nvSpPr>
        <p:spPr>
          <a:xfrm>
            <a:off x="4496499" y="2686379"/>
            <a:ext cx="869828" cy="410377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圓角矩形 1"/>
          <p:cNvSpPr/>
          <p:nvPr/>
        </p:nvSpPr>
        <p:spPr>
          <a:xfrm>
            <a:off x="9301253" y="3666374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圓角矩形 1"/>
          <p:cNvSpPr/>
          <p:nvPr/>
        </p:nvSpPr>
        <p:spPr>
          <a:xfrm>
            <a:off x="9301253" y="3294286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B</a:t>
            </a:r>
            <a:endParaRPr lang="en-US" sz="1400" b="0" strike="noStrike" spc="-1" dirty="0">
              <a:solidFill>
                <a:schemeClr val="accent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53" name="圓角矩形 1"/>
          <p:cNvSpPr/>
          <p:nvPr/>
        </p:nvSpPr>
        <p:spPr>
          <a:xfrm>
            <a:off x="9279741" y="2040886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圓角矩形 1"/>
          <p:cNvSpPr/>
          <p:nvPr/>
        </p:nvSpPr>
        <p:spPr>
          <a:xfrm>
            <a:off x="9279741" y="1668798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6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五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377575"/>
            <a:ext cx="9358325" cy="204169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有其他測試則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Tag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若無則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1978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1078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33240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1974707" y="258718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1965707" y="317902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096484" y="2787330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897738" y="258718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3888738" y="317902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226762" y="222556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037610" y="2758790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5834245" y="26031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5825245" y="31950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010116" y="313285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4931973" y="310431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6985722" y="273569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7782357" y="258009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7773357" y="317193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2" name="向右箭號 3"/>
          <p:cNvSpPr/>
          <p:nvPr/>
        </p:nvSpPr>
        <p:spPr>
          <a:xfrm>
            <a:off x="6880085" y="308121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961858"/>
            <a:ext cx="9482952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情境五、緊急上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圓角矩形 10"/>
          <p:cNvSpPr/>
          <p:nvPr/>
        </p:nvSpPr>
        <p:spPr>
          <a:xfrm>
            <a:off x="219784" y="329171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5" name="圓角矩形 11"/>
          <p:cNvSpPr/>
          <p:nvPr/>
        </p:nvSpPr>
        <p:spPr>
          <a:xfrm>
            <a:off x="210784" y="388355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Prod Ver.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1332401" y="349186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向右箭號 3"/>
          <p:cNvSpPr/>
          <p:nvPr/>
        </p:nvSpPr>
        <p:spPr>
          <a:xfrm>
            <a:off x="1226762" y="383820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5" name="向右箭號 3"/>
          <p:cNvSpPr/>
          <p:nvPr/>
        </p:nvSpPr>
        <p:spPr>
          <a:xfrm>
            <a:off x="8819197" y="3106961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9195099" y="2952181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1"/>
          <p:cNvSpPr/>
          <p:nvPr/>
        </p:nvSpPr>
        <p:spPr>
          <a:xfrm>
            <a:off x="9195099" y="2580093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>
                <a:solidFill>
                  <a:schemeClr val="dk1"/>
                </a:solidFill>
                <a:latin typeface="Arial"/>
              </a:rPr>
              <a:t>C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6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642673" y="904875"/>
            <a:ext cx="8659652" cy="80010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Pull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修改成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Create 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branch,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Gitlab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7" y="1916023"/>
            <a:ext cx="8315325" cy="4133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819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Merge Request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768367" y="795600"/>
            <a:ext cx="8659652" cy="9635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開發完成後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將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1" y="1614047"/>
            <a:ext cx="9192798" cy="3762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16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注意事項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1126276" y="824256"/>
            <a:ext cx="8659652" cy="81597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記得不要勾選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可保留至半年再刪除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Delete source branch when merge request is accepted.</a:t>
            </a:r>
            <a:endParaRPr lang="zh-TW" altLang="en-US" sz="20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8" y="1758088"/>
            <a:ext cx="4743450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813" y="3073077"/>
            <a:ext cx="6023842" cy="27042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454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24429</TotalTime>
  <Words>746</Words>
  <Application>Microsoft Office PowerPoint</Application>
  <PresentationFormat>自訂</PresentationFormat>
  <Paragraphs>201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DejaVu Sans</vt:lpstr>
      <vt:lpstr>Fira Sans</vt:lpstr>
      <vt:lpstr>微軟正黑體</vt:lpstr>
      <vt:lpstr>標楷體</vt:lpstr>
      <vt:lpstr>Arial</vt:lpstr>
      <vt:lpstr>Symbol</vt:lpstr>
      <vt:lpstr>Times New Roman</vt:lpstr>
      <vt:lpstr>Wingdings</vt:lpstr>
      <vt:lpstr>Office 佈景主題</vt:lpstr>
      <vt:lpstr>CICD 流程</vt:lpstr>
      <vt:lpstr>Gitlab 情境一</vt:lpstr>
      <vt:lpstr>Gitlab 情境二</vt:lpstr>
      <vt:lpstr>Gitlab 情境三</vt:lpstr>
      <vt:lpstr>Gitlab 情境四</vt:lpstr>
      <vt:lpstr>Gitlab 情境五</vt:lpstr>
      <vt:lpstr>Gitlab branch</vt:lpstr>
      <vt:lpstr>Gitlab Merge Request</vt:lpstr>
      <vt:lpstr>Gitlab Merge 注意事項</vt:lpstr>
      <vt:lpstr>Gitlab MR 衝突提示畫面</vt:lpstr>
      <vt:lpstr>Gitlab 解決衝突畫面(一)</vt:lpstr>
      <vt:lpstr>Gitlab 解決衝突畫面(二)</vt:lpstr>
      <vt:lpstr>Gitlab 解決衝突後 Merge</vt:lpstr>
      <vt:lpstr>Gitlab 新建專案流程</vt:lpstr>
      <vt:lpstr>Gitlab 新建專案 : 新增 Group</vt:lpstr>
      <vt:lpstr>Gitlab 新建專案 : 新增 Project</vt:lpstr>
      <vt:lpstr>Gitlab 新建專案 : 設定 Branch</vt:lpstr>
      <vt:lpstr>Gitlab Branch Protected 設定</vt:lpstr>
      <vt:lpstr>Jenkins Folder / Item (一)</vt:lpstr>
      <vt:lpstr>Jenkins Folder / Item (二)</vt:lpstr>
      <vt:lpstr>Jenkins Folder / Item (三)</vt:lpstr>
      <vt:lpstr>Jenkins Folder / Item (四)</vt:lpstr>
      <vt:lpstr>Gitlab 權限</vt:lpstr>
      <vt:lpstr>Jenkins 權限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user</dc:creator>
  <dc:description/>
  <cp:lastModifiedBy>吳宗樺</cp:lastModifiedBy>
  <cp:revision>575</cp:revision>
  <cp:lastPrinted>2021-10-04T02:16:34Z</cp:lastPrinted>
  <dcterms:created xsi:type="dcterms:W3CDTF">2020-09-24T07:39:29Z</dcterms:created>
  <dcterms:modified xsi:type="dcterms:W3CDTF">2024-08-16T03:18:37Z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自訂</vt:lpwstr>
  </property>
  <property fmtid="{D5CDD505-2E9C-101B-9397-08002B2CF9AE}" pid="4" name="Slides">
    <vt:i4>3</vt:i4>
  </property>
</Properties>
</file>