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4630400" cy="8229600"/>
  <p:notesSz cx="6858000" cy="9144000"/>
  <p:embeddedFontLst>
    <p:embeddedFont>
      <p:font typeface="IBM Plex Sans" panose="020B0503050203000203" pitchFamily="34" charset="0"/>
      <p:regular r:id="rId29"/>
      <p:bold r:id="rId30"/>
      <p:italic r:id="rId31"/>
      <p:boldItalic r:id="rId32"/>
    </p:embeddedFont>
    <p:embeddedFont>
      <p:font typeface="Impact" panose="020B0806030902050204" pitchFamily="3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21">
          <p15:clr>
            <a:srgbClr val="547EBF"/>
          </p15:clr>
        </p15:guide>
        <p15:guide id="2" pos="5645">
          <p15:clr>
            <a:srgbClr val="547EBF"/>
          </p15:clr>
        </p15:guide>
        <p15:guide id="3" pos="6912">
          <p15:clr>
            <a:srgbClr val="547EBF"/>
          </p15:clr>
        </p15:guide>
        <p15:guide id="4" pos="2390">
          <p15:clr>
            <a:srgbClr val="547EBF"/>
          </p15:clr>
        </p15:guide>
        <p15:guide id="5" orient="horz" pos="1094">
          <p15:clr>
            <a:srgbClr val="547EBF"/>
          </p15:clr>
        </p15:guide>
        <p15:guide id="6" orient="horz" pos="3888">
          <p15:clr>
            <a:srgbClr val="547EBF"/>
          </p15:clr>
        </p15:guide>
        <p15:guide id="7">
          <p15:clr>
            <a:srgbClr val="547EBF"/>
          </p15:clr>
        </p15:guide>
        <p15:guide id="8" pos="9216">
          <p15:clr>
            <a:srgbClr val="547EBF"/>
          </p15:clr>
        </p15:guide>
        <p15:guide id="9" orient="horz" pos="230">
          <p15:clr>
            <a:srgbClr val="547EBF"/>
          </p15:clr>
        </p15:guide>
        <p15:guide id="10" pos="662">
          <p15:clr>
            <a:srgbClr val="A4A3A4"/>
          </p15:clr>
        </p15:guide>
        <p15:guide id="11" pos="89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FvOGNo5GvZzP1+7Iie+augcl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>
        <p:guide orient="horz" pos="2621"/>
        <p:guide pos="5645"/>
        <p:guide pos="6912"/>
        <p:guide pos="2390"/>
        <p:guide orient="horz" pos="1094"/>
        <p:guide orient="horz" pos="3888"/>
        <p:guide/>
        <p:guide pos="9216"/>
        <p:guide orient="horz" pos="230"/>
        <p:guide pos="662"/>
        <p:guide pos="89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db09aa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6db09aa1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36db09aa1f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_small type_dark">
  <p:cSld name="1_Cover_small type_dar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8"/>
          <p:cNvCxnSpPr/>
          <p:nvPr/>
        </p:nvCxnSpPr>
        <p:spPr>
          <a:xfrm>
            <a:off x="1828800" y="457200"/>
            <a:ext cx="0" cy="73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8"/>
          <p:cNvCxnSpPr/>
          <p:nvPr/>
        </p:nvCxnSpPr>
        <p:spPr>
          <a:xfrm>
            <a:off x="3657600" y="457200"/>
            <a:ext cx="0" cy="73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76472" y="7260336"/>
            <a:ext cx="2131024" cy="84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06272" y="7544257"/>
            <a:ext cx="570973" cy="230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4114800" y="488852"/>
            <a:ext cx="68580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"/>
              <a:buNone/>
              <a:defRPr sz="36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Google Shape;21;p28"/>
          <p:cNvCxnSpPr/>
          <p:nvPr/>
        </p:nvCxnSpPr>
        <p:spPr>
          <a:xfrm>
            <a:off x="594360" y="457200"/>
            <a:ext cx="0" cy="73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" name="Google Shape;22;p28"/>
          <p:cNvCxnSpPr/>
          <p:nvPr/>
        </p:nvCxnSpPr>
        <p:spPr>
          <a:xfrm>
            <a:off x="1051560" y="457200"/>
            <a:ext cx="0" cy="73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28"/>
          <p:cNvCxnSpPr/>
          <p:nvPr/>
        </p:nvCxnSpPr>
        <p:spPr>
          <a:xfrm>
            <a:off x="365760" y="457200"/>
            <a:ext cx="0" cy="7315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/>
          <p:nvPr/>
        </p:nvSpPr>
        <p:spPr>
          <a:xfrm>
            <a:off x="0" y="0"/>
            <a:ext cx="822960" cy="82296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IBM Plex Sans"/>
              <a:buNone/>
            </a:pPr>
            <a:endParaRPr sz="224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9"/>
          <p:cNvSpPr txBox="1"/>
          <p:nvPr/>
        </p:nvSpPr>
        <p:spPr>
          <a:xfrm rot="5400000">
            <a:off x="-1403495" y="5860135"/>
            <a:ext cx="3536389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IBM Plex Sans"/>
              <a:buNone/>
            </a:pPr>
            <a:r>
              <a:rPr lang="en-US" sz="176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CICD SERVICE OFFERING</a:t>
            </a:r>
            <a:endParaRPr sz="144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" name="Google Shape;27;p29"/>
          <p:cNvSpPr/>
          <p:nvPr/>
        </p:nvSpPr>
        <p:spPr>
          <a:xfrm rot="5400000">
            <a:off x="496010" y="618815"/>
            <a:ext cx="731520" cy="411480"/>
          </a:xfrm>
          <a:prstGeom prst="triangle">
            <a:avLst>
              <a:gd name="adj" fmla="val 50000"/>
            </a:avLst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IBM Plex Sans"/>
              <a:buNone/>
            </a:pPr>
            <a:endParaRPr sz="224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8" name="Google Shape;28;p29"/>
          <p:cNvCxnSpPr/>
          <p:nvPr/>
        </p:nvCxnSpPr>
        <p:spPr>
          <a:xfrm>
            <a:off x="137160" y="7925509"/>
            <a:ext cx="548640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" name="Google Shape;29;p29"/>
          <p:cNvGrpSpPr/>
          <p:nvPr/>
        </p:nvGrpSpPr>
        <p:grpSpPr>
          <a:xfrm flipH="1">
            <a:off x="13283683" y="441163"/>
            <a:ext cx="749259" cy="0"/>
            <a:chOff x="12965192" y="441163"/>
            <a:chExt cx="749259" cy="0"/>
          </a:xfrm>
        </p:grpSpPr>
        <p:cxnSp>
          <p:nvCxnSpPr>
            <p:cNvPr id="30" name="Google Shape;30;p29"/>
            <p:cNvCxnSpPr/>
            <p:nvPr/>
          </p:nvCxnSpPr>
          <p:spPr>
            <a:xfrm>
              <a:off x="12965192" y="441163"/>
              <a:ext cx="430768" cy="0"/>
            </a:xfrm>
            <a:prstGeom prst="straightConnector1">
              <a:avLst/>
            </a:prstGeom>
            <a:noFill/>
            <a:ln w="76200" cap="rnd" cmpd="sng">
              <a:solidFill>
                <a:srgbClr val="002F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31;p29"/>
            <p:cNvCxnSpPr/>
            <p:nvPr/>
          </p:nvCxnSpPr>
          <p:spPr>
            <a:xfrm>
              <a:off x="13548360" y="441163"/>
              <a:ext cx="166091" cy="0"/>
            </a:xfrm>
            <a:prstGeom prst="straightConnector1">
              <a:avLst/>
            </a:prstGeom>
            <a:noFill/>
            <a:ln w="76200" cap="rnd" cmpd="sng">
              <a:solidFill>
                <a:srgbClr val="002FA7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2" name="Google Shape;3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31392" y="7696910"/>
            <a:ext cx="566118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29"/>
          <p:cNvGrpSpPr/>
          <p:nvPr/>
        </p:nvGrpSpPr>
        <p:grpSpPr>
          <a:xfrm>
            <a:off x="1965960" y="7899655"/>
            <a:ext cx="2713350" cy="220571"/>
            <a:chOff x="914400" y="7899655"/>
            <a:chExt cx="2713350" cy="220571"/>
          </a:xfrm>
        </p:grpSpPr>
        <p:sp>
          <p:nvSpPr>
            <p:cNvPr id="34" name="Google Shape;34;p29"/>
            <p:cNvSpPr txBox="1"/>
            <p:nvPr/>
          </p:nvSpPr>
          <p:spPr>
            <a:xfrm>
              <a:off x="914400" y="7900416"/>
              <a:ext cx="2284416" cy="21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IBM Plex Sans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©</a:t>
              </a:r>
              <a:r>
                <a:rPr lang="en-US" sz="48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  <a:r>
                <a:rPr lang="en-US" sz="8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2022 IBM Corporation               </a:t>
              </a:r>
              <a:endParaRPr sz="144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5" name="Google Shape;35;p29"/>
            <p:cNvSpPr txBox="1"/>
            <p:nvPr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IBM Plex Sans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12 June 2022</a:t>
              </a:r>
              <a:endParaRPr sz="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6" name="Google Shape;36;p29"/>
          <p:cNvSpPr txBox="1"/>
          <p:nvPr/>
        </p:nvSpPr>
        <p:spPr>
          <a:xfrm>
            <a:off x="4937760" y="7900417"/>
            <a:ext cx="2284416" cy="2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Services</a:t>
            </a:r>
            <a:endParaRPr sz="144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" name="Google Shape;37;p29"/>
          <p:cNvSpPr txBox="1"/>
          <p:nvPr/>
        </p:nvSpPr>
        <p:spPr>
          <a:xfrm>
            <a:off x="1506418" y="7893792"/>
            <a:ext cx="327878" cy="2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">
  <p:cSld name="Standard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/>
          <p:nvPr/>
        </p:nvSpPr>
        <p:spPr>
          <a:xfrm rot="10800000" flipH="1">
            <a:off x="0" y="0"/>
            <a:ext cx="14630400" cy="20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"/>
              <a:buNone/>
              <a:defRPr sz="3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erriweather Sans"/>
              <a:buChar char="-"/>
              <a:defRPr sz="1600" b="0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0988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65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657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2" name="Google Shape;42;p30"/>
          <p:cNvSpPr/>
          <p:nvPr/>
        </p:nvSpPr>
        <p:spPr>
          <a:xfrm rot="10800000" flipH="1">
            <a:off x="0" y="0"/>
            <a:ext cx="14632940" cy="150876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06812" y="7818143"/>
            <a:ext cx="566118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-Section">
  <p:cSld name="Standard-Sec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/>
          <p:nvPr/>
        </p:nvSpPr>
        <p:spPr>
          <a:xfrm>
            <a:off x="0" y="2620371"/>
            <a:ext cx="14630400" cy="2924440"/>
          </a:xfrm>
          <a:prstGeom prst="rect">
            <a:avLst/>
          </a:prstGeom>
          <a:solidFill>
            <a:srgbClr val="002FA7"/>
          </a:solidFill>
          <a:ln>
            <a:noFill/>
          </a:ln>
          <a:effectLst>
            <a:outerShdw blurRad="50800" dist="38100" dir="5400000" algn="t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Arial"/>
              <a:buNone/>
            </a:pPr>
            <a:endParaRPr sz="2592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802696" y="2470121"/>
            <a:ext cx="3613345" cy="3237223"/>
          </a:xfrm>
          <a:custGeom>
            <a:avLst/>
            <a:gdLst/>
            <a:ahLst/>
            <a:cxnLst/>
            <a:rect l="l" t="t" r="r" b="b"/>
            <a:pathLst>
              <a:path w="7670042" h="6871648" extrusionOk="0">
                <a:moveTo>
                  <a:pt x="0" y="6871648"/>
                </a:moveTo>
                <a:lnTo>
                  <a:pt x="1769088" y="0"/>
                </a:lnTo>
                <a:lnTo>
                  <a:pt x="7670042" y="0"/>
                </a:lnTo>
                <a:lnTo>
                  <a:pt x="5805420" y="6858000"/>
                </a:lnTo>
                <a:lnTo>
                  <a:pt x="0" y="6871648"/>
                </a:lnTo>
                <a:close/>
              </a:path>
            </a:pathLst>
          </a:custGeom>
          <a:solidFill>
            <a:srgbClr val="A5A6B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Arial"/>
              <a:buNone/>
            </a:pPr>
            <a:endParaRPr sz="2592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" name="Google Shape;47;p31"/>
          <p:cNvSpPr/>
          <p:nvPr/>
        </p:nvSpPr>
        <p:spPr>
          <a:xfrm>
            <a:off x="769942" y="2453743"/>
            <a:ext cx="3626204" cy="3250082"/>
          </a:xfrm>
          <a:custGeom>
            <a:avLst/>
            <a:gdLst/>
            <a:ahLst/>
            <a:cxnLst/>
            <a:rect l="l" t="t" r="r" b="b"/>
            <a:pathLst>
              <a:path w="7697337" h="6898944" extrusionOk="0">
                <a:moveTo>
                  <a:pt x="0" y="6898944"/>
                </a:moveTo>
                <a:lnTo>
                  <a:pt x="2028395" y="13648"/>
                </a:lnTo>
                <a:lnTo>
                  <a:pt x="7697337" y="0"/>
                </a:lnTo>
                <a:lnTo>
                  <a:pt x="5491521" y="6871648"/>
                </a:lnTo>
                <a:lnTo>
                  <a:pt x="0" y="6898944"/>
                </a:lnTo>
                <a:close/>
              </a:path>
            </a:pathLst>
          </a:custGeom>
          <a:solidFill>
            <a:srgbClr val="F9DD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2"/>
              <a:buFont typeface="Arial"/>
              <a:buNone/>
            </a:pPr>
            <a:endParaRPr sz="2592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" name="Google Shape;48;p31"/>
          <p:cNvSpPr>
            <a:spLocks noGrp="1"/>
          </p:cNvSpPr>
          <p:nvPr>
            <p:ph type="pic" idx="2"/>
          </p:nvPr>
        </p:nvSpPr>
        <p:spPr>
          <a:xfrm>
            <a:off x="1068233" y="2450225"/>
            <a:ext cx="3029239" cy="3253601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4723529" y="2981549"/>
            <a:ext cx="9101056" cy="78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80"/>
              <a:buFont typeface="IBM Plex Sans"/>
              <a:buNone/>
              <a:defRPr sz="288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>
            <a:off x="4723529" y="3924936"/>
            <a:ext cx="9101056" cy="121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20"/>
              <a:buFont typeface="IBM Plex Sans"/>
              <a:buNone/>
              <a:defRPr sz="132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Merriweather Sans"/>
              <a:buNone/>
              <a:defRPr sz="24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28"/>
              <a:buFont typeface="Arial"/>
              <a:buNone/>
              <a:defRPr sz="216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36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sz="192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/>
          <p:nvPr/>
        </p:nvSpPr>
        <p:spPr>
          <a:xfrm>
            <a:off x="662943" y="7269481"/>
            <a:ext cx="2308859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"/>
              <a:buFont typeface="Arial"/>
              <a:buNone/>
            </a:pPr>
            <a:endParaRPr sz="288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7"/>
          <p:cNvGrpSpPr/>
          <p:nvPr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1" name="Google Shape;11;p27"/>
            <p:cNvSpPr txBox="1"/>
            <p:nvPr/>
          </p:nvSpPr>
          <p:spPr>
            <a:xfrm>
              <a:off x="914400" y="7900416"/>
              <a:ext cx="2284416" cy="219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"/>
                <a:buFont typeface="Arial"/>
                <a:buNone/>
              </a:pPr>
              <a:r>
                <a:rPr lang="en-US" sz="799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©</a:t>
              </a:r>
              <a:r>
                <a:rPr lang="en-US" sz="4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  <a:r>
                <a:rPr lang="en-US" sz="799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2022 IBM Corporation              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7"/>
            <p:cNvSpPr txBox="1"/>
            <p:nvPr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99"/>
                <a:buFont typeface="Arial"/>
                <a:buNone/>
              </a:pPr>
              <a:r>
                <a:rPr lang="en-US" sz="799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10 January 2024</a:t>
              </a:r>
              <a:endParaRPr sz="79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" name="Google Shape;13;p27"/>
          <p:cNvSpPr txBox="1"/>
          <p:nvPr/>
        </p:nvSpPr>
        <p:spPr>
          <a:xfrm>
            <a:off x="3886200" y="7900416"/>
            <a:ext cx="2284416" cy="21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"/>
              <a:buFont typeface="Arial"/>
              <a:buNone/>
            </a:pPr>
            <a:r>
              <a:rPr lang="en-US" sz="79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IBM 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7"/>
          <p:cNvSpPr txBox="1"/>
          <p:nvPr/>
        </p:nvSpPr>
        <p:spPr>
          <a:xfrm>
            <a:off x="454858" y="7893792"/>
            <a:ext cx="327879" cy="21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A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title"/>
          </p:nvPr>
        </p:nvSpPr>
        <p:spPr>
          <a:xfrm>
            <a:off x="4114800" y="488852"/>
            <a:ext cx="68580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>
                <a:solidFill>
                  <a:schemeClr val="lt2"/>
                </a:solidFill>
              </a:rPr>
              <a:t>IBM CICD SERVICE OFFERING</a:t>
            </a:r>
            <a:br>
              <a:rPr lang="en-US">
                <a:solidFill>
                  <a:schemeClr val="lt2"/>
                </a:solidFill>
              </a:rPr>
            </a:br>
            <a:br>
              <a:rPr lang="en-US">
                <a:solidFill>
                  <a:schemeClr val="lt2"/>
                </a:solidFill>
              </a:rPr>
            </a:br>
            <a:r>
              <a:rPr lang="en-US" sz="2400" b="0">
                <a:solidFill>
                  <a:schemeClr val="lt2"/>
                </a:solidFill>
              </a:rPr>
              <a:t>An introduction to Infrastructure &amp; Monitoring  service for Customs</a:t>
            </a:r>
            <a:endParaRPr b="0">
              <a:solidFill>
                <a:schemeClr val="lt2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111882" y="6172200"/>
            <a:ext cx="731520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Jose Wang </a:t>
            </a:r>
            <a:r>
              <a:rPr lang="en-US" sz="20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| Consultant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Taiwan | Dec 29,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478982" y="3214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 txBox="1">
            <a:spLocks noGrp="1"/>
          </p:cNvSpPr>
          <p:nvPr>
            <p:ph type="title"/>
          </p:nvPr>
        </p:nvSpPr>
        <p:spPr>
          <a:xfrm>
            <a:off x="4723529" y="3611880"/>
            <a:ext cx="9101056" cy="78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"/>
              <a:buNone/>
            </a:pPr>
            <a:r>
              <a:rPr lang="en-US" sz="4400"/>
              <a:t>Harbor Project管理</a:t>
            </a:r>
            <a:endParaRPr/>
          </a:p>
        </p:txBody>
      </p:sp>
      <p:sp>
        <p:nvSpPr>
          <p:cNvPr id="353" name="Google Shape;353;p10"/>
          <p:cNvSpPr/>
          <p:nvPr/>
        </p:nvSpPr>
        <p:spPr>
          <a:xfrm>
            <a:off x="1068233" y="2450225"/>
            <a:ext cx="3029238" cy="3253601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 sz="96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Project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360" name="Google Shape;360;p11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61" name="Google Shape;361;p11"/>
          <p:cNvSpPr txBox="1"/>
          <p:nvPr/>
        </p:nvSpPr>
        <p:spPr>
          <a:xfrm>
            <a:off x="2971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Project存取權限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公開: 不須登入即可上傳/下載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私人: 須將一般使用者加入Member才可以瀏覽，一般設定為私人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Project member權限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專案管理員(Project Admin): 所有管理權限、新增/刪除Member、查看/上傳/下載/刪除Image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專案維護者(Maintainer): 查看Member、查看/上傳/下載/刪除Image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開發人員(Developer): 通常為最低配置，查看Member、查看/上傳/下載Image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訪客(Guest): 僅查看/下載Image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受限制的訪客(Limited Guest): 查看/下載Image，不能查看member、log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1188720" y="7315200"/>
            <a:ext cx="1042416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* https://goharbor.io/docs/1.10/administration/managing-users/user-permissions-by-role/#project-members-permissions</a:t>
            </a:r>
            <a:endParaRPr sz="1600" b="0" i="1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 Project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70" name="Google Shape;370;p12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點擊”新增專案”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087" y="2286000"/>
            <a:ext cx="9812226" cy="548056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2"/>
          <p:cNvSpPr/>
          <p:nvPr/>
        </p:nvSpPr>
        <p:spPr>
          <a:xfrm>
            <a:off x="4251960" y="4160520"/>
            <a:ext cx="914400" cy="45720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 Project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379" name="Google Shape;379;p13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80" name="Google Shape;380;p13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填寫專案名稱，存取權限建議不公開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81" name="Google Shape;3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7211" y="2644467"/>
            <a:ext cx="5595978" cy="401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設定 Project member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388" name="Google Shape;388;p14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89" name="Google Shape;389;p14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在Project的成員(Member)頁簽，點擊”+使用者”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8880" y="2331720"/>
            <a:ext cx="9692640" cy="541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5166360" y="3886200"/>
            <a:ext cx="365760" cy="27432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4297680" y="4343400"/>
            <a:ext cx="777240" cy="41148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設定 Project member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399" name="Google Shape;399;p15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00" name="Google Shape;400;p15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填寫成員名稱與角色權限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01" name="Google Shape;4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880360"/>
            <a:ext cx="5610266" cy="3786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設定 Project member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08" name="Google Shape;408;p16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09" name="Google Shape;409;p16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勾選使用者後點操作可修改角色權限或刪除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10" name="Google Shape;4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160" y="2331720"/>
            <a:ext cx="9784080" cy="546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>
            <a:spLocks noGrp="1"/>
          </p:cNvSpPr>
          <p:nvPr>
            <p:ph type="title"/>
          </p:nvPr>
        </p:nvSpPr>
        <p:spPr>
          <a:xfrm>
            <a:off x="4723529" y="3611880"/>
            <a:ext cx="9101056" cy="78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"/>
              <a:buNone/>
            </a:pPr>
            <a:r>
              <a:rPr lang="en-US" sz="4400"/>
              <a:t>Harbor Robot Accounts</a:t>
            </a:r>
            <a:endParaRPr sz="4400"/>
          </a:p>
        </p:txBody>
      </p:sp>
      <p:sp>
        <p:nvSpPr>
          <p:cNvPr id="416" name="Google Shape;416;p17"/>
          <p:cNvSpPr/>
          <p:nvPr/>
        </p:nvSpPr>
        <p:spPr>
          <a:xfrm>
            <a:off x="1068233" y="2450225"/>
            <a:ext cx="3029238" cy="3253601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96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Robot Account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23" name="Google Shape;423;p18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24" name="Google Shape;424;p18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此功能通常是提供一個帳號給自動化程式使用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無法登錄 Harbor 介面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只能使用 Docker 執行操作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 Robot Account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31" name="Google Shape;431;p19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32" name="Google Shape;432;p19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點擊”添加機器人帳戶”新增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33" name="Google Shape;43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9226" y="2286000"/>
            <a:ext cx="9851948" cy="550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188721" y="548640"/>
            <a:ext cx="4343400" cy="55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2FA7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AGENDA</a:t>
            </a: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6" name="Google Shape;66;p2"/>
          <p:cNvGrpSpPr/>
          <p:nvPr/>
        </p:nvGrpSpPr>
        <p:grpSpPr>
          <a:xfrm>
            <a:off x="3520440" y="1828800"/>
            <a:ext cx="4389118" cy="1107996"/>
            <a:chOff x="1746229" y="1752978"/>
            <a:chExt cx="5852161" cy="1477329"/>
          </a:xfrm>
        </p:grpSpPr>
        <p:sp>
          <p:nvSpPr>
            <p:cNvPr id="67" name="Google Shape;67;p2"/>
            <p:cNvSpPr txBox="1"/>
            <p:nvPr/>
          </p:nvSpPr>
          <p:spPr>
            <a:xfrm>
              <a:off x="1746229" y="1752978"/>
              <a:ext cx="1163799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rgbClr val="BFBFBF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7200" b="0" i="0" u="none" strike="noStrike" cap="none">
                <a:solidFill>
                  <a:srgbClr val="BFBFB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2538709" y="2362577"/>
              <a:ext cx="5059681" cy="697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921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Harbor 使用者管理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520440" y="2955976"/>
            <a:ext cx="4389118" cy="1107996"/>
            <a:chOff x="1746229" y="1752978"/>
            <a:chExt cx="5852161" cy="1477329"/>
          </a:xfrm>
        </p:grpSpPr>
        <p:sp>
          <p:nvSpPr>
            <p:cNvPr id="70" name="Google Shape;70;p2"/>
            <p:cNvSpPr txBox="1"/>
            <p:nvPr/>
          </p:nvSpPr>
          <p:spPr>
            <a:xfrm>
              <a:off x="1746229" y="1752978"/>
              <a:ext cx="1341121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rgbClr val="BFBFBF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7200" b="0" i="0" u="none" strike="noStrike" cap="none">
                <a:solidFill>
                  <a:srgbClr val="BFBFB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2538709" y="2362577"/>
              <a:ext cx="5059681" cy="697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921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Harbor Project管理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3520440" y="4083152"/>
            <a:ext cx="5212080" cy="1107996"/>
            <a:chOff x="1746229" y="1752978"/>
            <a:chExt cx="6949444" cy="1477329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1746229" y="1752978"/>
              <a:ext cx="1341121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rgbClr val="BFBFBF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7200" b="0" i="0" u="none" strike="noStrike" cap="none">
                <a:solidFill>
                  <a:srgbClr val="BFBFB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2538709" y="2362577"/>
              <a:ext cx="6156964" cy="697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921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Harbor Robot Accounts</a:t>
              </a:r>
              <a:endParaRPr sz="2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3520440" y="5210328"/>
            <a:ext cx="4389118" cy="1107996"/>
            <a:chOff x="1746229" y="1752978"/>
            <a:chExt cx="5852161" cy="1477329"/>
          </a:xfrm>
        </p:grpSpPr>
        <p:sp>
          <p:nvSpPr>
            <p:cNvPr id="76" name="Google Shape;76;p2"/>
            <p:cNvSpPr txBox="1"/>
            <p:nvPr/>
          </p:nvSpPr>
          <p:spPr>
            <a:xfrm>
              <a:off x="1746229" y="1752978"/>
              <a:ext cx="1341121" cy="1477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rgbClr val="BFBFBF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7200" b="0" i="0" u="none" strike="noStrike" cap="none">
                <a:solidFill>
                  <a:srgbClr val="BFBFBF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2538709" y="2362577"/>
              <a:ext cx="5059681" cy="697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921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Podman &amp; Jenkins</a:t>
              </a:r>
              <a:endParaRPr sz="28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 Robot Account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40" name="Google Shape;440;p20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41" name="Google Shape;441;p20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設定名稱、限制使用時間與權限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2" name="Google Shape;4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5232" y="2240280"/>
            <a:ext cx="6859936" cy="556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 txBox="1">
            <a:spLocks noGrp="1"/>
          </p:cNvSpPr>
          <p:nvPr>
            <p:ph type="title"/>
          </p:nvPr>
        </p:nvSpPr>
        <p:spPr>
          <a:xfrm>
            <a:off x="4723529" y="3611880"/>
            <a:ext cx="9101056" cy="78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"/>
              <a:buNone/>
            </a:pPr>
            <a:r>
              <a:rPr lang="en-US" sz="4400"/>
              <a:t>Podman &amp; Jenkins</a:t>
            </a:r>
            <a:endParaRPr sz="4400"/>
          </a:p>
        </p:txBody>
      </p:sp>
      <p:sp>
        <p:nvSpPr>
          <p:cNvPr id="448" name="Google Shape;448;p21"/>
          <p:cNvSpPr/>
          <p:nvPr/>
        </p:nvSpPr>
        <p:spPr>
          <a:xfrm>
            <a:off x="1068233" y="2450225"/>
            <a:ext cx="3029238" cy="3253601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 sz="96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Container introduction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55" name="Google Shape;455;p22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56" name="Google Shape;456;p22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輕量級虛擬化技術： 容器是一種輕量級虛擬化技術，它允許應用程序和它們的依賴項在一個隔離的環境中運行，而不影響主機系統。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可攜性更高：在 Container 中執行的應用程式可輕鬆部署到多個不同的作業系統和硬體平台。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資源效能： 由於容器共享主機內核和資源，相較於傳統虛擬機器（VM），容器的啟動和運行成本更低。這允許在同一主機上運行更多的應用程序實例。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57" name="Google Shape;45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553" y="4754880"/>
            <a:ext cx="7615293" cy="287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Podman基本指令</a:t>
            </a:r>
            <a:endParaRPr/>
          </a:p>
        </p:txBody>
      </p:sp>
      <p:sp>
        <p:nvSpPr>
          <p:cNvPr id="464" name="Google Shape;464;p23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65" name="Google Shape;465;p23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建立容器：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48640" marR="0" lvl="1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列出容器：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列出鏡像：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下載鏡像：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上傳鏡像：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1856935" y="2203548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run [OPTIONS] IMAGE [COMMAND] [ARG...]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1856935" y="3246120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ps</a:t>
            </a: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1856935" y="4243363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images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1856935" y="5271673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pull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1856935" y="6299983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push IMAGE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Podman基本指令</a:t>
            </a:r>
            <a:endParaRPr/>
          </a:p>
        </p:txBody>
      </p:sp>
      <p:sp>
        <p:nvSpPr>
          <p:cNvPr id="477" name="Google Shape;477;p24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停止容器：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刪除容器：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8640" marR="0" lvl="1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建置鏡像：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856935" y="2203548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stop [OPTIONS] CONTAINER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1856935" y="3246120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rm [OPTIONS] CONTAINER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1856935" y="4243363"/>
            <a:ext cx="11338560" cy="5029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podman build [OPTIONS] PATH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/>
          <p:nvPr/>
        </p:nvSpPr>
        <p:spPr>
          <a:xfrm>
            <a:off x="2345006" y="6126479"/>
            <a:ext cx="2057400" cy="101186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8" name="Google Shape;488;p25"/>
          <p:cNvSpPr/>
          <p:nvPr/>
        </p:nvSpPr>
        <p:spPr>
          <a:xfrm>
            <a:off x="2354580" y="2175725"/>
            <a:ext cx="2057400" cy="294491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Dockerfile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490" name="Google Shape;490;p25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491" name="Google Shape;491;p25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1904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2560320" y="1828800"/>
            <a:ext cx="11338560" cy="56235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node:16.20.0-alpine3.17 as builder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ARG APP_VERSION=0.1.0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WORKDIR /app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 package*.json ./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RUN npm install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 .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RUN npm version $APP_VERSION --git-tag-version=false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RUN npm run build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nginx:stable-alpine</a:t>
            </a: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 --from=builder /app/dist /usr/share/nginx/html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EXPOSE 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lang="en-US" sz="216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CMD ["nginx", "-g", "daemon off;"]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11264314" y="1975104"/>
            <a:ext cx="1417320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Base image</a:t>
            </a:r>
            <a:endParaRPr sz="2000" b="0" i="0" u="none" strike="noStrike" cap="none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11264314" y="2331720"/>
            <a:ext cx="1417320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參數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11264314" y="3051165"/>
            <a:ext cx="1417320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工作目錄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11250637" y="4621149"/>
            <a:ext cx="1417320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更新image動作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11250637" y="3666744"/>
            <a:ext cx="1417320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複製檔案到image</a:t>
            </a:r>
            <a:endParaRPr sz="2000" b="0" i="0" u="none" strike="noStrike" cap="none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98" name="Google Shape;498;p25"/>
          <p:cNvCxnSpPr/>
          <p:nvPr/>
        </p:nvCxnSpPr>
        <p:spPr>
          <a:xfrm rot="10800000">
            <a:off x="8046720" y="2175725"/>
            <a:ext cx="306324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9" name="Google Shape;499;p25"/>
          <p:cNvCxnSpPr/>
          <p:nvPr/>
        </p:nvCxnSpPr>
        <p:spPr>
          <a:xfrm rot="10800000">
            <a:off x="6126480" y="2510028"/>
            <a:ext cx="498348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0" name="Google Shape;500;p25"/>
          <p:cNvCxnSpPr/>
          <p:nvPr/>
        </p:nvCxnSpPr>
        <p:spPr>
          <a:xfrm rot="10800000">
            <a:off x="5577840" y="3845052"/>
            <a:ext cx="553212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1" name="Google Shape;501;p25"/>
          <p:cNvCxnSpPr/>
          <p:nvPr/>
        </p:nvCxnSpPr>
        <p:spPr>
          <a:xfrm rot="10800000">
            <a:off x="9738360" y="4799457"/>
            <a:ext cx="13716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2" name="Google Shape;502;p25"/>
          <p:cNvCxnSpPr/>
          <p:nvPr/>
        </p:nvCxnSpPr>
        <p:spPr>
          <a:xfrm rot="10800000">
            <a:off x="4663440" y="3215327"/>
            <a:ext cx="644652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3" name="Google Shape;503;p25"/>
          <p:cNvSpPr txBox="1"/>
          <p:nvPr/>
        </p:nvSpPr>
        <p:spPr>
          <a:xfrm>
            <a:off x="868680" y="3477181"/>
            <a:ext cx="1331546" cy="35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stage</a:t>
            </a:r>
            <a:endParaRPr sz="2000" b="0" i="0" u="none" strike="noStrike" cap="none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94360" y="6456993"/>
            <a:ext cx="1331546" cy="35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Release stage</a:t>
            </a:r>
            <a:endParaRPr sz="2000" b="0" i="0" u="none" strike="noStrike" cap="none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Jenkins Build and Push Image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511" name="Google Shape;511;p26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512" name="Google Shape;512;p26"/>
          <p:cNvSpPr txBox="1"/>
          <p:nvPr/>
        </p:nvSpPr>
        <p:spPr>
          <a:xfrm>
            <a:off x="98298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1904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1904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691640" y="2148840"/>
            <a:ext cx="11247120" cy="521208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stage('Build')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steps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script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sh "podman build -t ${CONTAINER_REGISTRY}/${CONTAINER_PROJECT}/${CONTAINER_NAME}:${APP_VERSION} 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env.HASH = sh(returnStdout: true, script: "podman inspect -f '{{.Digest}}' ${CONTAINER_REGISTRY}/${CONTAINER_PROJECT}/${CONTAINER_NAME}:${APP_VERSION}").trim()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stage('Publish to harbor') {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steps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script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withCredentials([usernamePassword(credentialsId: ‘harbor-user', passwordVariable: 'HARBOR_PASSWORD', usernameVariable: 'HARBOR_USER')])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sh "echo '$HARBOR_PASSWORD' | podman login  ${CONTAINER_REGISTRY} -v -u ${HARBOR_USER} --password-stdin"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sh "podman push ${CONTAINER_REGISTRY}/${CONTAINER_PROJECT}/${CONTAINER_NAME}:${APP_VERSION}"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sh "podman logout ${CONTAINER_REGISTRY}"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    sh "podman rmi -f ${CONTAINER_REGISTRY}/${CONTAINER_PROJECT}/${CONTAINER_NAME}:${APP_VERSION}"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}</a:t>
            </a:r>
            <a:endParaRPr sz="14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db09aa1fd_0_0"/>
          <p:cNvSpPr/>
          <p:nvPr/>
        </p:nvSpPr>
        <p:spPr>
          <a:xfrm>
            <a:off x="11472350" y="2579225"/>
            <a:ext cx="2569800" cy="42753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g36db09aa1fd_0_0"/>
          <p:cNvSpPr/>
          <p:nvPr/>
        </p:nvSpPr>
        <p:spPr>
          <a:xfrm>
            <a:off x="12962125" y="1736057"/>
            <a:ext cx="1257000" cy="7317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g36db09aa1fd_0_0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IBM Plex Sans"/>
              <a:buNone/>
            </a:pPr>
            <a:r>
              <a:rPr lang="en-US" sz="3200" b="1">
                <a:solidFill>
                  <a:schemeClr val="lt2"/>
                </a:solidFill>
              </a:rPr>
              <a:t>CICD 環境架構規劃設計與人員權責分工(final) </a:t>
            </a:r>
            <a:endParaRPr/>
          </a:p>
        </p:txBody>
      </p:sp>
      <p:sp>
        <p:nvSpPr>
          <p:cNvPr id="86" name="Google Shape;86;g36db09aa1fd_0_0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87" name="Google Shape;87;g36db09aa1fd_0_0"/>
          <p:cNvSpPr txBox="1"/>
          <p:nvPr/>
        </p:nvSpPr>
        <p:spPr>
          <a:xfrm>
            <a:off x="4884821" y="96252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g36db09aa1fd_0_0"/>
          <p:cNvSpPr txBox="1"/>
          <p:nvPr/>
        </p:nvSpPr>
        <p:spPr>
          <a:xfrm>
            <a:off x="12298126" y="466187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g36db09aa1fd_0_0"/>
          <p:cNvSpPr/>
          <p:nvPr/>
        </p:nvSpPr>
        <p:spPr>
          <a:xfrm>
            <a:off x="415500" y="1670775"/>
            <a:ext cx="12090600" cy="8646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g36db09aa1fd_0_0"/>
          <p:cNvSpPr txBox="1"/>
          <p:nvPr/>
        </p:nvSpPr>
        <p:spPr>
          <a:xfrm>
            <a:off x="415489" y="1639503"/>
            <a:ext cx="1257000" cy="3078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一般OA網段</a:t>
            </a:r>
            <a:endParaRPr sz="1400" b="1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g36db09aa1fd_0_0"/>
          <p:cNvSpPr/>
          <p:nvPr/>
        </p:nvSpPr>
        <p:spPr>
          <a:xfrm>
            <a:off x="522355" y="2041362"/>
            <a:ext cx="535178" cy="422084"/>
          </a:xfrm>
          <a:custGeom>
            <a:avLst/>
            <a:gdLst/>
            <a:ahLst/>
            <a:cxnLst/>
            <a:rect l="l" t="t" r="r" b="b"/>
            <a:pathLst>
              <a:path w="112" h="88" extrusionOk="0">
                <a:moveTo>
                  <a:pt x="88" y="70"/>
                </a:moveTo>
                <a:cubicBezTo>
                  <a:pt x="88" y="80"/>
                  <a:pt x="80" y="88"/>
                  <a:pt x="70" y="88"/>
                </a:cubicBezTo>
                <a:cubicBezTo>
                  <a:pt x="18" y="88"/>
                  <a:pt x="18" y="88"/>
                  <a:pt x="18" y="88"/>
                </a:cubicBezTo>
                <a:cubicBezTo>
                  <a:pt x="8" y="88"/>
                  <a:pt x="0" y="80"/>
                  <a:pt x="0" y="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5" y="1"/>
                  <a:pt x="78" y="2"/>
                </a:cubicBezTo>
                <a:cubicBezTo>
                  <a:pt x="78" y="2"/>
                  <a:pt x="79" y="2"/>
                  <a:pt x="79" y="3"/>
                </a:cubicBezTo>
                <a:cubicBezTo>
                  <a:pt x="79" y="4"/>
                  <a:pt x="79" y="4"/>
                  <a:pt x="78" y="5"/>
                </a:cubicBezTo>
                <a:cubicBezTo>
                  <a:pt x="75" y="8"/>
                  <a:pt x="75" y="8"/>
                  <a:pt x="75" y="8"/>
                </a:cubicBezTo>
                <a:cubicBezTo>
                  <a:pt x="75" y="9"/>
                  <a:pt x="74" y="9"/>
                  <a:pt x="73" y="8"/>
                </a:cubicBezTo>
                <a:cubicBezTo>
                  <a:pt x="72" y="8"/>
                  <a:pt x="71" y="8"/>
                  <a:pt x="70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3" y="8"/>
                  <a:pt x="8" y="13"/>
                  <a:pt x="8" y="18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6"/>
                  <a:pt x="13" y="80"/>
                  <a:pt x="18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6" y="80"/>
                  <a:pt x="80" y="76"/>
                  <a:pt x="80" y="7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1" y="61"/>
                  <a:pt x="81" y="61"/>
                </a:cubicBezTo>
                <a:cubicBezTo>
                  <a:pt x="85" y="57"/>
                  <a:pt x="85" y="57"/>
                  <a:pt x="85" y="57"/>
                </a:cubicBezTo>
                <a:cubicBezTo>
                  <a:pt x="86" y="56"/>
                  <a:pt x="86" y="56"/>
                  <a:pt x="87" y="56"/>
                </a:cubicBezTo>
                <a:cubicBezTo>
                  <a:pt x="88" y="57"/>
                  <a:pt x="88" y="57"/>
                  <a:pt x="88" y="58"/>
                </a:cubicBezTo>
                <a:lnTo>
                  <a:pt x="88" y="70"/>
                </a:lnTo>
                <a:close/>
                <a:moveTo>
                  <a:pt x="100" y="30"/>
                </a:moveTo>
                <a:cubicBezTo>
                  <a:pt x="58" y="72"/>
                  <a:pt x="58" y="72"/>
                  <a:pt x="58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54"/>
                  <a:pt x="40" y="54"/>
                  <a:pt x="40" y="54"/>
                </a:cubicBezTo>
                <a:cubicBezTo>
                  <a:pt x="82" y="12"/>
                  <a:pt x="82" y="12"/>
                  <a:pt x="82" y="12"/>
                </a:cubicBezTo>
                <a:lnTo>
                  <a:pt x="100" y="30"/>
                </a:lnTo>
                <a:close/>
                <a:moveTo>
                  <a:pt x="63" y="59"/>
                </a:moveTo>
                <a:cubicBezTo>
                  <a:pt x="54" y="49"/>
                  <a:pt x="54" y="49"/>
                  <a:pt x="54" y="49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60"/>
                  <a:pt x="46" y="60"/>
                  <a:pt x="46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6"/>
                  <a:pt x="52" y="66"/>
                  <a:pt x="52" y="66"/>
                </a:cubicBezTo>
                <a:cubicBezTo>
                  <a:pt x="56" y="66"/>
                  <a:pt x="56" y="66"/>
                  <a:pt x="56" y="66"/>
                </a:cubicBezTo>
                <a:lnTo>
                  <a:pt x="63" y="59"/>
                </a:lnTo>
                <a:close/>
                <a:moveTo>
                  <a:pt x="81" y="21"/>
                </a:moveTo>
                <a:cubicBezTo>
                  <a:pt x="59" y="43"/>
                  <a:pt x="59" y="43"/>
                  <a:pt x="59" y="43"/>
                </a:cubicBezTo>
                <a:cubicBezTo>
                  <a:pt x="59" y="44"/>
                  <a:pt x="59" y="45"/>
                  <a:pt x="59" y="45"/>
                </a:cubicBezTo>
                <a:cubicBezTo>
                  <a:pt x="60" y="46"/>
                  <a:pt x="61" y="46"/>
                  <a:pt x="61" y="45"/>
                </a:cubicBezTo>
                <a:cubicBezTo>
                  <a:pt x="83" y="23"/>
                  <a:pt x="83" y="23"/>
                  <a:pt x="83" y="23"/>
                </a:cubicBezTo>
                <a:cubicBezTo>
                  <a:pt x="84" y="23"/>
                  <a:pt x="84" y="22"/>
                  <a:pt x="83" y="21"/>
                </a:cubicBezTo>
                <a:cubicBezTo>
                  <a:pt x="83" y="21"/>
                  <a:pt x="82" y="21"/>
                  <a:pt x="81" y="21"/>
                </a:cubicBezTo>
                <a:close/>
                <a:moveTo>
                  <a:pt x="104" y="26"/>
                </a:moveTo>
                <a:cubicBezTo>
                  <a:pt x="86" y="8"/>
                  <a:pt x="86" y="8"/>
                  <a:pt x="86" y="8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0"/>
                  <a:pt x="98" y="0"/>
                  <a:pt x="101" y="2"/>
                </a:cubicBezTo>
                <a:cubicBezTo>
                  <a:pt x="110" y="12"/>
                  <a:pt x="110" y="12"/>
                  <a:pt x="110" y="12"/>
                </a:cubicBezTo>
                <a:cubicBezTo>
                  <a:pt x="112" y="14"/>
                  <a:pt x="112" y="18"/>
                  <a:pt x="110" y="20"/>
                </a:cubicBezTo>
                <a:lnTo>
                  <a:pt x="104" y="26"/>
                </a:lnTo>
                <a:close/>
              </a:path>
            </a:pathLst>
          </a:custGeom>
          <a:solidFill>
            <a:srgbClr val="797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g36db09aa1fd_0_0"/>
          <p:cNvSpPr txBox="1"/>
          <p:nvPr/>
        </p:nvSpPr>
        <p:spPr>
          <a:xfrm>
            <a:off x="1092102" y="2001677"/>
            <a:ext cx="90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換版變更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系統流程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g36db09aa1fd_0_0"/>
          <p:cNvSpPr txBox="1"/>
          <p:nvPr/>
        </p:nvSpPr>
        <p:spPr>
          <a:xfrm>
            <a:off x="3088558" y="2068253"/>
            <a:ext cx="14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Developer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(研發處人員)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6db09aa1fd_0_0"/>
          <p:cNvSpPr txBox="1"/>
          <p:nvPr/>
        </p:nvSpPr>
        <p:spPr>
          <a:xfrm>
            <a:off x="5748093" y="2058346"/>
            <a:ext cx="1339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驗收人員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g36db09aa1fd_0_0"/>
          <p:cNvSpPr txBox="1"/>
          <p:nvPr/>
        </p:nvSpPr>
        <p:spPr>
          <a:xfrm>
            <a:off x="6836100" y="2028880"/>
            <a:ext cx="133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Auditing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(資管人員)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6db09aa1fd_0_0"/>
          <p:cNvSpPr/>
          <p:nvPr/>
        </p:nvSpPr>
        <p:spPr>
          <a:xfrm>
            <a:off x="371201" y="2579263"/>
            <a:ext cx="4140000" cy="5292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g36db09aa1fd_0_0"/>
          <p:cNvSpPr txBox="1"/>
          <p:nvPr/>
        </p:nvSpPr>
        <p:spPr>
          <a:xfrm>
            <a:off x="371197" y="2610545"/>
            <a:ext cx="997200" cy="3078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DEV網段</a:t>
            </a:r>
            <a:endParaRPr sz="1400" b="1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g36db09aa1fd_0_0"/>
          <p:cNvSpPr/>
          <p:nvPr/>
        </p:nvSpPr>
        <p:spPr>
          <a:xfrm>
            <a:off x="4592611" y="2579263"/>
            <a:ext cx="4140000" cy="5292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g36db09aa1fd_0_0"/>
          <p:cNvSpPr txBox="1"/>
          <p:nvPr/>
        </p:nvSpPr>
        <p:spPr>
          <a:xfrm>
            <a:off x="4578754" y="2598685"/>
            <a:ext cx="1116300" cy="3078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Stage網段</a:t>
            </a:r>
            <a:endParaRPr sz="1400" b="1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" name="Google Shape;100;g36db09aa1fd_0_0"/>
          <p:cNvSpPr/>
          <p:nvPr/>
        </p:nvSpPr>
        <p:spPr>
          <a:xfrm>
            <a:off x="8813992" y="2579263"/>
            <a:ext cx="2569800" cy="52929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g36db09aa1fd_0_0"/>
          <p:cNvSpPr txBox="1"/>
          <p:nvPr/>
        </p:nvSpPr>
        <p:spPr>
          <a:xfrm>
            <a:off x="8805684" y="2618916"/>
            <a:ext cx="1257000" cy="3078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PROD網段</a:t>
            </a:r>
            <a:endParaRPr sz="1400" b="1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g36db09aa1fd_0_0"/>
          <p:cNvSpPr txBox="1"/>
          <p:nvPr/>
        </p:nvSpPr>
        <p:spPr>
          <a:xfrm>
            <a:off x="3158923" y="2624260"/>
            <a:ext cx="538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F5BF2"/>
                </a:solidFill>
                <a:latin typeface="IBM Plex Sans"/>
                <a:ea typeface="IBM Plex Sans"/>
                <a:cs typeface="IBM Plex Sans"/>
                <a:sym typeface="IBM Plex Sans"/>
              </a:rPr>
              <a:t>簽入</a:t>
            </a:r>
            <a:endParaRPr sz="1200" b="1" i="0" u="none" strike="noStrike" cap="none">
              <a:solidFill>
                <a:srgbClr val="2F5BF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" name="Google Shape;103;g36db09aa1fd_0_0"/>
          <p:cNvSpPr txBox="1"/>
          <p:nvPr/>
        </p:nvSpPr>
        <p:spPr>
          <a:xfrm>
            <a:off x="5156512" y="4221555"/>
            <a:ext cx="9144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(Main branch)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g36db09aa1fd_0_0"/>
          <p:cNvSpPr/>
          <p:nvPr/>
        </p:nvSpPr>
        <p:spPr>
          <a:xfrm>
            <a:off x="6262596" y="2351108"/>
            <a:ext cx="228600" cy="31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B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g36db09aa1fd_0_0"/>
          <p:cNvSpPr/>
          <p:nvPr/>
        </p:nvSpPr>
        <p:spPr>
          <a:xfrm>
            <a:off x="7466425" y="2448160"/>
            <a:ext cx="228600" cy="289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B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g36db09aa1f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8598" y="1199572"/>
            <a:ext cx="641204" cy="86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6db09aa1f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7068" y="1160933"/>
            <a:ext cx="641204" cy="86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6db09aa1f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6356" y="1160933"/>
            <a:ext cx="641204" cy="86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6db09aa1fd_0_0" descr="图标&#10;&#10;描述已自动生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4804" y="6068173"/>
            <a:ext cx="456802" cy="45680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db09aa1fd_0_0"/>
          <p:cNvSpPr txBox="1"/>
          <p:nvPr/>
        </p:nvSpPr>
        <p:spPr>
          <a:xfrm>
            <a:off x="10218047" y="4803677"/>
            <a:ext cx="99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F5BF2"/>
                </a:solidFill>
                <a:latin typeface="IBM Plex Sans"/>
                <a:ea typeface="IBM Plex Sans"/>
                <a:cs typeface="IBM Plex Sans"/>
                <a:sym typeface="IBM Plex Sans"/>
              </a:rPr>
              <a:t>正式部署</a:t>
            </a:r>
            <a:endParaRPr sz="1200" b="1" i="0" u="none" strike="noStrike" cap="none">
              <a:solidFill>
                <a:srgbClr val="2F5BF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1" name="Google Shape;111;g36db09aa1fd_0_0" descr="图标&#10;&#10;描述已自动生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011" y="6067491"/>
            <a:ext cx="451252" cy="45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6db09aa1f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8894" y="1139264"/>
            <a:ext cx="641204" cy="86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6db09aa1fd_0_0"/>
          <p:cNvSpPr txBox="1"/>
          <p:nvPr/>
        </p:nvSpPr>
        <p:spPr>
          <a:xfrm>
            <a:off x="9720592" y="1923830"/>
            <a:ext cx="133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Auditing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(資管人員)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6db09aa1fd_0_0"/>
          <p:cNvSpPr txBox="1"/>
          <p:nvPr/>
        </p:nvSpPr>
        <p:spPr>
          <a:xfrm>
            <a:off x="5192411" y="3598509"/>
            <a:ext cx="90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原碼管控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g36db09aa1fd_0_0"/>
          <p:cNvSpPr txBox="1"/>
          <p:nvPr/>
        </p:nvSpPr>
        <p:spPr>
          <a:xfrm>
            <a:off x="2186163" y="3557009"/>
            <a:ext cx="90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Redmine</a:t>
            </a:r>
            <a:endParaRPr sz="12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6" name="Google Shape;116;g36db09aa1fd_0_0"/>
          <p:cNvCxnSpPr>
            <a:stCxn id="117" idx="2"/>
            <a:endCxn id="118" idx="6"/>
          </p:cNvCxnSpPr>
          <p:nvPr/>
        </p:nvCxnSpPr>
        <p:spPr>
          <a:xfrm flipH="1">
            <a:off x="1481217" y="5173885"/>
            <a:ext cx="1684800" cy="1329000"/>
          </a:xfrm>
          <a:prstGeom prst="bentConnector3">
            <a:avLst>
              <a:gd name="adj1" fmla="val 50003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g36db09aa1fd_0_0"/>
          <p:cNvSpPr txBox="1"/>
          <p:nvPr/>
        </p:nvSpPr>
        <p:spPr>
          <a:xfrm>
            <a:off x="6732784" y="7213848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Harbor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6db09aa1fd_0_0"/>
          <p:cNvSpPr txBox="1"/>
          <p:nvPr/>
        </p:nvSpPr>
        <p:spPr>
          <a:xfrm>
            <a:off x="6040436" y="3103272"/>
            <a:ext cx="9144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推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送Package</a:t>
            </a:r>
            <a:endParaRPr sz="1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1" name="Google Shape;121;g36db09aa1fd_0_0"/>
          <p:cNvGrpSpPr/>
          <p:nvPr/>
        </p:nvGrpSpPr>
        <p:grpSpPr>
          <a:xfrm>
            <a:off x="7167204" y="6585530"/>
            <a:ext cx="616500" cy="616500"/>
            <a:chOff x="1727119" y="3761282"/>
            <a:chExt cx="616500" cy="616500"/>
          </a:xfrm>
        </p:grpSpPr>
        <p:sp>
          <p:nvSpPr>
            <p:cNvPr id="122" name="Google Shape;122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3" name="Google Shape;123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24" name="Google Shape;124;g36db09aa1fd_0_0"/>
          <p:cNvGrpSpPr/>
          <p:nvPr/>
        </p:nvGrpSpPr>
        <p:grpSpPr>
          <a:xfrm>
            <a:off x="7176910" y="5255541"/>
            <a:ext cx="616500" cy="616500"/>
            <a:chOff x="1727119" y="3761282"/>
            <a:chExt cx="616500" cy="616500"/>
          </a:xfrm>
        </p:grpSpPr>
        <p:sp>
          <p:nvSpPr>
            <p:cNvPr id="125" name="Google Shape;125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6" name="Google Shape;126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27" name="Google Shape;127;g36db09aa1fd_0_0"/>
          <p:cNvSpPr txBox="1"/>
          <p:nvPr/>
        </p:nvSpPr>
        <p:spPr>
          <a:xfrm>
            <a:off x="6756093" y="5900309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Nexus-prod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6db09aa1fd_0_0"/>
          <p:cNvSpPr/>
          <p:nvPr/>
        </p:nvSpPr>
        <p:spPr>
          <a:xfrm>
            <a:off x="857733" y="4742775"/>
            <a:ext cx="616500" cy="616500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rgbClr val="002FA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9" name="Google Shape;129;g36db09aa1fd_0_0"/>
          <p:cNvSpPr txBox="1"/>
          <p:nvPr/>
        </p:nvSpPr>
        <p:spPr>
          <a:xfrm>
            <a:off x="415508" y="5362392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Checkmarx</a:t>
            </a:r>
            <a:b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掃描程式碼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0" name="Google Shape;130;g36db09aa1fd_0_0"/>
          <p:cNvGrpSpPr/>
          <p:nvPr/>
        </p:nvGrpSpPr>
        <p:grpSpPr>
          <a:xfrm>
            <a:off x="5344970" y="2950307"/>
            <a:ext cx="616500" cy="616500"/>
            <a:chOff x="5921680" y="3152380"/>
            <a:chExt cx="616500" cy="616500"/>
          </a:xfrm>
        </p:grpSpPr>
        <p:sp>
          <p:nvSpPr>
            <p:cNvPr id="131" name="Google Shape;131;g36db09aa1fd_0_0"/>
            <p:cNvSpPr/>
            <p:nvPr/>
          </p:nvSpPr>
          <p:spPr>
            <a:xfrm>
              <a:off x="5921680" y="3152380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g36db09aa1fd_0_0"/>
            <p:cNvSpPr/>
            <p:nvPr/>
          </p:nvSpPr>
          <p:spPr>
            <a:xfrm>
              <a:off x="6052437" y="3305624"/>
              <a:ext cx="375000" cy="346880"/>
            </a:xfrm>
            <a:custGeom>
              <a:avLst/>
              <a:gdLst/>
              <a:ahLst/>
              <a:cxnLst/>
              <a:rect l="l" t="t" r="r" b="b"/>
              <a:pathLst>
                <a:path w="375000" h="346880" extrusionOk="0">
                  <a:moveTo>
                    <a:pt x="373890" y="194266"/>
                  </a:moveTo>
                  <a:lnTo>
                    <a:pt x="354201" y="133886"/>
                  </a:lnTo>
                  <a:cubicBezTo>
                    <a:pt x="354201" y="133323"/>
                    <a:pt x="354014" y="132761"/>
                    <a:pt x="353826" y="132198"/>
                  </a:cubicBezTo>
                  <a:lnTo>
                    <a:pt x="314261" y="10688"/>
                  </a:lnTo>
                  <a:cubicBezTo>
                    <a:pt x="312198" y="4688"/>
                    <a:pt x="306197" y="0"/>
                    <a:pt x="299259" y="0"/>
                  </a:cubicBezTo>
                  <a:cubicBezTo>
                    <a:pt x="292509" y="0"/>
                    <a:pt x="286508" y="4688"/>
                    <a:pt x="284446" y="10876"/>
                  </a:cubicBezTo>
                  <a:lnTo>
                    <a:pt x="246943" y="126573"/>
                  </a:lnTo>
                  <a:lnTo>
                    <a:pt x="128246" y="126573"/>
                  </a:lnTo>
                  <a:lnTo>
                    <a:pt x="90555" y="10876"/>
                  </a:lnTo>
                  <a:cubicBezTo>
                    <a:pt x="88492" y="4688"/>
                    <a:pt x="82492" y="0"/>
                    <a:pt x="75741" y="0"/>
                  </a:cubicBezTo>
                  <a:lnTo>
                    <a:pt x="75741" y="0"/>
                  </a:lnTo>
                  <a:cubicBezTo>
                    <a:pt x="68803" y="0"/>
                    <a:pt x="62803" y="4688"/>
                    <a:pt x="60740" y="10876"/>
                  </a:cubicBezTo>
                  <a:lnTo>
                    <a:pt x="21175" y="132573"/>
                  </a:lnTo>
                  <a:cubicBezTo>
                    <a:pt x="21175" y="132573"/>
                    <a:pt x="21175" y="132761"/>
                    <a:pt x="21175" y="132761"/>
                  </a:cubicBezTo>
                  <a:lnTo>
                    <a:pt x="1110" y="194266"/>
                  </a:lnTo>
                  <a:cubicBezTo>
                    <a:pt x="-1890" y="203641"/>
                    <a:pt x="1298" y="213767"/>
                    <a:pt x="9361" y="219393"/>
                  </a:cubicBezTo>
                  <a:lnTo>
                    <a:pt x="182250" y="345215"/>
                  </a:lnTo>
                  <a:cubicBezTo>
                    <a:pt x="185438" y="347465"/>
                    <a:pt x="189563" y="347465"/>
                    <a:pt x="192751" y="345028"/>
                  </a:cubicBezTo>
                  <a:lnTo>
                    <a:pt x="365640" y="219393"/>
                  </a:lnTo>
                  <a:cubicBezTo>
                    <a:pt x="373703" y="213767"/>
                    <a:pt x="376891" y="203641"/>
                    <a:pt x="373890" y="194266"/>
                  </a:cubicBezTo>
                  <a:moveTo>
                    <a:pt x="115307" y="144387"/>
                  </a:moveTo>
                  <a:lnTo>
                    <a:pt x="163498" y="292711"/>
                  </a:lnTo>
                  <a:lnTo>
                    <a:pt x="47802" y="144387"/>
                  </a:lnTo>
                  <a:moveTo>
                    <a:pt x="211502" y="292898"/>
                  </a:moveTo>
                  <a:lnTo>
                    <a:pt x="257819" y="150575"/>
                  </a:lnTo>
                  <a:lnTo>
                    <a:pt x="259694" y="144387"/>
                  </a:lnTo>
                  <a:lnTo>
                    <a:pt x="327387" y="144387"/>
                  </a:lnTo>
                  <a:lnTo>
                    <a:pt x="222566" y="278647"/>
                  </a:lnTo>
                  <a:moveTo>
                    <a:pt x="299447" y="22314"/>
                  </a:moveTo>
                  <a:lnTo>
                    <a:pt x="333387" y="126573"/>
                  </a:lnTo>
                  <a:lnTo>
                    <a:pt x="265507" y="126573"/>
                  </a:lnTo>
                  <a:moveTo>
                    <a:pt x="241130" y="144387"/>
                  </a:moveTo>
                  <a:lnTo>
                    <a:pt x="207564" y="247707"/>
                  </a:lnTo>
                  <a:lnTo>
                    <a:pt x="187500" y="309212"/>
                  </a:lnTo>
                  <a:lnTo>
                    <a:pt x="133871" y="144387"/>
                  </a:lnTo>
                  <a:moveTo>
                    <a:pt x="75554" y="22314"/>
                  </a:moveTo>
                  <a:lnTo>
                    <a:pt x="109494" y="126573"/>
                  </a:lnTo>
                  <a:lnTo>
                    <a:pt x="41801" y="126573"/>
                  </a:lnTo>
                  <a:moveTo>
                    <a:pt x="19674" y="205141"/>
                  </a:moveTo>
                  <a:cubicBezTo>
                    <a:pt x="17987" y="203829"/>
                    <a:pt x="17237" y="201579"/>
                    <a:pt x="17987" y="199703"/>
                  </a:cubicBezTo>
                  <a:lnTo>
                    <a:pt x="32800" y="154137"/>
                  </a:lnTo>
                  <a:lnTo>
                    <a:pt x="141934" y="293836"/>
                  </a:lnTo>
                  <a:moveTo>
                    <a:pt x="355326" y="205141"/>
                  </a:moveTo>
                  <a:lnTo>
                    <a:pt x="233254" y="293836"/>
                  </a:lnTo>
                  <a:lnTo>
                    <a:pt x="233629" y="293273"/>
                  </a:lnTo>
                  <a:lnTo>
                    <a:pt x="342200" y="154137"/>
                  </a:lnTo>
                  <a:lnTo>
                    <a:pt x="357014" y="199703"/>
                  </a:lnTo>
                  <a:cubicBezTo>
                    <a:pt x="357764" y="201579"/>
                    <a:pt x="357014" y="203829"/>
                    <a:pt x="355326" y="205141"/>
                  </a:cubicBezTo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33" name="Google Shape;133;g36db09aa1fd_0_0"/>
          <p:cNvGrpSpPr/>
          <p:nvPr/>
        </p:nvGrpSpPr>
        <p:grpSpPr>
          <a:xfrm>
            <a:off x="2338721" y="2908807"/>
            <a:ext cx="616500" cy="616500"/>
            <a:chOff x="4902567" y="3148013"/>
            <a:chExt cx="616500" cy="616500"/>
          </a:xfrm>
        </p:grpSpPr>
        <p:sp>
          <p:nvSpPr>
            <p:cNvPr id="134" name="Google Shape;134;g36db09aa1fd_0_0"/>
            <p:cNvSpPr/>
            <p:nvPr/>
          </p:nvSpPr>
          <p:spPr>
            <a:xfrm>
              <a:off x="4902567" y="3148013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g36db09aa1fd_0_0"/>
            <p:cNvSpPr/>
            <p:nvPr/>
          </p:nvSpPr>
          <p:spPr>
            <a:xfrm>
              <a:off x="5005704" y="3268691"/>
              <a:ext cx="423301" cy="286720"/>
            </a:xfrm>
            <a:custGeom>
              <a:avLst/>
              <a:gdLst/>
              <a:ahLst/>
              <a:cxnLst/>
              <a:rect l="l" t="t" r="r" b="b"/>
              <a:pathLst>
                <a:path w="423301" h="286720" extrusionOk="0">
                  <a:moveTo>
                    <a:pt x="19261" y="197820"/>
                  </a:moveTo>
                  <a:cubicBezTo>
                    <a:pt x="33177" y="202106"/>
                    <a:pt x="91539" y="215545"/>
                    <a:pt x="91539" y="215545"/>
                  </a:cubicBezTo>
                  <a:cubicBezTo>
                    <a:pt x="95031" y="216621"/>
                    <a:pt x="93990" y="219249"/>
                    <a:pt x="93990" y="219249"/>
                  </a:cubicBezTo>
                  <a:cubicBezTo>
                    <a:pt x="89969" y="250961"/>
                    <a:pt x="90851" y="275159"/>
                    <a:pt x="90851" y="283519"/>
                  </a:cubicBezTo>
                  <a:cubicBezTo>
                    <a:pt x="90851" y="287223"/>
                    <a:pt x="88153" y="286694"/>
                    <a:pt x="88153" y="286694"/>
                  </a:cubicBezTo>
                  <a:lnTo>
                    <a:pt x="2964" y="286694"/>
                  </a:lnTo>
                  <a:cubicBezTo>
                    <a:pt x="-722" y="286694"/>
                    <a:pt x="72" y="283343"/>
                    <a:pt x="72" y="283343"/>
                  </a:cubicBezTo>
                  <a:cubicBezTo>
                    <a:pt x="777" y="272778"/>
                    <a:pt x="3811" y="242724"/>
                    <a:pt x="15557" y="199637"/>
                  </a:cubicBezTo>
                  <a:cubicBezTo>
                    <a:pt x="15557" y="199637"/>
                    <a:pt x="16139" y="196867"/>
                    <a:pt x="19261" y="197820"/>
                  </a:cubicBezTo>
                  <a:close/>
                  <a:moveTo>
                    <a:pt x="404036" y="197820"/>
                  </a:moveTo>
                  <a:cubicBezTo>
                    <a:pt x="390121" y="202106"/>
                    <a:pt x="331759" y="215545"/>
                    <a:pt x="331759" y="215545"/>
                  </a:cubicBezTo>
                  <a:cubicBezTo>
                    <a:pt x="328267" y="216621"/>
                    <a:pt x="329307" y="219249"/>
                    <a:pt x="329307" y="219249"/>
                  </a:cubicBezTo>
                  <a:cubicBezTo>
                    <a:pt x="333329" y="250961"/>
                    <a:pt x="332447" y="275159"/>
                    <a:pt x="332447" y="283519"/>
                  </a:cubicBezTo>
                  <a:cubicBezTo>
                    <a:pt x="332447" y="287223"/>
                    <a:pt x="335145" y="286694"/>
                    <a:pt x="335145" y="286694"/>
                  </a:cubicBezTo>
                  <a:lnTo>
                    <a:pt x="420333" y="286694"/>
                  </a:lnTo>
                  <a:cubicBezTo>
                    <a:pt x="424037" y="286694"/>
                    <a:pt x="423226" y="283343"/>
                    <a:pt x="423226" y="283343"/>
                  </a:cubicBezTo>
                  <a:cubicBezTo>
                    <a:pt x="422520" y="272778"/>
                    <a:pt x="419487" y="242724"/>
                    <a:pt x="407740" y="199637"/>
                  </a:cubicBezTo>
                  <a:cubicBezTo>
                    <a:pt x="407740" y="199637"/>
                    <a:pt x="407141" y="196867"/>
                    <a:pt x="404036" y="197820"/>
                  </a:cubicBezTo>
                  <a:close/>
                  <a:moveTo>
                    <a:pt x="370014" y="103390"/>
                  </a:moveTo>
                  <a:lnTo>
                    <a:pt x="309201" y="132791"/>
                  </a:lnTo>
                  <a:cubicBezTo>
                    <a:pt x="306308" y="133902"/>
                    <a:pt x="307754" y="136530"/>
                    <a:pt x="307754" y="136530"/>
                  </a:cubicBezTo>
                  <a:cubicBezTo>
                    <a:pt x="316150" y="156531"/>
                    <a:pt x="321265" y="173410"/>
                    <a:pt x="325215" y="193869"/>
                  </a:cubicBezTo>
                  <a:cubicBezTo>
                    <a:pt x="325886" y="197291"/>
                    <a:pt x="328196" y="196197"/>
                    <a:pt x="328196" y="196197"/>
                  </a:cubicBezTo>
                  <a:lnTo>
                    <a:pt x="396611" y="166496"/>
                  </a:lnTo>
                  <a:cubicBezTo>
                    <a:pt x="396611" y="166496"/>
                    <a:pt x="398657" y="165720"/>
                    <a:pt x="397810" y="163092"/>
                  </a:cubicBezTo>
                  <a:cubicBezTo>
                    <a:pt x="394777" y="153727"/>
                    <a:pt x="379291" y="116371"/>
                    <a:pt x="373083" y="104166"/>
                  </a:cubicBezTo>
                  <a:cubicBezTo>
                    <a:pt x="373083" y="104166"/>
                    <a:pt x="371989" y="102314"/>
                    <a:pt x="370014" y="103390"/>
                  </a:cubicBezTo>
                  <a:close/>
                  <a:moveTo>
                    <a:pt x="53284" y="103390"/>
                  </a:moveTo>
                  <a:lnTo>
                    <a:pt x="114097" y="132791"/>
                  </a:lnTo>
                  <a:cubicBezTo>
                    <a:pt x="116990" y="133902"/>
                    <a:pt x="115543" y="136530"/>
                    <a:pt x="115543" y="136530"/>
                  </a:cubicBezTo>
                  <a:cubicBezTo>
                    <a:pt x="107148" y="156531"/>
                    <a:pt x="102033" y="173410"/>
                    <a:pt x="98065" y="193869"/>
                  </a:cubicBezTo>
                  <a:cubicBezTo>
                    <a:pt x="97412" y="197291"/>
                    <a:pt x="95084" y="196197"/>
                    <a:pt x="95084" y="196197"/>
                  </a:cubicBezTo>
                  <a:lnTo>
                    <a:pt x="26687" y="166496"/>
                  </a:lnTo>
                  <a:cubicBezTo>
                    <a:pt x="26687" y="166496"/>
                    <a:pt x="24641" y="165720"/>
                    <a:pt x="25487" y="163092"/>
                  </a:cubicBezTo>
                  <a:cubicBezTo>
                    <a:pt x="28521" y="153727"/>
                    <a:pt x="44006" y="116371"/>
                    <a:pt x="50215" y="104166"/>
                  </a:cubicBezTo>
                  <a:cubicBezTo>
                    <a:pt x="50215" y="104166"/>
                    <a:pt x="51308" y="102314"/>
                    <a:pt x="53284" y="103390"/>
                  </a:cubicBezTo>
                  <a:close/>
                  <a:moveTo>
                    <a:pt x="125332" y="26350"/>
                  </a:moveTo>
                  <a:lnTo>
                    <a:pt x="165933" y="73636"/>
                  </a:lnTo>
                  <a:cubicBezTo>
                    <a:pt x="167679" y="75893"/>
                    <a:pt x="165369" y="77551"/>
                    <a:pt x="165369" y="77551"/>
                  </a:cubicBezTo>
                  <a:cubicBezTo>
                    <a:pt x="149089" y="86335"/>
                    <a:pt x="137325" y="99598"/>
                    <a:pt x="127254" y="114784"/>
                  </a:cubicBezTo>
                  <a:cubicBezTo>
                    <a:pt x="125244" y="117782"/>
                    <a:pt x="123092" y="115595"/>
                    <a:pt x="123092" y="115595"/>
                  </a:cubicBezTo>
                  <a:lnTo>
                    <a:pt x="71644" y="77075"/>
                  </a:lnTo>
                  <a:cubicBezTo>
                    <a:pt x="71644" y="77075"/>
                    <a:pt x="69422" y="75770"/>
                    <a:pt x="71362" y="73195"/>
                  </a:cubicBezTo>
                  <a:cubicBezTo>
                    <a:pt x="86424" y="53194"/>
                    <a:pt x="100111" y="39084"/>
                    <a:pt x="121999" y="25768"/>
                  </a:cubicBezTo>
                  <a:cubicBezTo>
                    <a:pt x="121999" y="25768"/>
                    <a:pt x="123656" y="24198"/>
                    <a:pt x="125332" y="26350"/>
                  </a:cubicBezTo>
                  <a:close/>
                  <a:moveTo>
                    <a:pt x="297966" y="26350"/>
                  </a:moveTo>
                  <a:lnTo>
                    <a:pt x="257365" y="73636"/>
                  </a:lnTo>
                  <a:cubicBezTo>
                    <a:pt x="255619" y="75893"/>
                    <a:pt x="257929" y="77551"/>
                    <a:pt x="257929" y="77551"/>
                  </a:cubicBezTo>
                  <a:cubicBezTo>
                    <a:pt x="274208" y="86335"/>
                    <a:pt x="285972" y="99598"/>
                    <a:pt x="296043" y="114784"/>
                  </a:cubicBezTo>
                  <a:cubicBezTo>
                    <a:pt x="298054" y="117782"/>
                    <a:pt x="300206" y="115595"/>
                    <a:pt x="300206" y="115595"/>
                  </a:cubicBezTo>
                  <a:lnTo>
                    <a:pt x="351654" y="77075"/>
                  </a:lnTo>
                  <a:cubicBezTo>
                    <a:pt x="351654" y="77075"/>
                    <a:pt x="353876" y="75770"/>
                    <a:pt x="351936" y="73195"/>
                  </a:cubicBezTo>
                  <a:cubicBezTo>
                    <a:pt x="336874" y="53194"/>
                    <a:pt x="323187" y="39084"/>
                    <a:pt x="301299" y="25768"/>
                  </a:cubicBezTo>
                  <a:cubicBezTo>
                    <a:pt x="301299" y="25768"/>
                    <a:pt x="299641" y="24198"/>
                    <a:pt x="297966" y="26350"/>
                  </a:cubicBezTo>
                  <a:close/>
                  <a:moveTo>
                    <a:pt x="211649" y="66828"/>
                  </a:moveTo>
                  <a:cubicBezTo>
                    <a:pt x="218492" y="66828"/>
                    <a:pt x="231138" y="67480"/>
                    <a:pt x="237117" y="68468"/>
                  </a:cubicBezTo>
                  <a:cubicBezTo>
                    <a:pt x="240239" y="68997"/>
                    <a:pt x="241015" y="66916"/>
                    <a:pt x="241015" y="66916"/>
                  </a:cubicBezTo>
                  <a:lnTo>
                    <a:pt x="266571" y="13510"/>
                  </a:lnTo>
                  <a:cubicBezTo>
                    <a:pt x="266571" y="13510"/>
                    <a:pt x="268282" y="11500"/>
                    <a:pt x="264702" y="10194"/>
                  </a:cubicBezTo>
                  <a:cubicBezTo>
                    <a:pt x="245618" y="3210"/>
                    <a:pt x="235477" y="0"/>
                    <a:pt x="211649" y="0"/>
                  </a:cubicBezTo>
                  <a:cubicBezTo>
                    <a:pt x="188103" y="0"/>
                    <a:pt x="177679" y="3210"/>
                    <a:pt x="158596" y="10194"/>
                  </a:cubicBezTo>
                  <a:cubicBezTo>
                    <a:pt x="155016" y="11500"/>
                    <a:pt x="156726" y="13510"/>
                    <a:pt x="156726" y="13510"/>
                  </a:cubicBezTo>
                  <a:lnTo>
                    <a:pt x="182283" y="66916"/>
                  </a:lnTo>
                  <a:cubicBezTo>
                    <a:pt x="182283" y="66916"/>
                    <a:pt x="183059" y="68997"/>
                    <a:pt x="186181" y="68468"/>
                  </a:cubicBezTo>
                  <a:cubicBezTo>
                    <a:pt x="192160" y="67480"/>
                    <a:pt x="204806" y="66828"/>
                    <a:pt x="211649" y="66828"/>
                  </a:cubicBez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6" name="Google Shape;136;g36db09aa1fd_0_0"/>
          <p:cNvSpPr txBox="1"/>
          <p:nvPr/>
        </p:nvSpPr>
        <p:spPr>
          <a:xfrm>
            <a:off x="6755956" y="4668307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Nexus-stage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g36db09aa1fd_0_0"/>
          <p:cNvGrpSpPr/>
          <p:nvPr/>
        </p:nvGrpSpPr>
        <p:grpSpPr>
          <a:xfrm>
            <a:off x="7155934" y="4054164"/>
            <a:ext cx="616500" cy="616500"/>
            <a:chOff x="1727119" y="3761282"/>
            <a:chExt cx="616500" cy="616500"/>
          </a:xfrm>
        </p:grpSpPr>
        <p:sp>
          <p:nvSpPr>
            <p:cNvPr id="138" name="Google Shape;138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9" name="Google Shape;139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40" name="Google Shape;140;g36db09aa1fd_0_0"/>
          <p:cNvSpPr txBox="1"/>
          <p:nvPr/>
        </p:nvSpPr>
        <p:spPr>
          <a:xfrm>
            <a:off x="464802" y="6808644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Harbor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g36db09aa1fd_0_0"/>
          <p:cNvGrpSpPr/>
          <p:nvPr/>
        </p:nvGrpSpPr>
        <p:grpSpPr>
          <a:xfrm>
            <a:off x="864780" y="6194501"/>
            <a:ext cx="616500" cy="616500"/>
            <a:chOff x="1727119" y="3761282"/>
            <a:chExt cx="616500" cy="616500"/>
          </a:xfrm>
        </p:grpSpPr>
        <p:sp>
          <p:nvSpPr>
            <p:cNvPr id="118" name="Google Shape;118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2" name="Google Shape;142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43" name="Google Shape;143;g36db09aa1fd_0_0"/>
          <p:cNvSpPr txBox="1"/>
          <p:nvPr/>
        </p:nvSpPr>
        <p:spPr>
          <a:xfrm>
            <a:off x="461188" y="3680466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Nexus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g36db09aa1fd_0_0"/>
          <p:cNvGrpSpPr/>
          <p:nvPr/>
        </p:nvGrpSpPr>
        <p:grpSpPr>
          <a:xfrm>
            <a:off x="861166" y="3066323"/>
            <a:ext cx="616500" cy="616500"/>
            <a:chOff x="1727119" y="3761282"/>
            <a:chExt cx="616500" cy="616500"/>
          </a:xfrm>
        </p:grpSpPr>
        <p:sp>
          <p:nvSpPr>
            <p:cNvPr id="145" name="Google Shape;145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6" name="Google Shape;146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147" name="Google Shape;147;g36db09aa1fd_0_0"/>
          <p:cNvCxnSpPr>
            <a:stCxn id="117" idx="2"/>
            <a:endCxn id="145" idx="6"/>
          </p:cNvCxnSpPr>
          <p:nvPr/>
        </p:nvCxnSpPr>
        <p:spPr>
          <a:xfrm rot="10800000">
            <a:off x="1477617" y="3374485"/>
            <a:ext cx="1688400" cy="1799400"/>
          </a:xfrm>
          <a:prstGeom prst="bentConnector3">
            <a:avLst>
              <a:gd name="adj1" fmla="val 50004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148;g36db09aa1fd_0_0"/>
          <p:cNvSpPr txBox="1"/>
          <p:nvPr/>
        </p:nvSpPr>
        <p:spPr>
          <a:xfrm>
            <a:off x="4993493" y="4063647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(10.22.109.110)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g36db09aa1fd_0_0"/>
          <p:cNvSpPr txBox="1"/>
          <p:nvPr/>
        </p:nvSpPr>
        <p:spPr>
          <a:xfrm>
            <a:off x="2135113" y="3791823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(10.21.109.130)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g36db09aa1fd_0_0"/>
          <p:cNvSpPr txBox="1"/>
          <p:nvPr/>
        </p:nvSpPr>
        <p:spPr>
          <a:xfrm>
            <a:off x="590717" y="4192545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(10.21.114.105)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g36db09aa1fd_0_0"/>
          <p:cNvSpPr txBox="1"/>
          <p:nvPr/>
        </p:nvSpPr>
        <p:spPr>
          <a:xfrm>
            <a:off x="585658" y="7317495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(10.21.107.151)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52" name="Google Shape;152;g36db09aa1fd_0_0"/>
          <p:cNvCxnSpPr>
            <a:endCxn id="153" idx="0"/>
          </p:cNvCxnSpPr>
          <p:nvPr/>
        </p:nvCxnSpPr>
        <p:spPr>
          <a:xfrm rot="-5400000" flipH="1">
            <a:off x="5533950" y="4568785"/>
            <a:ext cx="371700" cy="222000"/>
          </a:xfrm>
          <a:prstGeom prst="bentConnector3">
            <a:avLst>
              <a:gd name="adj1" fmla="val 49984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54" name="Google Shape;154;g36db09aa1fd_0_0"/>
          <p:cNvCxnSpPr>
            <a:stCxn id="153" idx="6"/>
            <a:endCxn id="138" idx="2"/>
          </p:cNvCxnSpPr>
          <p:nvPr/>
        </p:nvCxnSpPr>
        <p:spPr>
          <a:xfrm rot="10800000" flipH="1">
            <a:off x="6139049" y="4362385"/>
            <a:ext cx="1017000" cy="8115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5" name="Google Shape;155;g36db09aa1fd_0_0"/>
          <p:cNvCxnSpPr>
            <a:stCxn id="122" idx="6"/>
            <a:endCxn id="156" idx="2"/>
          </p:cNvCxnSpPr>
          <p:nvPr/>
        </p:nvCxnSpPr>
        <p:spPr>
          <a:xfrm rot="10800000" flipH="1">
            <a:off x="7783704" y="5173880"/>
            <a:ext cx="1884300" cy="1719900"/>
          </a:xfrm>
          <a:prstGeom prst="bentConnector3">
            <a:avLst>
              <a:gd name="adj1" fmla="val 4780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57" name="Google Shape;157;g36db09aa1fd_0_0"/>
          <p:cNvCxnSpPr>
            <a:stCxn id="158" idx="4"/>
          </p:cNvCxnSpPr>
          <p:nvPr/>
        </p:nvCxnSpPr>
        <p:spPr>
          <a:xfrm rot="5400000" flipH="1">
            <a:off x="2342449" y="5774176"/>
            <a:ext cx="797100" cy="2497500"/>
          </a:xfrm>
          <a:prstGeom prst="bentConnector4">
            <a:avLst>
              <a:gd name="adj1" fmla="val -28679"/>
              <a:gd name="adj2" fmla="val 67029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g36db09aa1fd_0_0"/>
          <p:cNvCxnSpPr>
            <a:stCxn id="160" idx="4"/>
          </p:cNvCxnSpPr>
          <p:nvPr/>
        </p:nvCxnSpPr>
        <p:spPr>
          <a:xfrm rot="-5400000">
            <a:off x="6636832" y="6752926"/>
            <a:ext cx="378000" cy="959100"/>
          </a:xfrm>
          <a:prstGeom prst="bentConnector4">
            <a:avLst>
              <a:gd name="adj1" fmla="val -60476"/>
              <a:gd name="adj2" fmla="val 62634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g36db09aa1fd_0_0"/>
          <p:cNvCxnSpPr>
            <a:stCxn id="162" idx="6"/>
            <a:endCxn id="163" idx="6"/>
          </p:cNvCxnSpPr>
          <p:nvPr/>
        </p:nvCxnSpPr>
        <p:spPr>
          <a:xfrm rot="10800000" flipH="1">
            <a:off x="10927173" y="3270526"/>
            <a:ext cx="162300" cy="3715500"/>
          </a:xfrm>
          <a:prstGeom prst="bentConnector3">
            <a:avLst>
              <a:gd name="adj1" fmla="val 246414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g36db09aa1fd_0_0"/>
          <p:cNvSpPr txBox="1"/>
          <p:nvPr/>
        </p:nvSpPr>
        <p:spPr>
          <a:xfrm>
            <a:off x="6933376" y="5113754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(10.22.114.105)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5" name="Google Shape;165;g36db09aa1fd_0_0"/>
          <p:cNvSpPr txBox="1"/>
          <p:nvPr/>
        </p:nvSpPr>
        <p:spPr>
          <a:xfrm>
            <a:off x="6906576" y="7654844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(10.22.107.151)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g36db09aa1fd_0_0"/>
          <p:cNvSpPr txBox="1"/>
          <p:nvPr/>
        </p:nvSpPr>
        <p:spPr>
          <a:xfrm>
            <a:off x="6933376" y="6384306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(10.22.109.105)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g36db09aa1fd_0_0"/>
          <p:cNvSpPr/>
          <p:nvPr/>
        </p:nvSpPr>
        <p:spPr>
          <a:xfrm>
            <a:off x="10174234" y="2351110"/>
            <a:ext cx="228600" cy="318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F5B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68" name="Google Shape;168;g36db09aa1fd_0_0"/>
          <p:cNvCxnSpPr/>
          <p:nvPr/>
        </p:nvCxnSpPr>
        <p:spPr>
          <a:xfrm>
            <a:off x="13205344" y="2002094"/>
            <a:ext cx="4752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g36db09aa1fd_0_0"/>
          <p:cNvCxnSpPr/>
          <p:nvPr/>
        </p:nvCxnSpPr>
        <p:spPr>
          <a:xfrm>
            <a:off x="13205344" y="2153786"/>
            <a:ext cx="475200" cy="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36db09aa1fd_0_0"/>
          <p:cNvSpPr txBox="1"/>
          <p:nvPr/>
        </p:nvSpPr>
        <p:spPr>
          <a:xfrm>
            <a:off x="13756900" y="1933115"/>
            <a:ext cx="336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443</a:t>
            </a:r>
            <a:endParaRPr sz="1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g36db09aa1fd_0_0"/>
          <p:cNvSpPr txBox="1"/>
          <p:nvPr/>
        </p:nvSpPr>
        <p:spPr>
          <a:xfrm>
            <a:off x="13756900" y="2093087"/>
            <a:ext cx="336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22</a:t>
            </a:r>
            <a:endParaRPr sz="1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72" name="Google Shape;172;g36db09aa1fd_0_0"/>
          <p:cNvCxnSpPr>
            <a:stCxn id="117" idx="2"/>
            <a:endCxn id="128" idx="6"/>
          </p:cNvCxnSpPr>
          <p:nvPr/>
        </p:nvCxnSpPr>
        <p:spPr>
          <a:xfrm rot="10800000">
            <a:off x="1474317" y="5050885"/>
            <a:ext cx="1691700" cy="123000"/>
          </a:xfrm>
          <a:prstGeom prst="bentConnector3">
            <a:avLst>
              <a:gd name="adj1" fmla="val 49999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g36db09aa1fd_0_0"/>
          <p:cNvSpPr txBox="1"/>
          <p:nvPr/>
        </p:nvSpPr>
        <p:spPr>
          <a:xfrm>
            <a:off x="13446512" y="1740871"/>
            <a:ext cx="405000" cy="2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Port</a:t>
            </a:r>
            <a:endParaRPr sz="16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4" name="Google Shape;174;g36db09aa1fd_0_0"/>
          <p:cNvSpPr/>
          <p:nvPr/>
        </p:nvSpPr>
        <p:spPr>
          <a:xfrm>
            <a:off x="3051189" y="2479733"/>
            <a:ext cx="1060500" cy="1359000"/>
          </a:xfrm>
          <a:prstGeom prst="arc">
            <a:avLst>
              <a:gd name="adj1" fmla="val 12124223"/>
              <a:gd name="adj2" fmla="val 14374914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75" name="Google Shape;175;g36db09aa1fd_0_0"/>
          <p:cNvGrpSpPr/>
          <p:nvPr/>
        </p:nvGrpSpPr>
        <p:grpSpPr>
          <a:xfrm>
            <a:off x="7150099" y="2714409"/>
            <a:ext cx="616500" cy="616500"/>
            <a:chOff x="1727119" y="3761282"/>
            <a:chExt cx="616500" cy="616500"/>
          </a:xfrm>
        </p:grpSpPr>
        <p:sp>
          <p:nvSpPr>
            <p:cNvPr id="176" name="Google Shape;176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7" name="Google Shape;177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78" name="Google Shape;178;g36db09aa1fd_0_0"/>
          <p:cNvSpPr txBox="1"/>
          <p:nvPr/>
        </p:nvSpPr>
        <p:spPr>
          <a:xfrm>
            <a:off x="6729282" y="3359177"/>
            <a:ext cx="153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CICD Apiservice</a:t>
            </a:r>
            <a:endParaRPr sz="14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g36db09aa1fd_0_0"/>
          <p:cNvSpPr txBox="1"/>
          <p:nvPr/>
        </p:nvSpPr>
        <p:spPr>
          <a:xfrm>
            <a:off x="6906565" y="3843174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(10.22.109.121)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g36db09aa1fd_0_0"/>
          <p:cNvSpPr txBox="1"/>
          <p:nvPr/>
        </p:nvSpPr>
        <p:spPr>
          <a:xfrm>
            <a:off x="1862952" y="4328611"/>
            <a:ext cx="9144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推送Package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81" name="Google Shape;181;g36db09aa1fd_0_0"/>
          <p:cNvCxnSpPr>
            <a:stCxn id="122" idx="2"/>
            <a:endCxn id="153" idx="6"/>
          </p:cNvCxnSpPr>
          <p:nvPr/>
        </p:nvCxnSpPr>
        <p:spPr>
          <a:xfrm rot="10800000">
            <a:off x="6139104" y="5173880"/>
            <a:ext cx="1028100" cy="1719900"/>
          </a:xfrm>
          <a:prstGeom prst="bentConnector3">
            <a:avLst>
              <a:gd name="adj1" fmla="val 2893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82" name="Google Shape;182;g36db09aa1fd_0_0"/>
          <p:cNvCxnSpPr>
            <a:stCxn id="117" idx="0"/>
            <a:endCxn id="183" idx="2"/>
          </p:cNvCxnSpPr>
          <p:nvPr/>
        </p:nvCxnSpPr>
        <p:spPr>
          <a:xfrm rot="-5400000">
            <a:off x="3333567" y="4540735"/>
            <a:ext cx="465600" cy="184200"/>
          </a:xfrm>
          <a:prstGeom prst="bentConnector3">
            <a:avLst>
              <a:gd name="adj1" fmla="val 50014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84" name="Google Shape;184;g36db09aa1fd_0_0"/>
          <p:cNvGrpSpPr/>
          <p:nvPr/>
        </p:nvGrpSpPr>
        <p:grpSpPr>
          <a:xfrm>
            <a:off x="2472440" y="4865635"/>
            <a:ext cx="1952759" cy="2660981"/>
            <a:chOff x="3404177" y="4903085"/>
            <a:chExt cx="1952759" cy="2660981"/>
          </a:xfrm>
        </p:grpSpPr>
        <p:grpSp>
          <p:nvGrpSpPr>
            <p:cNvPr id="185" name="Google Shape;185;g36db09aa1fd_0_0"/>
            <p:cNvGrpSpPr/>
            <p:nvPr/>
          </p:nvGrpSpPr>
          <p:grpSpPr>
            <a:xfrm>
              <a:off x="4486036" y="6588026"/>
              <a:ext cx="870900" cy="870900"/>
              <a:chOff x="4497240" y="6687284"/>
              <a:chExt cx="870900" cy="870900"/>
            </a:xfrm>
          </p:grpSpPr>
          <p:grpSp>
            <p:nvGrpSpPr>
              <p:cNvPr id="186" name="Google Shape;186;g36db09aa1fd_0_0"/>
              <p:cNvGrpSpPr/>
              <p:nvPr/>
            </p:nvGrpSpPr>
            <p:grpSpPr>
              <a:xfrm>
                <a:off x="4497240" y="6687284"/>
                <a:ext cx="870900" cy="870900"/>
                <a:chOff x="1811898" y="6386733"/>
                <a:chExt cx="870900" cy="870900"/>
              </a:xfrm>
            </p:grpSpPr>
            <p:sp>
              <p:nvSpPr>
                <p:cNvPr id="158" name="Google Shape;158;g36db09aa1fd_0_0"/>
                <p:cNvSpPr/>
                <p:nvPr/>
              </p:nvSpPr>
              <p:spPr>
                <a:xfrm>
                  <a:off x="1811898" y="6386733"/>
                  <a:ext cx="870900" cy="870900"/>
                </a:xfrm>
                <a:prstGeom prst="ellipse">
                  <a:avLst/>
                </a:prstGeom>
                <a:solidFill>
                  <a:srgbClr val="002FA7"/>
                </a:solidFill>
                <a:ln>
                  <a:noFill/>
                </a:ln>
                <a:effectLst>
                  <a:outerShdw blurRad="342900" algn="ctr" rotWithShape="0">
                    <a:srgbClr val="002FA7">
                      <a:alpha val="141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  <p:sp>
              <p:nvSpPr>
                <p:cNvPr id="187" name="Google Shape;187;g36db09aa1fd_0_0"/>
                <p:cNvSpPr txBox="1"/>
                <p:nvPr/>
              </p:nvSpPr>
              <p:spPr>
                <a:xfrm>
                  <a:off x="1902711" y="6418305"/>
                  <a:ext cx="6891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rPr>
                    <a:t>Service</a:t>
                  </a:r>
                  <a:endParaRPr sz="1200" b="0" i="0" u="none" strike="noStrike" cap="none">
                    <a:solidFill>
                      <a:schemeClr val="lt2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</p:grpSp>
          <p:pic>
            <p:nvPicPr>
              <p:cNvPr id="188" name="Google Shape;188;g36db09aa1fd_0_0" descr="OpenShift Logo transparent PNG - Stick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668103" y="6963872"/>
                <a:ext cx="529074" cy="490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9" name="Google Shape;189;g36db09aa1fd_0_0"/>
            <p:cNvSpPr txBox="1"/>
            <p:nvPr/>
          </p:nvSpPr>
          <p:spPr>
            <a:xfrm>
              <a:off x="3547609" y="5554929"/>
              <a:ext cx="1701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Jenkins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自動化組建</a:t>
              </a: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(10.21.109.120)</a:t>
              </a: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90" name="Google Shape;190;g36db09aa1fd_0_0"/>
            <p:cNvGrpSpPr/>
            <p:nvPr/>
          </p:nvGrpSpPr>
          <p:grpSpPr>
            <a:xfrm>
              <a:off x="4097754" y="4903085"/>
              <a:ext cx="616500" cy="616500"/>
              <a:chOff x="2583568" y="4846022"/>
              <a:chExt cx="616500" cy="616500"/>
            </a:xfrm>
          </p:grpSpPr>
          <p:sp>
            <p:nvSpPr>
              <p:cNvPr id="117" name="Google Shape;117;g36db09aa1fd_0_0"/>
              <p:cNvSpPr/>
              <p:nvPr/>
            </p:nvSpPr>
            <p:spPr>
              <a:xfrm>
                <a:off x="2583568" y="4846022"/>
                <a:ext cx="616500" cy="616500"/>
              </a:xfrm>
              <a:prstGeom prst="ellipse">
                <a:avLst/>
              </a:prstGeom>
              <a:solidFill>
                <a:schemeClr val="lt2"/>
              </a:solidFill>
              <a:ln w="12700" cap="flat" cmpd="sng">
                <a:solidFill>
                  <a:srgbClr val="002FA7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191" name="Google Shape;191;g36db09aa1fd_0_0"/>
              <p:cNvSpPr/>
              <p:nvPr/>
            </p:nvSpPr>
            <p:spPr>
              <a:xfrm>
                <a:off x="2702181" y="4933861"/>
                <a:ext cx="377701" cy="416621"/>
              </a:xfrm>
              <a:custGeom>
                <a:avLst/>
                <a:gdLst/>
                <a:ahLst/>
                <a:cxnLst/>
                <a:rect l="l" t="t" r="r" b="b"/>
                <a:pathLst>
                  <a:path w="1573754" h="1735920" extrusionOk="0">
                    <a:moveTo>
                      <a:pt x="126517" y="1735921"/>
                    </a:moveTo>
                    <a:lnTo>
                      <a:pt x="56163" y="1735921"/>
                    </a:lnTo>
                    <a:cubicBezTo>
                      <a:pt x="54210" y="1731147"/>
                      <a:pt x="52529" y="1726320"/>
                      <a:pt x="51119" y="1721817"/>
                    </a:cubicBezTo>
                    <a:cubicBezTo>
                      <a:pt x="35551" y="1673486"/>
                      <a:pt x="8157" y="1613818"/>
                      <a:pt x="1160" y="1565812"/>
                    </a:cubicBezTo>
                    <a:cubicBezTo>
                      <a:pt x="-9635" y="1494644"/>
                      <a:pt x="57357" y="1490684"/>
                      <a:pt x="100589" y="1459928"/>
                    </a:cubicBezTo>
                    <a:cubicBezTo>
                      <a:pt x="166712" y="1412139"/>
                      <a:pt x="218678" y="1385885"/>
                      <a:pt x="290442" y="1342599"/>
                    </a:cubicBezTo>
                    <a:cubicBezTo>
                      <a:pt x="311923" y="1329960"/>
                      <a:pt x="375985" y="1297685"/>
                      <a:pt x="383091" y="1282713"/>
                    </a:cubicBezTo>
                    <a:cubicBezTo>
                      <a:pt x="397465" y="1253367"/>
                      <a:pt x="358193" y="1211817"/>
                      <a:pt x="347778" y="1188709"/>
                    </a:cubicBezTo>
                    <a:cubicBezTo>
                      <a:pt x="331342" y="1152257"/>
                      <a:pt x="322609" y="1120850"/>
                      <a:pt x="320385" y="1084995"/>
                    </a:cubicBezTo>
                    <a:cubicBezTo>
                      <a:pt x="260771" y="1075393"/>
                      <a:pt x="215315" y="1039484"/>
                      <a:pt x="186999" y="999343"/>
                    </a:cubicBezTo>
                    <a:cubicBezTo>
                      <a:pt x="141489" y="932461"/>
                      <a:pt x="109919" y="808676"/>
                      <a:pt x="149191" y="714618"/>
                    </a:cubicBezTo>
                    <a:cubicBezTo>
                      <a:pt x="152283" y="707240"/>
                      <a:pt x="167580" y="692540"/>
                      <a:pt x="169804" y="680986"/>
                    </a:cubicBezTo>
                    <a:cubicBezTo>
                      <a:pt x="173981" y="658638"/>
                      <a:pt x="162156" y="628967"/>
                      <a:pt x="161071" y="605262"/>
                    </a:cubicBezTo>
                    <a:cubicBezTo>
                      <a:pt x="156514" y="482942"/>
                      <a:pt x="181683" y="377601"/>
                      <a:pt x="264134" y="340552"/>
                    </a:cubicBezTo>
                    <a:cubicBezTo>
                      <a:pt x="297494" y="207492"/>
                      <a:pt x="417048" y="163120"/>
                      <a:pt x="529712" y="97051"/>
                    </a:cubicBezTo>
                    <a:cubicBezTo>
                      <a:pt x="571805" y="72153"/>
                      <a:pt x="618455" y="56314"/>
                      <a:pt x="666461" y="38522"/>
                    </a:cubicBezTo>
                    <a:cubicBezTo>
                      <a:pt x="837926" y="-24780"/>
                      <a:pt x="1102364" y="-12901"/>
                      <a:pt x="1244754" y="95316"/>
                    </a:cubicBezTo>
                    <a:cubicBezTo>
                      <a:pt x="1305236" y="141097"/>
                      <a:pt x="1402116" y="237706"/>
                      <a:pt x="1436832" y="307789"/>
                    </a:cubicBezTo>
                    <a:cubicBezTo>
                      <a:pt x="1528124" y="492598"/>
                      <a:pt x="1521290" y="801625"/>
                      <a:pt x="1457445" y="1026465"/>
                    </a:cubicBezTo>
                    <a:cubicBezTo>
                      <a:pt x="1448711" y="1056679"/>
                      <a:pt x="1436561" y="1101105"/>
                      <a:pt x="1419040" y="1137286"/>
                    </a:cubicBezTo>
                    <a:cubicBezTo>
                      <a:pt x="1406889" y="1162401"/>
                      <a:pt x="1369081" y="1213227"/>
                      <a:pt x="1373855" y="1235575"/>
                    </a:cubicBezTo>
                    <a:cubicBezTo>
                      <a:pt x="1378411" y="1258412"/>
                      <a:pt x="1459777" y="1320359"/>
                      <a:pt x="1477298" y="1336469"/>
                    </a:cubicBezTo>
                    <a:cubicBezTo>
                      <a:pt x="1508596" y="1366900"/>
                      <a:pt x="1568590" y="1407040"/>
                      <a:pt x="1573038" y="1444957"/>
                    </a:cubicBezTo>
                    <a:cubicBezTo>
                      <a:pt x="1578083" y="1485314"/>
                      <a:pt x="1555246" y="1541511"/>
                      <a:pt x="1543367" y="1580566"/>
                    </a:cubicBezTo>
                    <a:cubicBezTo>
                      <a:pt x="1527799" y="1632803"/>
                      <a:pt x="1511960" y="1684769"/>
                      <a:pt x="1496229" y="1734782"/>
                    </a:cubicBezTo>
                    <a:lnTo>
                      <a:pt x="126517" y="1734782"/>
                    </a:lnTo>
                    <a:close/>
                    <a:moveTo>
                      <a:pt x="929760" y="1479944"/>
                    </a:moveTo>
                    <a:cubicBezTo>
                      <a:pt x="890488" y="1458192"/>
                      <a:pt x="831416" y="1435030"/>
                      <a:pt x="780264" y="1425103"/>
                    </a:cubicBezTo>
                    <a:cubicBezTo>
                      <a:pt x="717558" y="1413224"/>
                      <a:pt x="724068" y="1511026"/>
                      <a:pt x="726020" y="1569175"/>
                    </a:cubicBezTo>
                    <a:cubicBezTo>
                      <a:pt x="728244" y="1615825"/>
                      <a:pt x="752275" y="1664427"/>
                      <a:pt x="763069" y="1695455"/>
                    </a:cubicBezTo>
                    <a:cubicBezTo>
                      <a:pt x="768439" y="1709612"/>
                      <a:pt x="769578" y="1725180"/>
                      <a:pt x="781729" y="1728001"/>
                    </a:cubicBezTo>
                    <a:cubicBezTo>
                      <a:pt x="803209" y="1732775"/>
                      <a:pt x="874974" y="1704188"/>
                      <a:pt x="895587" y="1693231"/>
                    </a:cubicBezTo>
                    <a:cubicBezTo>
                      <a:pt x="938819" y="1669526"/>
                      <a:pt x="972396" y="1632206"/>
                      <a:pt x="1009445" y="1607363"/>
                    </a:cubicBezTo>
                    <a:cubicBezTo>
                      <a:pt x="1010584" y="1594941"/>
                      <a:pt x="1010584" y="1582790"/>
                      <a:pt x="1011669" y="1570640"/>
                    </a:cubicBezTo>
                    <a:cubicBezTo>
                      <a:pt x="989971" y="1559845"/>
                      <a:pt x="965073" y="1551980"/>
                      <a:pt x="932310" y="1550624"/>
                    </a:cubicBezTo>
                    <a:cubicBezTo>
                      <a:pt x="954875" y="1539558"/>
                      <a:pt x="986554" y="1539558"/>
                      <a:pt x="1007166" y="1526539"/>
                    </a:cubicBezTo>
                    <a:lnTo>
                      <a:pt x="1008251" y="1512436"/>
                    </a:lnTo>
                    <a:cubicBezTo>
                      <a:pt x="972396" y="1510483"/>
                      <a:pt x="958564" y="1494047"/>
                      <a:pt x="934534" y="1481137"/>
                    </a:cubicBezTo>
                    <a:close/>
                    <a:moveTo>
                      <a:pt x="1469107" y="1692146"/>
                    </a:moveTo>
                    <a:cubicBezTo>
                      <a:pt x="1482939" y="1647449"/>
                      <a:pt x="1494764" y="1604000"/>
                      <a:pt x="1502684" y="1565595"/>
                    </a:cubicBezTo>
                    <a:cubicBezTo>
                      <a:pt x="1506969" y="1544603"/>
                      <a:pt x="1518252" y="1499201"/>
                      <a:pt x="1515431" y="1480541"/>
                    </a:cubicBezTo>
                    <a:cubicBezTo>
                      <a:pt x="1511254" y="1447181"/>
                      <a:pt x="1466015" y="1422608"/>
                      <a:pt x="1442799" y="1401996"/>
                    </a:cubicBezTo>
                    <a:cubicBezTo>
                      <a:pt x="1400705" y="1363808"/>
                      <a:pt x="1374180" y="1331316"/>
                      <a:pt x="1330134" y="1295461"/>
                    </a:cubicBezTo>
                    <a:cubicBezTo>
                      <a:pt x="1312071" y="1322583"/>
                      <a:pt x="1273558" y="1340103"/>
                      <a:pt x="1258912" y="1361584"/>
                    </a:cubicBezTo>
                    <a:cubicBezTo>
                      <a:pt x="1363765" y="1311897"/>
                      <a:pt x="1382642" y="1551437"/>
                      <a:pt x="1341417" y="1628626"/>
                    </a:cubicBezTo>
                    <a:cubicBezTo>
                      <a:pt x="1347926" y="1652331"/>
                      <a:pt x="1369678" y="1661118"/>
                      <a:pt x="1378737" y="1681731"/>
                    </a:cubicBezTo>
                    <a:lnTo>
                      <a:pt x="1372499" y="1693882"/>
                    </a:lnTo>
                    <a:lnTo>
                      <a:pt x="1465744" y="1693882"/>
                    </a:lnTo>
                    <a:cubicBezTo>
                      <a:pt x="1466557" y="1693882"/>
                      <a:pt x="1467968" y="1693882"/>
                      <a:pt x="1468836" y="1694750"/>
                    </a:cubicBezTo>
                    <a:close/>
                    <a:moveTo>
                      <a:pt x="989049" y="1691278"/>
                    </a:moveTo>
                    <a:cubicBezTo>
                      <a:pt x="985360" y="1685908"/>
                      <a:pt x="981672" y="1681351"/>
                      <a:pt x="978254" y="1676307"/>
                    </a:cubicBezTo>
                    <a:lnTo>
                      <a:pt x="956557" y="1690139"/>
                    </a:lnTo>
                    <a:lnTo>
                      <a:pt x="989049" y="1690139"/>
                    </a:lnTo>
                    <a:close/>
                    <a:moveTo>
                      <a:pt x="1189317" y="1691278"/>
                    </a:moveTo>
                    <a:cubicBezTo>
                      <a:pt x="1189914" y="1676307"/>
                      <a:pt x="1190782" y="1662149"/>
                      <a:pt x="1191650" y="1648046"/>
                    </a:cubicBezTo>
                    <a:cubicBezTo>
                      <a:pt x="1153191" y="1649998"/>
                      <a:pt x="1131981" y="1613330"/>
                      <a:pt x="1105131" y="1609912"/>
                    </a:cubicBezTo>
                    <a:cubicBezTo>
                      <a:pt x="1081697" y="1606820"/>
                      <a:pt x="1061681" y="1635895"/>
                      <a:pt x="1031413" y="1624016"/>
                    </a:cubicBezTo>
                    <a:cubicBezTo>
                      <a:pt x="1024307" y="1631664"/>
                      <a:pt x="1018124" y="1640452"/>
                      <a:pt x="1010801" y="1646961"/>
                    </a:cubicBezTo>
                    <a:cubicBezTo>
                      <a:pt x="1021812" y="1659925"/>
                      <a:pt x="1032010" y="1674083"/>
                      <a:pt x="1041340" y="1689054"/>
                    </a:cubicBezTo>
                    <a:lnTo>
                      <a:pt x="1100357" y="1689054"/>
                    </a:lnTo>
                    <a:cubicBezTo>
                      <a:pt x="1101496" y="1677175"/>
                      <a:pt x="1110284" y="1668387"/>
                      <a:pt x="1122109" y="1668387"/>
                    </a:cubicBezTo>
                    <a:cubicBezTo>
                      <a:pt x="1133934" y="1668387"/>
                      <a:pt x="1142722" y="1677229"/>
                      <a:pt x="1142722" y="1688186"/>
                    </a:cubicBezTo>
                    <a:lnTo>
                      <a:pt x="1190456" y="1688186"/>
                    </a:lnTo>
                    <a:close/>
                    <a:moveTo>
                      <a:pt x="1342502" y="1691278"/>
                    </a:moveTo>
                    <a:cubicBezTo>
                      <a:pt x="1319882" y="1656508"/>
                      <a:pt x="1274100" y="1626240"/>
                      <a:pt x="1220996" y="1651138"/>
                    </a:cubicBezTo>
                    <a:lnTo>
                      <a:pt x="1218772" y="1690139"/>
                    </a:lnTo>
                    <a:lnTo>
                      <a:pt x="1342502" y="1690139"/>
                    </a:lnTo>
                    <a:close/>
                    <a:moveTo>
                      <a:pt x="727160" y="1691278"/>
                    </a:moveTo>
                    <a:lnTo>
                      <a:pt x="719511" y="1666380"/>
                    </a:lnTo>
                    <a:cubicBezTo>
                      <a:pt x="703184" y="1614089"/>
                      <a:pt x="693528" y="1575088"/>
                      <a:pt x="690165" y="1544874"/>
                    </a:cubicBezTo>
                    <a:cubicBezTo>
                      <a:pt x="624042" y="1513250"/>
                      <a:pt x="554556" y="1481897"/>
                      <a:pt x="498359" y="1441811"/>
                    </a:cubicBezTo>
                    <a:cubicBezTo>
                      <a:pt x="487293" y="1434162"/>
                      <a:pt x="418078" y="1344009"/>
                      <a:pt x="409345" y="1347426"/>
                    </a:cubicBezTo>
                    <a:cubicBezTo>
                      <a:pt x="283336" y="1396300"/>
                      <a:pt x="166387" y="1481897"/>
                      <a:pt x="61045" y="1563263"/>
                    </a:cubicBezTo>
                    <a:cubicBezTo>
                      <a:pt x="79705" y="1603403"/>
                      <a:pt x="95761" y="1645767"/>
                      <a:pt x="111004" y="1689054"/>
                    </a:cubicBezTo>
                    <a:lnTo>
                      <a:pt x="726075" y="1689054"/>
                    </a:lnTo>
                    <a:close/>
                    <a:moveTo>
                      <a:pt x="1324710" y="1538473"/>
                    </a:moveTo>
                    <a:cubicBezTo>
                      <a:pt x="1322703" y="1501425"/>
                      <a:pt x="1312776" y="1425700"/>
                      <a:pt x="1290211" y="1412682"/>
                    </a:cubicBezTo>
                    <a:cubicBezTo>
                      <a:pt x="1242476" y="1384475"/>
                      <a:pt x="1156554" y="1468932"/>
                      <a:pt x="1120699" y="1480812"/>
                    </a:cubicBezTo>
                    <a:cubicBezTo>
                      <a:pt x="1124116" y="1491498"/>
                      <a:pt x="1130625" y="1500285"/>
                      <a:pt x="1131764" y="1515528"/>
                    </a:cubicBezTo>
                    <a:cubicBezTo>
                      <a:pt x="1152377" y="1510158"/>
                      <a:pt x="1178360" y="1513575"/>
                      <a:pt x="1196694" y="1522308"/>
                    </a:cubicBezTo>
                    <a:cubicBezTo>
                      <a:pt x="1174943" y="1524261"/>
                      <a:pt x="1151184" y="1524261"/>
                      <a:pt x="1137080" y="1534188"/>
                    </a:cubicBezTo>
                    <a:cubicBezTo>
                      <a:pt x="1131710" y="1548020"/>
                      <a:pt x="1138165" y="1568687"/>
                      <a:pt x="1134748" y="1589300"/>
                    </a:cubicBezTo>
                    <a:cubicBezTo>
                      <a:pt x="1184815" y="1603674"/>
                      <a:pt x="1243236" y="1611268"/>
                      <a:pt x="1307406" y="1613330"/>
                    </a:cubicBezTo>
                    <a:cubicBezTo>
                      <a:pt x="1319285" y="1596894"/>
                      <a:pt x="1323842" y="1566680"/>
                      <a:pt x="1322649" y="1535056"/>
                    </a:cubicBezTo>
                    <a:close/>
                    <a:moveTo>
                      <a:pt x="1029732" y="1512436"/>
                    </a:moveTo>
                    <a:cubicBezTo>
                      <a:pt x="1026314" y="1539558"/>
                      <a:pt x="1032824" y="1549485"/>
                      <a:pt x="1038248" y="1580566"/>
                    </a:cubicBezTo>
                    <a:cubicBezTo>
                      <a:pt x="1129432" y="1608773"/>
                      <a:pt x="1113105" y="1454775"/>
                      <a:pt x="1028647" y="1511351"/>
                    </a:cubicBezTo>
                    <a:close/>
                    <a:moveTo>
                      <a:pt x="552603" y="1410458"/>
                    </a:moveTo>
                    <a:cubicBezTo>
                      <a:pt x="520057" y="1443492"/>
                      <a:pt x="644383" y="1488732"/>
                      <a:pt x="683656" y="1490955"/>
                    </a:cubicBezTo>
                    <a:cubicBezTo>
                      <a:pt x="683656" y="1470072"/>
                      <a:pt x="695535" y="1450327"/>
                      <a:pt x="693583" y="1435356"/>
                    </a:cubicBezTo>
                    <a:cubicBezTo>
                      <a:pt x="646662" y="1426893"/>
                      <a:pt x="584824" y="1432535"/>
                      <a:pt x="552928" y="1410186"/>
                    </a:cubicBezTo>
                    <a:close/>
                    <a:moveTo>
                      <a:pt x="954875" y="1426026"/>
                    </a:moveTo>
                    <a:cubicBezTo>
                      <a:pt x="954875" y="1429118"/>
                      <a:pt x="950698" y="1427978"/>
                      <a:pt x="950102" y="1430528"/>
                    </a:cubicBezTo>
                    <a:cubicBezTo>
                      <a:pt x="992195" y="1463291"/>
                      <a:pt x="1023494" y="1470072"/>
                      <a:pt x="1080558" y="1467576"/>
                    </a:cubicBezTo>
                    <a:cubicBezTo>
                      <a:pt x="1105999" y="1448645"/>
                      <a:pt x="1128889" y="1426948"/>
                      <a:pt x="1156011" y="1409047"/>
                    </a:cubicBezTo>
                    <a:cubicBezTo>
                      <a:pt x="1094173" y="1414472"/>
                      <a:pt x="1016225" y="1453148"/>
                      <a:pt x="955146" y="1425754"/>
                    </a:cubicBezTo>
                    <a:close/>
                    <a:moveTo>
                      <a:pt x="1202336" y="143918"/>
                    </a:moveTo>
                    <a:cubicBezTo>
                      <a:pt x="1086254" y="78392"/>
                      <a:pt x="887667" y="28921"/>
                      <a:pt x="763015" y="91139"/>
                    </a:cubicBezTo>
                    <a:cubicBezTo>
                      <a:pt x="662989" y="141097"/>
                      <a:pt x="526240" y="224199"/>
                      <a:pt x="480784" y="329324"/>
                    </a:cubicBezTo>
                    <a:cubicBezTo>
                      <a:pt x="524233" y="430434"/>
                      <a:pt x="468850" y="523354"/>
                      <a:pt x="464674" y="626200"/>
                    </a:cubicBezTo>
                    <a:cubicBezTo>
                      <a:pt x="463209" y="681041"/>
                      <a:pt x="490656" y="729046"/>
                      <a:pt x="492935" y="788660"/>
                    </a:cubicBezTo>
                    <a:cubicBezTo>
                      <a:pt x="478180" y="812962"/>
                      <a:pt x="432995" y="816054"/>
                      <a:pt x="401642" y="814426"/>
                    </a:cubicBezTo>
                    <a:cubicBezTo>
                      <a:pt x="391173" y="761538"/>
                      <a:pt x="372513" y="702250"/>
                      <a:pt x="318053" y="696337"/>
                    </a:cubicBezTo>
                    <a:cubicBezTo>
                      <a:pt x="241189" y="688147"/>
                      <a:pt x="184667" y="751720"/>
                      <a:pt x="181304" y="818115"/>
                    </a:cubicBezTo>
                    <a:cubicBezTo>
                      <a:pt x="177018" y="896389"/>
                      <a:pt x="241786" y="1025489"/>
                      <a:pt x="332156" y="1016701"/>
                    </a:cubicBezTo>
                    <a:cubicBezTo>
                      <a:pt x="367469" y="1013284"/>
                      <a:pt x="376202" y="977700"/>
                      <a:pt x="414607" y="977700"/>
                    </a:cubicBezTo>
                    <a:cubicBezTo>
                      <a:pt x="435273" y="1018926"/>
                      <a:pt x="382440" y="1031944"/>
                      <a:pt x="376799" y="1061019"/>
                    </a:cubicBezTo>
                    <a:cubicBezTo>
                      <a:pt x="375659" y="1068613"/>
                      <a:pt x="381084" y="1098067"/>
                      <a:pt x="384447" y="1112171"/>
                    </a:cubicBezTo>
                    <a:cubicBezTo>
                      <a:pt x="401100" y="1180247"/>
                      <a:pt x="438094" y="1268122"/>
                      <a:pt x="474275" y="1320413"/>
                    </a:cubicBezTo>
                    <a:cubicBezTo>
                      <a:pt x="520274" y="1385343"/>
                      <a:pt x="610698" y="1396408"/>
                      <a:pt x="707903" y="1402918"/>
                    </a:cubicBezTo>
                    <a:cubicBezTo>
                      <a:pt x="725098" y="1365001"/>
                      <a:pt x="789269" y="1368147"/>
                      <a:pt x="831362" y="1378020"/>
                    </a:cubicBezTo>
                    <a:cubicBezTo>
                      <a:pt x="781403" y="1358221"/>
                      <a:pt x="734754" y="1309618"/>
                      <a:pt x="695752" y="1267308"/>
                    </a:cubicBezTo>
                    <a:cubicBezTo>
                      <a:pt x="651110" y="1218434"/>
                      <a:pt x="606793" y="1165275"/>
                      <a:pt x="604460" y="1102244"/>
                    </a:cubicBezTo>
                    <a:cubicBezTo>
                      <a:pt x="688158" y="1218380"/>
                      <a:pt x="756180" y="1319220"/>
                      <a:pt x="908226" y="1370371"/>
                    </a:cubicBezTo>
                    <a:cubicBezTo>
                      <a:pt x="1023222" y="1408288"/>
                      <a:pt x="1157693" y="1351983"/>
                      <a:pt x="1245568" y="1290145"/>
                    </a:cubicBezTo>
                    <a:cubicBezTo>
                      <a:pt x="1282508" y="1264162"/>
                      <a:pt x="1304314" y="1222882"/>
                      <a:pt x="1330351" y="1185942"/>
                    </a:cubicBezTo>
                    <a:cubicBezTo>
                      <a:pt x="1427773" y="1046047"/>
                      <a:pt x="1473555" y="845508"/>
                      <a:pt x="1463628" y="651098"/>
                    </a:cubicBezTo>
                    <a:cubicBezTo>
                      <a:pt x="1459451" y="570871"/>
                      <a:pt x="1459451" y="490590"/>
                      <a:pt x="1432330" y="437540"/>
                    </a:cubicBezTo>
                    <a:cubicBezTo>
                      <a:pt x="1404068" y="381072"/>
                      <a:pt x="1309684" y="331005"/>
                      <a:pt x="1253162" y="381072"/>
                    </a:cubicBezTo>
                    <a:cubicBezTo>
                      <a:pt x="1242476" y="325689"/>
                      <a:pt x="1298673" y="292058"/>
                      <a:pt x="1365067" y="311586"/>
                    </a:cubicBezTo>
                    <a:cubicBezTo>
                      <a:pt x="1317333" y="249694"/>
                      <a:pt x="1268459" y="177061"/>
                      <a:pt x="1201197" y="139253"/>
                    </a:cubicBezTo>
                    <a:close/>
                    <a:moveTo>
                      <a:pt x="901174" y="1077400"/>
                    </a:moveTo>
                    <a:cubicBezTo>
                      <a:pt x="945491" y="1189197"/>
                      <a:pt x="1098405" y="1175961"/>
                      <a:pt x="1227234" y="1173141"/>
                    </a:cubicBezTo>
                    <a:cubicBezTo>
                      <a:pt x="1220996" y="1187244"/>
                      <a:pt x="1208574" y="1204439"/>
                      <a:pt x="1193331" y="1210406"/>
                    </a:cubicBezTo>
                    <a:cubicBezTo>
                      <a:pt x="1152377" y="1227113"/>
                      <a:pt x="1038248" y="1239861"/>
                      <a:pt x="980912" y="1209593"/>
                    </a:cubicBezTo>
                    <a:cubicBezTo>
                      <a:pt x="944460" y="1189794"/>
                      <a:pt x="921244" y="1146290"/>
                      <a:pt x="901228" y="1120850"/>
                    </a:cubicBezTo>
                    <a:cubicBezTo>
                      <a:pt x="891301" y="1108428"/>
                      <a:pt x="843892" y="1076804"/>
                      <a:pt x="900360" y="1076804"/>
                    </a:cubicBezTo>
                    <a:close/>
                    <a:moveTo>
                      <a:pt x="913053" y="1014315"/>
                    </a:moveTo>
                    <a:cubicBezTo>
                      <a:pt x="977766" y="1047946"/>
                      <a:pt x="1095313" y="1051906"/>
                      <a:pt x="1182916" y="1049085"/>
                    </a:cubicBezTo>
                    <a:cubicBezTo>
                      <a:pt x="1187690" y="1068559"/>
                      <a:pt x="1187690" y="1092046"/>
                      <a:pt x="1187961" y="1115208"/>
                    </a:cubicBezTo>
                    <a:cubicBezTo>
                      <a:pt x="1075785" y="1121121"/>
                      <a:pt x="942996" y="1093131"/>
                      <a:pt x="913324" y="1014315"/>
                    </a:cubicBezTo>
                    <a:close/>
                    <a:moveTo>
                      <a:pt x="1395878" y="972222"/>
                    </a:moveTo>
                    <a:cubicBezTo>
                      <a:pt x="1361650" y="1037260"/>
                      <a:pt x="1313047" y="1109296"/>
                      <a:pt x="1212262" y="1111520"/>
                    </a:cubicBezTo>
                    <a:cubicBezTo>
                      <a:pt x="1210527" y="1091178"/>
                      <a:pt x="1209170" y="1058415"/>
                      <a:pt x="1212262" y="1046264"/>
                    </a:cubicBezTo>
                    <a:cubicBezTo>
                      <a:pt x="1289072" y="1038616"/>
                      <a:pt x="1337077" y="999343"/>
                      <a:pt x="1396203" y="972493"/>
                    </a:cubicBezTo>
                    <a:close/>
                    <a:moveTo>
                      <a:pt x="1348957" y="923945"/>
                    </a:moveTo>
                    <a:cubicBezTo>
                      <a:pt x="1275239" y="971733"/>
                      <a:pt x="1193006" y="1023374"/>
                      <a:pt x="1072367" y="1011548"/>
                    </a:cubicBezTo>
                    <a:cubicBezTo>
                      <a:pt x="1046981" y="988983"/>
                      <a:pt x="1037380" y="938916"/>
                      <a:pt x="1062224" y="905881"/>
                    </a:cubicBezTo>
                    <a:cubicBezTo>
                      <a:pt x="1075188" y="928827"/>
                      <a:pt x="1066401" y="970052"/>
                      <a:pt x="1103449" y="975964"/>
                    </a:cubicBezTo>
                    <a:cubicBezTo>
                      <a:pt x="1171796" y="988115"/>
                      <a:pt x="1250938" y="934142"/>
                      <a:pt x="1300897" y="915211"/>
                    </a:cubicBezTo>
                    <a:cubicBezTo>
                      <a:pt x="1331111" y="863788"/>
                      <a:pt x="1297479" y="844911"/>
                      <a:pt x="1270466" y="811877"/>
                    </a:cubicBezTo>
                    <a:cubicBezTo>
                      <a:pt x="1213890" y="744343"/>
                      <a:pt x="1138165" y="659831"/>
                      <a:pt x="1140227" y="557853"/>
                    </a:cubicBezTo>
                    <a:cubicBezTo>
                      <a:pt x="1162792" y="541742"/>
                      <a:pt x="1165341" y="583022"/>
                      <a:pt x="1168433" y="590345"/>
                    </a:cubicBezTo>
                    <a:cubicBezTo>
                      <a:pt x="1197888" y="659831"/>
                      <a:pt x="1271551" y="747706"/>
                      <a:pt x="1325795" y="807320"/>
                    </a:cubicBezTo>
                    <a:cubicBezTo>
                      <a:pt x="1338813" y="822563"/>
                      <a:pt x="1360565" y="835581"/>
                      <a:pt x="1362518" y="845508"/>
                    </a:cubicBezTo>
                    <a:cubicBezTo>
                      <a:pt x="1369298" y="873444"/>
                      <a:pt x="1344129" y="907075"/>
                      <a:pt x="1347546" y="925735"/>
                    </a:cubicBezTo>
                    <a:close/>
                    <a:moveTo>
                      <a:pt x="376853" y="875125"/>
                    </a:moveTo>
                    <a:cubicBezTo>
                      <a:pt x="354287" y="861835"/>
                      <a:pt x="348592" y="803577"/>
                      <a:pt x="321470" y="802221"/>
                    </a:cubicBezTo>
                    <a:cubicBezTo>
                      <a:pt x="282794" y="799997"/>
                      <a:pt x="289846" y="877946"/>
                      <a:pt x="289846" y="923456"/>
                    </a:cubicBezTo>
                    <a:cubicBezTo>
                      <a:pt x="262995" y="899752"/>
                      <a:pt x="258439" y="824787"/>
                      <a:pt x="277966" y="786979"/>
                    </a:cubicBezTo>
                    <a:cubicBezTo>
                      <a:pt x="255618" y="775967"/>
                      <a:pt x="245800" y="798858"/>
                      <a:pt x="233324" y="807320"/>
                    </a:cubicBezTo>
                    <a:cubicBezTo>
                      <a:pt x="249109" y="692323"/>
                      <a:pt x="402564" y="754541"/>
                      <a:pt x="377124" y="876807"/>
                    </a:cubicBezTo>
                    <a:close/>
                    <a:moveTo>
                      <a:pt x="259903" y="433472"/>
                    </a:moveTo>
                    <a:cubicBezTo>
                      <a:pt x="210161" y="488312"/>
                      <a:pt x="220902" y="590833"/>
                      <a:pt x="226543" y="664334"/>
                    </a:cubicBezTo>
                    <a:cubicBezTo>
                      <a:pt x="316642" y="607486"/>
                      <a:pt x="436141" y="668510"/>
                      <a:pt x="435056" y="765173"/>
                    </a:cubicBezTo>
                    <a:cubicBezTo>
                      <a:pt x="478235" y="764034"/>
                      <a:pt x="451113" y="711200"/>
                      <a:pt x="443519" y="677298"/>
                    </a:cubicBezTo>
                    <a:cubicBezTo>
                      <a:pt x="417753" y="566586"/>
                      <a:pt x="486208" y="446816"/>
                      <a:pt x="446339" y="345325"/>
                    </a:cubicBezTo>
                    <a:cubicBezTo>
                      <a:pt x="369476" y="351238"/>
                      <a:pt x="306173" y="382645"/>
                      <a:pt x="259903" y="432929"/>
                    </a:cubicBezTo>
                    <a:close/>
                    <a:moveTo>
                      <a:pt x="919562" y="513970"/>
                    </a:moveTo>
                    <a:cubicBezTo>
                      <a:pt x="941640" y="554707"/>
                      <a:pt x="948637" y="597071"/>
                      <a:pt x="980316" y="627610"/>
                    </a:cubicBezTo>
                    <a:cubicBezTo>
                      <a:pt x="994148" y="641443"/>
                      <a:pt x="1021541" y="658421"/>
                      <a:pt x="1008251" y="696554"/>
                    </a:cubicBezTo>
                    <a:cubicBezTo>
                      <a:pt x="1004942" y="705288"/>
                      <a:pt x="981726" y="724815"/>
                      <a:pt x="968490" y="729046"/>
                    </a:cubicBezTo>
                    <a:cubicBezTo>
                      <a:pt x="919617" y="743150"/>
                      <a:pt x="805488" y="731270"/>
                      <a:pt x="843892" y="670626"/>
                    </a:cubicBezTo>
                    <a:cubicBezTo>
                      <a:pt x="884630" y="671439"/>
                      <a:pt x="938873" y="696609"/>
                      <a:pt x="969087" y="667208"/>
                    </a:cubicBezTo>
                    <a:cubicBezTo>
                      <a:pt x="946467" y="629292"/>
                      <a:pt x="905242" y="556388"/>
                      <a:pt x="920485" y="513210"/>
                    </a:cubicBezTo>
                    <a:close/>
                    <a:moveTo>
                      <a:pt x="1367617" y="513210"/>
                    </a:moveTo>
                    <a:lnTo>
                      <a:pt x="1372770" y="513210"/>
                    </a:lnTo>
                    <a:cubicBezTo>
                      <a:pt x="1396474" y="561541"/>
                      <a:pt x="1415948" y="612639"/>
                      <a:pt x="1445294" y="655329"/>
                    </a:cubicBezTo>
                    <a:cubicBezTo>
                      <a:pt x="1425820" y="700840"/>
                      <a:pt x="1296720" y="741468"/>
                      <a:pt x="1298998" y="659506"/>
                    </a:cubicBezTo>
                    <a:cubicBezTo>
                      <a:pt x="1327259" y="647084"/>
                      <a:pt x="1374994" y="656956"/>
                      <a:pt x="1399892" y="641443"/>
                    </a:cubicBezTo>
                    <a:cubicBezTo>
                      <a:pt x="1386005" y="601085"/>
                      <a:pt x="1365122" y="568539"/>
                      <a:pt x="1368485" y="513210"/>
                    </a:cubicBezTo>
                    <a:close/>
                    <a:moveTo>
                      <a:pt x="866675" y="396260"/>
                    </a:moveTo>
                    <a:cubicBezTo>
                      <a:pt x="763883" y="372447"/>
                      <a:pt x="712460" y="439167"/>
                      <a:pt x="681649" y="508654"/>
                    </a:cubicBezTo>
                    <a:cubicBezTo>
                      <a:pt x="653659" y="501927"/>
                      <a:pt x="664671" y="464011"/>
                      <a:pt x="671722" y="444809"/>
                    </a:cubicBezTo>
                    <a:cubicBezTo>
                      <a:pt x="690111" y="393982"/>
                      <a:pt x="764371" y="326774"/>
                      <a:pt x="824853" y="335833"/>
                    </a:cubicBezTo>
                    <a:cubicBezTo>
                      <a:pt x="850890" y="340010"/>
                      <a:pt x="886474" y="363768"/>
                      <a:pt x="866675" y="396315"/>
                    </a:cubicBezTo>
                    <a:close/>
                    <a:moveTo>
                      <a:pt x="616448" y="115386"/>
                    </a:moveTo>
                    <a:cubicBezTo>
                      <a:pt x="503404" y="147010"/>
                      <a:pt x="358735" y="228918"/>
                      <a:pt x="312411" y="330354"/>
                    </a:cubicBezTo>
                    <a:cubicBezTo>
                      <a:pt x="348375" y="325309"/>
                      <a:pt x="373164" y="307192"/>
                      <a:pt x="408748" y="304968"/>
                    </a:cubicBezTo>
                    <a:cubicBezTo>
                      <a:pt x="422363" y="303829"/>
                      <a:pt x="439559" y="310338"/>
                      <a:pt x="455127" y="306053"/>
                    </a:cubicBezTo>
                    <a:cubicBezTo>
                      <a:pt x="485937" y="298459"/>
                      <a:pt x="511595" y="228972"/>
                      <a:pt x="534811" y="204074"/>
                    </a:cubicBezTo>
                    <a:cubicBezTo>
                      <a:pt x="557376" y="179285"/>
                      <a:pt x="584227" y="168219"/>
                      <a:pt x="602887" y="145654"/>
                    </a:cubicBezTo>
                    <a:cubicBezTo>
                      <a:pt x="614766" y="139145"/>
                      <a:pt x="632233" y="140284"/>
                      <a:pt x="633426" y="121624"/>
                    </a:cubicBezTo>
                    <a:cubicBezTo>
                      <a:pt x="628056" y="116199"/>
                      <a:pt x="622415" y="112023"/>
                      <a:pt x="616502" y="113975"/>
                    </a:cubicBezTo>
                    <a:close/>
                  </a:path>
                </a:pathLst>
              </a:custGeom>
              <a:solidFill>
                <a:srgbClr val="032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216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sp>
          <p:nvSpPr>
            <p:cNvPr id="192" name="Google Shape;192;g36db09aa1fd_0_0"/>
            <p:cNvSpPr txBox="1"/>
            <p:nvPr/>
          </p:nvSpPr>
          <p:spPr>
            <a:xfrm>
              <a:off x="3767219" y="6016011"/>
              <a:ext cx="12771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193" name="Google Shape;193;g36db09aa1fd_0_0"/>
            <p:cNvCxnSpPr/>
            <p:nvPr/>
          </p:nvCxnSpPr>
          <p:spPr>
            <a:xfrm rot="5400000">
              <a:off x="3781614" y="6187446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94" name="Google Shape;194;g36db09aa1fd_0_0"/>
            <p:cNvGrpSpPr/>
            <p:nvPr/>
          </p:nvGrpSpPr>
          <p:grpSpPr>
            <a:xfrm>
              <a:off x="3404177" y="6592579"/>
              <a:ext cx="937918" cy="971487"/>
              <a:chOff x="2721902" y="6894573"/>
              <a:chExt cx="937918" cy="971487"/>
            </a:xfrm>
          </p:grpSpPr>
          <p:sp>
            <p:nvSpPr>
              <p:cNvPr id="195" name="Google Shape;195;g36db09aa1fd_0_0"/>
              <p:cNvSpPr/>
              <p:nvPr/>
            </p:nvSpPr>
            <p:spPr>
              <a:xfrm>
                <a:off x="2788920" y="6995160"/>
                <a:ext cx="870900" cy="870900"/>
              </a:xfrm>
              <a:prstGeom prst="ellipse">
                <a:avLst/>
              </a:prstGeom>
              <a:solidFill>
                <a:srgbClr val="BBCDFF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196" name="Google Shape;196;g36db09aa1fd_0_0"/>
              <p:cNvSpPr/>
              <p:nvPr/>
            </p:nvSpPr>
            <p:spPr>
              <a:xfrm>
                <a:off x="2743200" y="6947319"/>
                <a:ext cx="870900" cy="870900"/>
              </a:xfrm>
              <a:prstGeom prst="ellipse">
                <a:avLst/>
              </a:prstGeom>
              <a:solidFill>
                <a:srgbClr val="7A9DFD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grpSp>
            <p:nvGrpSpPr>
              <p:cNvPr id="197" name="Google Shape;197;g36db09aa1fd_0_0"/>
              <p:cNvGrpSpPr/>
              <p:nvPr/>
            </p:nvGrpSpPr>
            <p:grpSpPr>
              <a:xfrm>
                <a:off x="2721902" y="6894573"/>
                <a:ext cx="870900" cy="870900"/>
                <a:chOff x="2948764" y="6535832"/>
                <a:chExt cx="870900" cy="870900"/>
              </a:xfrm>
            </p:grpSpPr>
            <p:grpSp>
              <p:nvGrpSpPr>
                <p:cNvPr id="198" name="Google Shape;198;g36db09aa1fd_0_0"/>
                <p:cNvGrpSpPr/>
                <p:nvPr/>
              </p:nvGrpSpPr>
              <p:grpSpPr>
                <a:xfrm>
                  <a:off x="2948764" y="6535832"/>
                  <a:ext cx="870900" cy="870900"/>
                  <a:chOff x="1811898" y="6386733"/>
                  <a:chExt cx="870900" cy="870900"/>
                </a:xfrm>
              </p:grpSpPr>
              <p:sp>
                <p:nvSpPr>
                  <p:cNvPr id="199" name="Google Shape;199;g36db09aa1fd_0_0"/>
                  <p:cNvSpPr/>
                  <p:nvPr/>
                </p:nvSpPr>
                <p:spPr>
                  <a:xfrm>
                    <a:off x="1811898" y="6386733"/>
                    <a:ext cx="870900" cy="870900"/>
                  </a:xfrm>
                  <a:prstGeom prst="ellipse">
                    <a:avLst/>
                  </a:prstGeom>
                  <a:solidFill>
                    <a:srgbClr val="002FA7"/>
                  </a:solidFill>
                  <a:ln>
                    <a:noFill/>
                  </a:ln>
                  <a:effectLst>
                    <a:outerShdw blurRad="342900" algn="ctr" rotWithShape="0">
                      <a:srgbClr val="002FA7">
                        <a:alpha val="1412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  <p:sp>
                <p:nvSpPr>
                  <p:cNvPr id="200" name="Google Shape;200;g36db09aa1fd_0_0"/>
                  <p:cNvSpPr txBox="1"/>
                  <p:nvPr/>
                </p:nvSpPr>
                <p:spPr>
                  <a:xfrm>
                    <a:off x="1902711" y="6418305"/>
                    <a:ext cx="689100" cy="30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US" sz="1400" b="0" i="0" u="none" strike="noStrike" cap="none">
                        <a:solidFill>
                          <a:schemeClr val="lt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rPr>
                      <a:t>VM</a:t>
                    </a:r>
                    <a:endParaRPr sz="14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</p:grpSp>
            <p:pic>
              <p:nvPicPr>
                <p:cNvPr id="201" name="Google Shape;201;g36db09aa1fd_0_0" descr="電腦 以實心填滿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11009" y="6765542"/>
                  <a:ext cx="530982" cy="5309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202" name="Google Shape;202;g36db09aa1fd_0_0"/>
            <p:cNvCxnSpPr/>
            <p:nvPr/>
          </p:nvCxnSpPr>
          <p:spPr>
            <a:xfrm rot="-5400000" flipH="1">
              <a:off x="4567786" y="6205679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03" name="Google Shape;203;g36db09aa1fd_0_0"/>
          <p:cNvGrpSpPr/>
          <p:nvPr/>
        </p:nvGrpSpPr>
        <p:grpSpPr>
          <a:xfrm>
            <a:off x="4828973" y="4865635"/>
            <a:ext cx="1952759" cy="2660981"/>
            <a:chOff x="3404177" y="4903085"/>
            <a:chExt cx="1952759" cy="2660981"/>
          </a:xfrm>
        </p:grpSpPr>
        <p:grpSp>
          <p:nvGrpSpPr>
            <p:cNvPr id="204" name="Google Shape;204;g36db09aa1fd_0_0"/>
            <p:cNvGrpSpPr/>
            <p:nvPr/>
          </p:nvGrpSpPr>
          <p:grpSpPr>
            <a:xfrm>
              <a:off x="4486036" y="6588026"/>
              <a:ext cx="870900" cy="870900"/>
              <a:chOff x="4497240" y="6687284"/>
              <a:chExt cx="870900" cy="870900"/>
            </a:xfrm>
          </p:grpSpPr>
          <p:grpSp>
            <p:nvGrpSpPr>
              <p:cNvPr id="205" name="Google Shape;205;g36db09aa1fd_0_0"/>
              <p:cNvGrpSpPr/>
              <p:nvPr/>
            </p:nvGrpSpPr>
            <p:grpSpPr>
              <a:xfrm>
                <a:off x="4497240" y="6687284"/>
                <a:ext cx="870900" cy="870900"/>
                <a:chOff x="1811898" y="6386733"/>
                <a:chExt cx="870900" cy="870900"/>
              </a:xfrm>
            </p:grpSpPr>
            <p:sp>
              <p:nvSpPr>
                <p:cNvPr id="160" name="Google Shape;160;g36db09aa1fd_0_0"/>
                <p:cNvSpPr/>
                <p:nvPr/>
              </p:nvSpPr>
              <p:spPr>
                <a:xfrm>
                  <a:off x="1811898" y="6386733"/>
                  <a:ext cx="870900" cy="870900"/>
                </a:xfrm>
                <a:prstGeom prst="ellipse">
                  <a:avLst/>
                </a:prstGeom>
                <a:solidFill>
                  <a:srgbClr val="002FA7"/>
                </a:solidFill>
                <a:ln>
                  <a:noFill/>
                </a:ln>
                <a:effectLst>
                  <a:outerShdw blurRad="342900" algn="ctr" rotWithShape="0">
                    <a:srgbClr val="002FA7">
                      <a:alpha val="141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  <p:sp>
              <p:nvSpPr>
                <p:cNvPr id="206" name="Google Shape;206;g36db09aa1fd_0_0"/>
                <p:cNvSpPr txBox="1"/>
                <p:nvPr/>
              </p:nvSpPr>
              <p:spPr>
                <a:xfrm>
                  <a:off x="1902711" y="6418305"/>
                  <a:ext cx="6891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rPr>
                    <a:t>Service</a:t>
                  </a:r>
                  <a:endParaRPr sz="1200" b="0" i="0" u="none" strike="noStrike" cap="none">
                    <a:solidFill>
                      <a:schemeClr val="lt2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</p:grpSp>
          <p:pic>
            <p:nvPicPr>
              <p:cNvPr id="207" name="Google Shape;207;g36db09aa1fd_0_0" descr="OpenShift Logo transparent PNG - Stick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668103" y="6963872"/>
                <a:ext cx="529074" cy="490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8" name="Google Shape;208;g36db09aa1fd_0_0"/>
            <p:cNvSpPr txBox="1"/>
            <p:nvPr/>
          </p:nvSpPr>
          <p:spPr>
            <a:xfrm>
              <a:off x="3547609" y="5554929"/>
              <a:ext cx="1701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Jenkins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自動化組建</a:t>
              </a: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(10.22.109.120)</a:t>
              </a: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09" name="Google Shape;209;g36db09aa1fd_0_0"/>
            <p:cNvGrpSpPr/>
            <p:nvPr/>
          </p:nvGrpSpPr>
          <p:grpSpPr>
            <a:xfrm>
              <a:off x="4097754" y="4903085"/>
              <a:ext cx="616500" cy="616500"/>
              <a:chOff x="2583568" y="4846022"/>
              <a:chExt cx="616500" cy="616500"/>
            </a:xfrm>
          </p:grpSpPr>
          <p:sp>
            <p:nvSpPr>
              <p:cNvPr id="153" name="Google Shape;153;g36db09aa1fd_0_0"/>
              <p:cNvSpPr/>
              <p:nvPr/>
            </p:nvSpPr>
            <p:spPr>
              <a:xfrm>
                <a:off x="2583568" y="4846022"/>
                <a:ext cx="616500" cy="616500"/>
              </a:xfrm>
              <a:prstGeom prst="ellipse">
                <a:avLst/>
              </a:prstGeom>
              <a:solidFill>
                <a:schemeClr val="lt2"/>
              </a:solidFill>
              <a:ln w="12700" cap="flat" cmpd="sng">
                <a:solidFill>
                  <a:srgbClr val="002FA7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10" name="Google Shape;210;g36db09aa1fd_0_0"/>
              <p:cNvSpPr/>
              <p:nvPr/>
            </p:nvSpPr>
            <p:spPr>
              <a:xfrm>
                <a:off x="2702181" y="4933861"/>
                <a:ext cx="377701" cy="416621"/>
              </a:xfrm>
              <a:custGeom>
                <a:avLst/>
                <a:gdLst/>
                <a:ahLst/>
                <a:cxnLst/>
                <a:rect l="l" t="t" r="r" b="b"/>
                <a:pathLst>
                  <a:path w="1573754" h="1735920" extrusionOk="0">
                    <a:moveTo>
                      <a:pt x="126517" y="1735921"/>
                    </a:moveTo>
                    <a:lnTo>
                      <a:pt x="56163" y="1735921"/>
                    </a:lnTo>
                    <a:cubicBezTo>
                      <a:pt x="54210" y="1731147"/>
                      <a:pt x="52529" y="1726320"/>
                      <a:pt x="51119" y="1721817"/>
                    </a:cubicBezTo>
                    <a:cubicBezTo>
                      <a:pt x="35551" y="1673486"/>
                      <a:pt x="8157" y="1613818"/>
                      <a:pt x="1160" y="1565812"/>
                    </a:cubicBezTo>
                    <a:cubicBezTo>
                      <a:pt x="-9635" y="1494644"/>
                      <a:pt x="57357" y="1490684"/>
                      <a:pt x="100589" y="1459928"/>
                    </a:cubicBezTo>
                    <a:cubicBezTo>
                      <a:pt x="166712" y="1412139"/>
                      <a:pt x="218678" y="1385885"/>
                      <a:pt x="290442" y="1342599"/>
                    </a:cubicBezTo>
                    <a:cubicBezTo>
                      <a:pt x="311923" y="1329960"/>
                      <a:pt x="375985" y="1297685"/>
                      <a:pt x="383091" y="1282713"/>
                    </a:cubicBezTo>
                    <a:cubicBezTo>
                      <a:pt x="397465" y="1253367"/>
                      <a:pt x="358193" y="1211817"/>
                      <a:pt x="347778" y="1188709"/>
                    </a:cubicBezTo>
                    <a:cubicBezTo>
                      <a:pt x="331342" y="1152257"/>
                      <a:pt x="322609" y="1120850"/>
                      <a:pt x="320385" y="1084995"/>
                    </a:cubicBezTo>
                    <a:cubicBezTo>
                      <a:pt x="260771" y="1075393"/>
                      <a:pt x="215315" y="1039484"/>
                      <a:pt x="186999" y="999343"/>
                    </a:cubicBezTo>
                    <a:cubicBezTo>
                      <a:pt x="141489" y="932461"/>
                      <a:pt x="109919" y="808676"/>
                      <a:pt x="149191" y="714618"/>
                    </a:cubicBezTo>
                    <a:cubicBezTo>
                      <a:pt x="152283" y="707240"/>
                      <a:pt x="167580" y="692540"/>
                      <a:pt x="169804" y="680986"/>
                    </a:cubicBezTo>
                    <a:cubicBezTo>
                      <a:pt x="173981" y="658638"/>
                      <a:pt x="162156" y="628967"/>
                      <a:pt x="161071" y="605262"/>
                    </a:cubicBezTo>
                    <a:cubicBezTo>
                      <a:pt x="156514" y="482942"/>
                      <a:pt x="181683" y="377601"/>
                      <a:pt x="264134" y="340552"/>
                    </a:cubicBezTo>
                    <a:cubicBezTo>
                      <a:pt x="297494" y="207492"/>
                      <a:pt x="417048" y="163120"/>
                      <a:pt x="529712" y="97051"/>
                    </a:cubicBezTo>
                    <a:cubicBezTo>
                      <a:pt x="571805" y="72153"/>
                      <a:pt x="618455" y="56314"/>
                      <a:pt x="666461" y="38522"/>
                    </a:cubicBezTo>
                    <a:cubicBezTo>
                      <a:pt x="837926" y="-24780"/>
                      <a:pt x="1102364" y="-12901"/>
                      <a:pt x="1244754" y="95316"/>
                    </a:cubicBezTo>
                    <a:cubicBezTo>
                      <a:pt x="1305236" y="141097"/>
                      <a:pt x="1402116" y="237706"/>
                      <a:pt x="1436832" y="307789"/>
                    </a:cubicBezTo>
                    <a:cubicBezTo>
                      <a:pt x="1528124" y="492598"/>
                      <a:pt x="1521290" y="801625"/>
                      <a:pt x="1457445" y="1026465"/>
                    </a:cubicBezTo>
                    <a:cubicBezTo>
                      <a:pt x="1448711" y="1056679"/>
                      <a:pt x="1436561" y="1101105"/>
                      <a:pt x="1419040" y="1137286"/>
                    </a:cubicBezTo>
                    <a:cubicBezTo>
                      <a:pt x="1406889" y="1162401"/>
                      <a:pt x="1369081" y="1213227"/>
                      <a:pt x="1373855" y="1235575"/>
                    </a:cubicBezTo>
                    <a:cubicBezTo>
                      <a:pt x="1378411" y="1258412"/>
                      <a:pt x="1459777" y="1320359"/>
                      <a:pt x="1477298" y="1336469"/>
                    </a:cubicBezTo>
                    <a:cubicBezTo>
                      <a:pt x="1508596" y="1366900"/>
                      <a:pt x="1568590" y="1407040"/>
                      <a:pt x="1573038" y="1444957"/>
                    </a:cubicBezTo>
                    <a:cubicBezTo>
                      <a:pt x="1578083" y="1485314"/>
                      <a:pt x="1555246" y="1541511"/>
                      <a:pt x="1543367" y="1580566"/>
                    </a:cubicBezTo>
                    <a:cubicBezTo>
                      <a:pt x="1527799" y="1632803"/>
                      <a:pt x="1511960" y="1684769"/>
                      <a:pt x="1496229" y="1734782"/>
                    </a:cubicBezTo>
                    <a:lnTo>
                      <a:pt x="126517" y="1734782"/>
                    </a:lnTo>
                    <a:close/>
                    <a:moveTo>
                      <a:pt x="929760" y="1479944"/>
                    </a:moveTo>
                    <a:cubicBezTo>
                      <a:pt x="890488" y="1458192"/>
                      <a:pt x="831416" y="1435030"/>
                      <a:pt x="780264" y="1425103"/>
                    </a:cubicBezTo>
                    <a:cubicBezTo>
                      <a:pt x="717558" y="1413224"/>
                      <a:pt x="724068" y="1511026"/>
                      <a:pt x="726020" y="1569175"/>
                    </a:cubicBezTo>
                    <a:cubicBezTo>
                      <a:pt x="728244" y="1615825"/>
                      <a:pt x="752275" y="1664427"/>
                      <a:pt x="763069" y="1695455"/>
                    </a:cubicBezTo>
                    <a:cubicBezTo>
                      <a:pt x="768439" y="1709612"/>
                      <a:pt x="769578" y="1725180"/>
                      <a:pt x="781729" y="1728001"/>
                    </a:cubicBezTo>
                    <a:cubicBezTo>
                      <a:pt x="803209" y="1732775"/>
                      <a:pt x="874974" y="1704188"/>
                      <a:pt x="895587" y="1693231"/>
                    </a:cubicBezTo>
                    <a:cubicBezTo>
                      <a:pt x="938819" y="1669526"/>
                      <a:pt x="972396" y="1632206"/>
                      <a:pt x="1009445" y="1607363"/>
                    </a:cubicBezTo>
                    <a:cubicBezTo>
                      <a:pt x="1010584" y="1594941"/>
                      <a:pt x="1010584" y="1582790"/>
                      <a:pt x="1011669" y="1570640"/>
                    </a:cubicBezTo>
                    <a:cubicBezTo>
                      <a:pt x="989971" y="1559845"/>
                      <a:pt x="965073" y="1551980"/>
                      <a:pt x="932310" y="1550624"/>
                    </a:cubicBezTo>
                    <a:cubicBezTo>
                      <a:pt x="954875" y="1539558"/>
                      <a:pt x="986554" y="1539558"/>
                      <a:pt x="1007166" y="1526539"/>
                    </a:cubicBezTo>
                    <a:lnTo>
                      <a:pt x="1008251" y="1512436"/>
                    </a:lnTo>
                    <a:cubicBezTo>
                      <a:pt x="972396" y="1510483"/>
                      <a:pt x="958564" y="1494047"/>
                      <a:pt x="934534" y="1481137"/>
                    </a:cubicBezTo>
                    <a:close/>
                    <a:moveTo>
                      <a:pt x="1469107" y="1692146"/>
                    </a:moveTo>
                    <a:cubicBezTo>
                      <a:pt x="1482939" y="1647449"/>
                      <a:pt x="1494764" y="1604000"/>
                      <a:pt x="1502684" y="1565595"/>
                    </a:cubicBezTo>
                    <a:cubicBezTo>
                      <a:pt x="1506969" y="1544603"/>
                      <a:pt x="1518252" y="1499201"/>
                      <a:pt x="1515431" y="1480541"/>
                    </a:cubicBezTo>
                    <a:cubicBezTo>
                      <a:pt x="1511254" y="1447181"/>
                      <a:pt x="1466015" y="1422608"/>
                      <a:pt x="1442799" y="1401996"/>
                    </a:cubicBezTo>
                    <a:cubicBezTo>
                      <a:pt x="1400705" y="1363808"/>
                      <a:pt x="1374180" y="1331316"/>
                      <a:pt x="1330134" y="1295461"/>
                    </a:cubicBezTo>
                    <a:cubicBezTo>
                      <a:pt x="1312071" y="1322583"/>
                      <a:pt x="1273558" y="1340103"/>
                      <a:pt x="1258912" y="1361584"/>
                    </a:cubicBezTo>
                    <a:cubicBezTo>
                      <a:pt x="1363765" y="1311897"/>
                      <a:pt x="1382642" y="1551437"/>
                      <a:pt x="1341417" y="1628626"/>
                    </a:cubicBezTo>
                    <a:cubicBezTo>
                      <a:pt x="1347926" y="1652331"/>
                      <a:pt x="1369678" y="1661118"/>
                      <a:pt x="1378737" y="1681731"/>
                    </a:cubicBezTo>
                    <a:lnTo>
                      <a:pt x="1372499" y="1693882"/>
                    </a:lnTo>
                    <a:lnTo>
                      <a:pt x="1465744" y="1693882"/>
                    </a:lnTo>
                    <a:cubicBezTo>
                      <a:pt x="1466557" y="1693882"/>
                      <a:pt x="1467968" y="1693882"/>
                      <a:pt x="1468836" y="1694750"/>
                    </a:cubicBezTo>
                    <a:close/>
                    <a:moveTo>
                      <a:pt x="989049" y="1691278"/>
                    </a:moveTo>
                    <a:cubicBezTo>
                      <a:pt x="985360" y="1685908"/>
                      <a:pt x="981672" y="1681351"/>
                      <a:pt x="978254" y="1676307"/>
                    </a:cubicBezTo>
                    <a:lnTo>
                      <a:pt x="956557" y="1690139"/>
                    </a:lnTo>
                    <a:lnTo>
                      <a:pt x="989049" y="1690139"/>
                    </a:lnTo>
                    <a:close/>
                    <a:moveTo>
                      <a:pt x="1189317" y="1691278"/>
                    </a:moveTo>
                    <a:cubicBezTo>
                      <a:pt x="1189914" y="1676307"/>
                      <a:pt x="1190782" y="1662149"/>
                      <a:pt x="1191650" y="1648046"/>
                    </a:cubicBezTo>
                    <a:cubicBezTo>
                      <a:pt x="1153191" y="1649998"/>
                      <a:pt x="1131981" y="1613330"/>
                      <a:pt x="1105131" y="1609912"/>
                    </a:cubicBezTo>
                    <a:cubicBezTo>
                      <a:pt x="1081697" y="1606820"/>
                      <a:pt x="1061681" y="1635895"/>
                      <a:pt x="1031413" y="1624016"/>
                    </a:cubicBezTo>
                    <a:cubicBezTo>
                      <a:pt x="1024307" y="1631664"/>
                      <a:pt x="1018124" y="1640452"/>
                      <a:pt x="1010801" y="1646961"/>
                    </a:cubicBezTo>
                    <a:cubicBezTo>
                      <a:pt x="1021812" y="1659925"/>
                      <a:pt x="1032010" y="1674083"/>
                      <a:pt x="1041340" y="1689054"/>
                    </a:cubicBezTo>
                    <a:lnTo>
                      <a:pt x="1100357" y="1689054"/>
                    </a:lnTo>
                    <a:cubicBezTo>
                      <a:pt x="1101496" y="1677175"/>
                      <a:pt x="1110284" y="1668387"/>
                      <a:pt x="1122109" y="1668387"/>
                    </a:cubicBezTo>
                    <a:cubicBezTo>
                      <a:pt x="1133934" y="1668387"/>
                      <a:pt x="1142722" y="1677229"/>
                      <a:pt x="1142722" y="1688186"/>
                    </a:cubicBezTo>
                    <a:lnTo>
                      <a:pt x="1190456" y="1688186"/>
                    </a:lnTo>
                    <a:close/>
                    <a:moveTo>
                      <a:pt x="1342502" y="1691278"/>
                    </a:moveTo>
                    <a:cubicBezTo>
                      <a:pt x="1319882" y="1656508"/>
                      <a:pt x="1274100" y="1626240"/>
                      <a:pt x="1220996" y="1651138"/>
                    </a:cubicBezTo>
                    <a:lnTo>
                      <a:pt x="1218772" y="1690139"/>
                    </a:lnTo>
                    <a:lnTo>
                      <a:pt x="1342502" y="1690139"/>
                    </a:lnTo>
                    <a:close/>
                    <a:moveTo>
                      <a:pt x="727160" y="1691278"/>
                    </a:moveTo>
                    <a:lnTo>
                      <a:pt x="719511" y="1666380"/>
                    </a:lnTo>
                    <a:cubicBezTo>
                      <a:pt x="703184" y="1614089"/>
                      <a:pt x="693528" y="1575088"/>
                      <a:pt x="690165" y="1544874"/>
                    </a:cubicBezTo>
                    <a:cubicBezTo>
                      <a:pt x="624042" y="1513250"/>
                      <a:pt x="554556" y="1481897"/>
                      <a:pt x="498359" y="1441811"/>
                    </a:cubicBezTo>
                    <a:cubicBezTo>
                      <a:pt x="487293" y="1434162"/>
                      <a:pt x="418078" y="1344009"/>
                      <a:pt x="409345" y="1347426"/>
                    </a:cubicBezTo>
                    <a:cubicBezTo>
                      <a:pt x="283336" y="1396300"/>
                      <a:pt x="166387" y="1481897"/>
                      <a:pt x="61045" y="1563263"/>
                    </a:cubicBezTo>
                    <a:cubicBezTo>
                      <a:pt x="79705" y="1603403"/>
                      <a:pt x="95761" y="1645767"/>
                      <a:pt x="111004" y="1689054"/>
                    </a:cubicBezTo>
                    <a:lnTo>
                      <a:pt x="726075" y="1689054"/>
                    </a:lnTo>
                    <a:close/>
                    <a:moveTo>
                      <a:pt x="1324710" y="1538473"/>
                    </a:moveTo>
                    <a:cubicBezTo>
                      <a:pt x="1322703" y="1501425"/>
                      <a:pt x="1312776" y="1425700"/>
                      <a:pt x="1290211" y="1412682"/>
                    </a:cubicBezTo>
                    <a:cubicBezTo>
                      <a:pt x="1242476" y="1384475"/>
                      <a:pt x="1156554" y="1468932"/>
                      <a:pt x="1120699" y="1480812"/>
                    </a:cubicBezTo>
                    <a:cubicBezTo>
                      <a:pt x="1124116" y="1491498"/>
                      <a:pt x="1130625" y="1500285"/>
                      <a:pt x="1131764" y="1515528"/>
                    </a:cubicBezTo>
                    <a:cubicBezTo>
                      <a:pt x="1152377" y="1510158"/>
                      <a:pt x="1178360" y="1513575"/>
                      <a:pt x="1196694" y="1522308"/>
                    </a:cubicBezTo>
                    <a:cubicBezTo>
                      <a:pt x="1174943" y="1524261"/>
                      <a:pt x="1151184" y="1524261"/>
                      <a:pt x="1137080" y="1534188"/>
                    </a:cubicBezTo>
                    <a:cubicBezTo>
                      <a:pt x="1131710" y="1548020"/>
                      <a:pt x="1138165" y="1568687"/>
                      <a:pt x="1134748" y="1589300"/>
                    </a:cubicBezTo>
                    <a:cubicBezTo>
                      <a:pt x="1184815" y="1603674"/>
                      <a:pt x="1243236" y="1611268"/>
                      <a:pt x="1307406" y="1613330"/>
                    </a:cubicBezTo>
                    <a:cubicBezTo>
                      <a:pt x="1319285" y="1596894"/>
                      <a:pt x="1323842" y="1566680"/>
                      <a:pt x="1322649" y="1535056"/>
                    </a:cubicBezTo>
                    <a:close/>
                    <a:moveTo>
                      <a:pt x="1029732" y="1512436"/>
                    </a:moveTo>
                    <a:cubicBezTo>
                      <a:pt x="1026314" y="1539558"/>
                      <a:pt x="1032824" y="1549485"/>
                      <a:pt x="1038248" y="1580566"/>
                    </a:cubicBezTo>
                    <a:cubicBezTo>
                      <a:pt x="1129432" y="1608773"/>
                      <a:pt x="1113105" y="1454775"/>
                      <a:pt x="1028647" y="1511351"/>
                    </a:cubicBezTo>
                    <a:close/>
                    <a:moveTo>
                      <a:pt x="552603" y="1410458"/>
                    </a:moveTo>
                    <a:cubicBezTo>
                      <a:pt x="520057" y="1443492"/>
                      <a:pt x="644383" y="1488732"/>
                      <a:pt x="683656" y="1490955"/>
                    </a:cubicBezTo>
                    <a:cubicBezTo>
                      <a:pt x="683656" y="1470072"/>
                      <a:pt x="695535" y="1450327"/>
                      <a:pt x="693583" y="1435356"/>
                    </a:cubicBezTo>
                    <a:cubicBezTo>
                      <a:pt x="646662" y="1426893"/>
                      <a:pt x="584824" y="1432535"/>
                      <a:pt x="552928" y="1410186"/>
                    </a:cubicBezTo>
                    <a:close/>
                    <a:moveTo>
                      <a:pt x="954875" y="1426026"/>
                    </a:moveTo>
                    <a:cubicBezTo>
                      <a:pt x="954875" y="1429118"/>
                      <a:pt x="950698" y="1427978"/>
                      <a:pt x="950102" y="1430528"/>
                    </a:cubicBezTo>
                    <a:cubicBezTo>
                      <a:pt x="992195" y="1463291"/>
                      <a:pt x="1023494" y="1470072"/>
                      <a:pt x="1080558" y="1467576"/>
                    </a:cubicBezTo>
                    <a:cubicBezTo>
                      <a:pt x="1105999" y="1448645"/>
                      <a:pt x="1128889" y="1426948"/>
                      <a:pt x="1156011" y="1409047"/>
                    </a:cubicBezTo>
                    <a:cubicBezTo>
                      <a:pt x="1094173" y="1414472"/>
                      <a:pt x="1016225" y="1453148"/>
                      <a:pt x="955146" y="1425754"/>
                    </a:cubicBezTo>
                    <a:close/>
                    <a:moveTo>
                      <a:pt x="1202336" y="143918"/>
                    </a:moveTo>
                    <a:cubicBezTo>
                      <a:pt x="1086254" y="78392"/>
                      <a:pt x="887667" y="28921"/>
                      <a:pt x="763015" y="91139"/>
                    </a:cubicBezTo>
                    <a:cubicBezTo>
                      <a:pt x="662989" y="141097"/>
                      <a:pt x="526240" y="224199"/>
                      <a:pt x="480784" y="329324"/>
                    </a:cubicBezTo>
                    <a:cubicBezTo>
                      <a:pt x="524233" y="430434"/>
                      <a:pt x="468850" y="523354"/>
                      <a:pt x="464674" y="626200"/>
                    </a:cubicBezTo>
                    <a:cubicBezTo>
                      <a:pt x="463209" y="681041"/>
                      <a:pt x="490656" y="729046"/>
                      <a:pt x="492935" y="788660"/>
                    </a:cubicBezTo>
                    <a:cubicBezTo>
                      <a:pt x="478180" y="812962"/>
                      <a:pt x="432995" y="816054"/>
                      <a:pt x="401642" y="814426"/>
                    </a:cubicBezTo>
                    <a:cubicBezTo>
                      <a:pt x="391173" y="761538"/>
                      <a:pt x="372513" y="702250"/>
                      <a:pt x="318053" y="696337"/>
                    </a:cubicBezTo>
                    <a:cubicBezTo>
                      <a:pt x="241189" y="688147"/>
                      <a:pt x="184667" y="751720"/>
                      <a:pt x="181304" y="818115"/>
                    </a:cubicBezTo>
                    <a:cubicBezTo>
                      <a:pt x="177018" y="896389"/>
                      <a:pt x="241786" y="1025489"/>
                      <a:pt x="332156" y="1016701"/>
                    </a:cubicBezTo>
                    <a:cubicBezTo>
                      <a:pt x="367469" y="1013284"/>
                      <a:pt x="376202" y="977700"/>
                      <a:pt x="414607" y="977700"/>
                    </a:cubicBezTo>
                    <a:cubicBezTo>
                      <a:pt x="435273" y="1018926"/>
                      <a:pt x="382440" y="1031944"/>
                      <a:pt x="376799" y="1061019"/>
                    </a:cubicBezTo>
                    <a:cubicBezTo>
                      <a:pt x="375659" y="1068613"/>
                      <a:pt x="381084" y="1098067"/>
                      <a:pt x="384447" y="1112171"/>
                    </a:cubicBezTo>
                    <a:cubicBezTo>
                      <a:pt x="401100" y="1180247"/>
                      <a:pt x="438094" y="1268122"/>
                      <a:pt x="474275" y="1320413"/>
                    </a:cubicBezTo>
                    <a:cubicBezTo>
                      <a:pt x="520274" y="1385343"/>
                      <a:pt x="610698" y="1396408"/>
                      <a:pt x="707903" y="1402918"/>
                    </a:cubicBezTo>
                    <a:cubicBezTo>
                      <a:pt x="725098" y="1365001"/>
                      <a:pt x="789269" y="1368147"/>
                      <a:pt x="831362" y="1378020"/>
                    </a:cubicBezTo>
                    <a:cubicBezTo>
                      <a:pt x="781403" y="1358221"/>
                      <a:pt x="734754" y="1309618"/>
                      <a:pt x="695752" y="1267308"/>
                    </a:cubicBezTo>
                    <a:cubicBezTo>
                      <a:pt x="651110" y="1218434"/>
                      <a:pt x="606793" y="1165275"/>
                      <a:pt x="604460" y="1102244"/>
                    </a:cubicBezTo>
                    <a:cubicBezTo>
                      <a:pt x="688158" y="1218380"/>
                      <a:pt x="756180" y="1319220"/>
                      <a:pt x="908226" y="1370371"/>
                    </a:cubicBezTo>
                    <a:cubicBezTo>
                      <a:pt x="1023222" y="1408288"/>
                      <a:pt x="1157693" y="1351983"/>
                      <a:pt x="1245568" y="1290145"/>
                    </a:cubicBezTo>
                    <a:cubicBezTo>
                      <a:pt x="1282508" y="1264162"/>
                      <a:pt x="1304314" y="1222882"/>
                      <a:pt x="1330351" y="1185942"/>
                    </a:cubicBezTo>
                    <a:cubicBezTo>
                      <a:pt x="1427773" y="1046047"/>
                      <a:pt x="1473555" y="845508"/>
                      <a:pt x="1463628" y="651098"/>
                    </a:cubicBezTo>
                    <a:cubicBezTo>
                      <a:pt x="1459451" y="570871"/>
                      <a:pt x="1459451" y="490590"/>
                      <a:pt x="1432330" y="437540"/>
                    </a:cubicBezTo>
                    <a:cubicBezTo>
                      <a:pt x="1404068" y="381072"/>
                      <a:pt x="1309684" y="331005"/>
                      <a:pt x="1253162" y="381072"/>
                    </a:cubicBezTo>
                    <a:cubicBezTo>
                      <a:pt x="1242476" y="325689"/>
                      <a:pt x="1298673" y="292058"/>
                      <a:pt x="1365067" y="311586"/>
                    </a:cubicBezTo>
                    <a:cubicBezTo>
                      <a:pt x="1317333" y="249694"/>
                      <a:pt x="1268459" y="177061"/>
                      <a:pt x="1201197" y="139253"/>
                    </a:cubicBezTo>
                    <a:close/>
                    <a:moveTo>
                      <a:pt x="901174" y="1077400"/>
                    </a:moveTo>
                    <a:cubicBezTo>
                      <a:pt x="945491" y="1189197"/>
                      <a:pt x="1098405" y="1175961"/>
                      <a:pt x="1227234" y="1173141"/>
                    </a:cubicBezTo>
                    <a:cubicBezTo>
                      <a:pt x="1220996" y="1187244"/>
                      <a:pt x="1208574" y="1204439"/>
                      <a:pt x="1193331" y="1210406"/>
                    </a:cubicBezTo>
                    <a:cubicBezTo>
                      <a:pt x="1152377" y="1227113"/>
                      <a:pt x="1038248" y="1239861"/>
                      <a:pt x="980912" y="1209593"/>
                    </a:cubicBezTo>
                    <a:cubicBezTo>
                      <a:pt x="944460" y="1189794"/>
                      <a:pt x="921244" y="1146290"/>
                      <a:pt x="901228" y="1120850"/>
                    </a:cubicBezTo>
                    <a:cubicBezTo>
                      <a:pt x="891301" y="1108428"/>
                      <a:pt x="843892" y="1076804"/>
                      <a:pt x="900360" y="1076804"/>
                    </a:cubicBezTo>
                    <a:close/>
                    <a:moveTo>
                      <a:pt x="913053" y="1014315"/>
                    </a:moveTo>
                    <a:cubicBezTo>
                      <a:pt x="977766" y="1047946"/>
                      <a:pt x="1095313" y="1051906"/>
                      <a:pt x="1182916" y="1049085"/>
                    </a:cubicBezTo>
                    <a:cubicBezTo>
                      <a:pt x="1187690" y="1068559"/>
                      <a:pt x="1187690" y="1092046"/>
                      <a:pt x="1187961" y="1115208"/>
                    </a:cubicBezTo>
                    <a:cubicBezTo>
                      <a:pt x="1075785" y="1121121"/>
                      <a:pt x="942996" y="1093131"/>
                      <a:pt x="913324" y="1014315"/>
                    </a:cubicBezTo>
                    <a:close/>
                    <a:moveTo>
                      <a:pt x="1395878" y="972222"/>
                    </a:moveTo>
                    <a:cubicBezTo>
                      <a:pt x="1361650" y="1037260"/>
                      <a:pt x="1313047" y="1109296"/>
                      <a:pt x="1212262" y="1111520"/>
                    </a:cubicBezTo>
                    <a:cubicBezTo>
                      <a:pt x="1210527" y="1091178"/>
                      <a:pt x="1209170" y="1058415"/>
                      <a:pt x="1212262" y="1046264"/>
                    </a:cubicBezTo>
                    <a:cubicBezTo>
                      <a:pt x="1289072" y="1038616"/>
                      <a:pt x="1337077" y="999343"/>
                      <a:pt x="1396203" y="972493"/>
                    </a:cubicBezTo>
                    <a:close/>
                    <a:moveTo>
                      <a:pt x="1348957" y="923945"/>
                    </a:moveTo>
                    <a:cubicBezTo>
                      <a:pt x="1275239" y="971733"/>
                      <a:pt x="1193006" y="1023374"/>
                      <a:pt x="1072367" y="1011548"/>
                    </a:cubicBezTo>
                    <a:cubicBezTo>
                      <a:pt x="1046981" y="988983"/>
                      <a:pt x="1037380" y="938916"/>
                      <a:pt x="1062224" y="905881"/>
                    </a:cubicBezTo>
                    <a:cubicBezTo>
                      <a:pt x="1075188" y="928827"/>
                      <a:pt x="1066401" y="970052"/>
                      <a:pt x="1103449" y="975964"/>
                    </a:cubicBezTo>
                    <a:cubicBezTo>
                      <a:pt x="1171796" y="988115"/>
                      <a:pt x="1250938" y="934142"/>
                      <a:pt x="1300897" y="915211"/>
                    </a:cubicBezTo>
                    <a:cubicBezTo>
                      <a:pt x="1331111" y="863788"/>
                      <a:pt x="1297479" y="844911"/>
                      <a:pt x="1270466" y="811877"/>
                    </a:cubicBezTo>
                    <a:cubicBezTo>
                      <a:pt x="1213890" y="744343"/>
                      <a:pt x="1138165" y="659831"/>
                      <a:pt x="1140227" y="557853"/>
                    </a:cubicBezTo>
                    <a:cubicBezTo>
                      <a:pt x="1162792" y="541742"/>
                      <a:pt x="1165341" y="583022"/>
                      <a:pt x="1168433" y="590345"/>
                    </a:cubicBezTo>
                    <a:cubicBezTo>
                      <a:pt x="1197888" y="659831"/>
                      <a:pt x="1271551" y="747706"/>
                      <a:pt x="1325795" y="807320"/>
                    </a:cubicBezTo>
                    <a:cubicBezTo>
                      <a:pt x="1338813" y="822563"/>
                      <a:pt x="1360565" y="835581"/>
                      <a:pt x="1362518" y="845508"/>
                    </a:cubicBezTo>
                    <a:cubicBezTo>
                      <a:pt x="1369298" y="873444"/>
                      <a:pt x="1344129" y="907075"/>
                      <a:pt x="1347546" y="925735"/>
                    </a:cubicBezTo>
                    <a:close/>
                    <a:moveTo>
                      <a:pt x="376853" y="875125"/>
                    </a:moveTo>
                    <a:cubicBezTo>
                      <a:pt x="354287" y="861835"/>
                      <a:pt x="348592" y="803577"/>
                      <a:pt x="321470" y="802221"/>
                    </a:cubicBezTo>
                    <a:cubicBezTo>
                      <a:pt x="282794" y="799997"/>
                      <a:pt x="289846" y="877946"/>
                      <a:pt x="289846" y="923456"/>
                    </a:cubicBezTo>
                    <a:cubicBezTo>
                      <a:pt x="262995" y="899752"/>
                      <a:pt x="258439" y="824787"/>
                      <a:pt x="277966" y="786979"/>
                    </a:cubicBezTo>
                    <a:cubicBezTo>
                      <a:pt x="255618" y="775967"/>
                      <a:pt x="245800" y="798858"/>
                      <a:pt x="233324" y="807320"/>
                    </a:cubicBezTo>
                    <a:cubicBezTo>
                      <a:pt x="249109" y="692323"/>
                      <a:pt x="402564" y="754541"/>
                      <a:pt x="377124" y="876807"/>
                    </a:cubicBezTo>
                    <a:close/>
                    <a:moveTo>
                      <a:pt x="259903" y="433472"/>
                    </a:moveTo>
                    <a:cubicBezTo>
                      <a:pt x="210161" y="488312"/>
                      <a:pt x="220902" y="590833"/>
                      <a:pt x="226543" y="664334"/>
                    </a:cubicBezTo>
                    <a:cubicBezTo>
                      <a:pt x="316642" y="607486"/>
                      <a:pt x="436141" y="668510"/>
                      <a:pt x="435056" y="765173"/>
                    </a:cubicBezTo>
                    <a:cubicBezTo>
                      <a:pt x="478235" y="764034"/>
                      <a:pt x="451113" y="711200"/>
                      <a:pt x="443519" y="677298"/>
                    </a:cubicBezTo>
                    <a:cubicBezTo>
                      <a:pt x="417753" y="566586"/>
                      <a:pt x="486208" y="446816"/>
                      <a:pt x="446339" y="345325"/>
                    </a:cubicBezTo>
                    <a:cubicBezTo>
                      <a:pt x="369476" y="351238"/>
                      <a:pt x="306173" y="382645"/>
                      <a:pt x="259903" y="432929"/>
                    </a:cubicBezTo>
                    <a:close/>
                    <a:moveTo>
                      <a:pt x="919562" y="513970"/>
                    </a:moveTo>
                    <a:cubicBezTo>
                      <a:pt x="941640" y="554707"/>
                      <a:pt x="948637" y="597071"/>
                      <a:pt x="980316" y="627610"/>
                    </a:cubicBezTo>
                    <a:cubicBezTo>
                      <a:pt x="994148" y="641443"/>
                      <a:pt x="1021541" y="658421"/>
                      <a:pt x="1008251" y="696554"/>
                    </a:cubicBezTo>
                    <a:cubicBezTo>
                      <a:pt x="1004942" y="705288"/>
                      <a:pt x="981726" y="724815"/>
                      <a:pt x="968490" y="729046"/>
                    </a:cubicBezTo>
                    <a:cubicBezTo>
                      <a:pt x="919617" y="743150"/>
                      <a:pt x="805488" y="731270"/>
                      <a:pt x="843892" y="670626"/>
                    </a:cubicBezTo>
                    <a:cubicBezTo>
                      <a:pt x="884630" y="671439"/>
                      <a:pt x="938873" y="696609"/>
                      <a:pt x="969087" y="667208"/>
                    </a:cubicBezTo>
                    <a:cubicBezTo>
                      <a:pt x="946467" y="629292"/>
                      <a:pt x="905242" y="556388"/>
                      <a:pt x="920485" y="513210"/>
                    </a:cubicBezTo>
                    <a:close/>
                    <a:moveTo>
                      <a:pt x="1367617" y="513210"/>
                    </a:moveTo>
                    <a:lnTo>
                      <a:pt x="1372770" y="513210"/>
                    </a:lnTo>
                    <a:cubicBezTo>
                      <a:pt x="1396474" y="561541"/>
                      <a:pt x="1415948" y="612639"/>
                      <a:pt x="1445294" y="655329"/>
                    </a:cubicBezTo>
                    <a:cubicBezTo>
                      <a:pt x="1425820" y="700840"/>
                      <a:pt x="1296720" y="741468"/>
                      <a:pt x="1298998" y="659506"/>
                    </a:cubicBezTo>
                    <a:cubicBezTo>
                      <a:pt x="1327259" y="647084"/>
                      <a:pt x="1374994" y="656956"/>
                      <a:pt x="1399892" y="641443"/>
                    </a:cubicBezTo>
                    <a:cubicBezTo>
                      <a:pt x="1386005" y="601085"/>
                      <a:pt x="1365122" y="568539"/>
                      <a:pt x="1368485" y="513210"/>
                    </a:cubicBezTo>
                    <a:close/>
                    <a:moveTo>
                      <a:pt x="866675" y="396260"/>
                    </a:moveTo>
                    <a:cubicBezTo>
                      <a:pt x="763883" y="372447"/>
                      <a:pt x="712460" y="439167"/>
                      <a:pt x="681649" y="508654"/>
                    </a:cubicBezTo>
                    <a:cubicBezTo>
                      <a:pt x="653659" y="501927"/>
                      <a:pt x="664671" y="464011"/>
                      <a:pt x="671722" y="444809"/>
                    </a:cubicBezTo>
                    <a:cubicBezTo>
                      <a:pt x="690111" y="393982"/>
                      <a:pt x="764371" y="326774"/>
                      <a:pt x="824853" y="335833"/>
                    </a:cubicBezTo>
                    <a:cubicBezTo>
                      <a:pt x="850890" y="340010"/>
                      <a:pt x="886474" y="363768"/>
                      <a:pt x="866675" y="396315"/>
                    </a:cubicBezTo>
                    <a:close/>
                    <a:moveTo>
                      <a:pt x="616448" y="115386"/>
                    </a:moveTo>
                    <a:cubicBezTo>
                      <a:pt x="503404" y="147010"/>
                      <a:pt x="358735" y="228918"/>
                      <a:pt x="312411" y="330354"/>
                    </a:cubicBezTo>
                    <a:cubicBezTo>
                      <a:pt x="348375" y="325309"/>
                      <a:pt x="373164" y="307192"/>
                      <a:pt x="408748" y="304968"/>
                    </a:cubicBezTo>
                    <a:cubicBezTo>
                      <a:pt x="422363" y="303829"/>
                      <a:pt x="439559" y="310338"/>
                      <a:pt x="455127" y="306053"/>
                    </a:cubicBezTo>
                    <a:cubicBezTo>
                      <a:pt x="485937" y="298459"/>
                      <a:pt x="511595" y="228972"/>
                      <a:pt x="534811" y="204074"/>
                    </a:cubicBezTo>
                    <a:cubicBezTo>
                      <a:pt x="557376" y="179285"/>
                      <a:pt x="584227" y="168219"/>
                      <a:pt x="602887" y="145654"/>
                    </a:cubicBezTo>
                    <a:cubicBezTo>
                      <a:pt x="614766" y="139145"/>
                      <a:pt x="632233" y="140284"/>
                      <a:pt x="633426" y="121624"/>
                    </a:cubicBezTo>
                    <a:cubicBezTo>
                      <a:pt x="628056" y="116199"/>
                      <a:pt x="622415" y="112023"/>
                      <a:pt x="616502" y="113975"/>
                    </a:cubicBezTo>
                    <a:close/>
                  </a:path>
                </a:pathLst>
              </a:custGeom>
              <a:solidFill>
                <a:srgbClr val="032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216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sp>
          <p:nvSpPr>
            <p:cNvPr id="211" name="Google Shape;211;g36db09aa1fd_0_0"/>
            <p:cNvSpPr txBox="1"/>
            <p:nvPr/>
          </p:nvSpPr>
          <p:spPr>
            <a:xfrm>
              <a:off x="3767219" y="6016011"/>
              <a:ext cx="12771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212" name="Google Shape;212;g36db09aa1fd_0_0"/>
            <p:cNvCxnSpPr/>
            <p:nvPr/>
          </p:nvCxnSpPr>
          <p:spPr>
            <a:xfrm rot="5400000">
              <a:off x="3781614" y="6187446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213" name="Google Shape;213;g36db09aa1fd_0_0"/>
            <p:cNvGrpSpPr/>
            <p:nvPr/>
          </p:nvGrpSpPr>
          <p:grpSpPr>
            <a:xfrm>
              <a:off x="3404177" y="6592579"/>
              <a:ext cx="937918" cy="971487"/>
              <a:chOff x="2721902" y="6894573"/>
              <a:chExt cx="937918" cy="971487"/>
            </a:xfrm>
          </p:grpSpPr>
          <p:sp>
            <p:nvSpPr>
              <p:cNvPr id="214" name="Google Shape;214;g36db09aa1fd_0_0"/>
              <p:cNvSpPr/>
              <p:nvPr/>
            </p:nvSpPr>
            <p:spPr>
              <a:xfrm>
                <a:off x="2788920" y="6995160"/>
                <a:ext cx="870900" cy="870900"/>
              </a:xfrm>
              <a:prstGeom prst="ellipse">
                <a:avLst/>
              </a:prstGeom>
              <a:solidFill>
                <a:srgbClr val="BBCDFF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15" name="Google Shape;215;g36db09aa1fd_0_0"/>
              <p:cNvSpPr/>
              <p:nvPr/>
            </p:nvSpPr>
            <p:spPr>
              <a:xfrm>
                <a:off x="2743200" y="6947319"/>
                <a:ext cx="870900" cy="870900"/>
              </a:xfrm>
              <a:prstGeom prst="ellipse">
                <a:avLst/>
              </a:prstGeom>
              <a:solidFill>
                <a:srgbClr val="7A9DFD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grpSp>
            <p:nvGrpSpPr>
              <p:cNvPr id="216" name="Google Shape;216;g36db09aa1fd_0_0"/>
              <p:cNvGrpSpPr/>
              <p:nvPr/>
            </p:nvGrpSpPr>
            <p:grpSpPr>
              <a:xfrm>
                <a:off x="2721902" y="6894573"/>
                <a:ext cx="870900" cy="870900"/>
                <a:chOff x="2948764" y="6535832"/>
                <a:chExt cx="870900" cy="870900"/>
              </a:xfrm>
            </p:grpSpPr>
            <p:grpSp>
              <p:nvGrpSpPr>
                <p:cNvPr id="217" name="Google Shape;217;g36db09aa1fd_0_0"/>
                <p:cNvGrpSpPr/>
                <p:nvPr/>
              </p:nvGrpSpPr>
              <p:grpSpPr>
                <a:xfrm>
                  <a:off x="2948764" y="6535832"/>
                  <a:ext cx="870900" cy="870900"/>
                  <a:chOff x="1811898" y="6386733"/>
                  <a:chExt cx="870900" cy="870900"/>
                </a:xfrm>
              </p:grpSpPr>
              <p:sp>
                <p:nvSpPr>
                  <p:cNvPr id="218" name="Google Shape;218;g36db09aa1fd_0_0"/>
                  <p:cNvSpPr/>
                  <p:nvPr/>
                </p:nvSpPr>
                <p:spPr>
                  <a:xfrm>
                    <a:off x="1811898" y="6386733"/>
                    <a:ext cx="870900" cy="870900"/>
                  </a:xfrm>
                  <a:prstGeom prst="ellipse">
                    <a:avLst/>
                  </a:prstGeom>
                  <a:solidFill>
                    <a:srgbClr val="002FA7"/>
                  </a:solidFill>
                  <a:ln>
                    <a:noFill/>
                  </a:ln>
                  <a:effectLst>
                    <a:outerShdw blurRad="342900" algn="ctr" rotWithShape="0">
                      <a:srgbClr val="002FA7">
                        <a:alpha val="1412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  <p:sp>
                <p:nvSpPr>
                  <p:cNvPr id="219" name="Google Shape;219;g36db09aa1fd_0_0"/>
                  <p:cNvSpPr txBox="1"/>
                  <p:nvPr/>
                </p:nvSpPr>
                <p:spPr>
                  <a:xfrm>
                    <a:off x="1902711" y="6418305"/>
                    <a:ext cx="689100" cy="30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US" sz="1400" b="0" i="0" u="none" strike="noStrike" cap="none">
                        <a:solidFill>
                          <a:schemeClr val="lt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rPr>
                      <a:t>VM</a:t>
                    </a:r>
                    <a:endParaRPr sz="14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</p:grpSp>
            <p:pic>
              <p:nvPicPr>
                <p:cNvPr id="220" name="Google Shape;220;g36db09aa1fd_0_0" descr="電腦 以實心填滿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11009" y="6765542"/>
                  <a:ext cx="530982" cy="5309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221" name="Google Shape;221;g36db09aa1fd_0_0"/>
            <p:cNvCxnSpPr/>
            <p:nvPr/>
          </p:nvCxnSpPr>
          <p:spPr>
            <a:xfrm rot="-5400000" flipH="1">
              <a:off x="4567786" y="6205679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22" name="Google Shape;222;g36db09aa1fd_0_0"/>
          <p:cNvGrpSpPr/>
          <p:nvPr/>
        </p:nvGrpSpPr>
        <p:grpSpPr>
          <a:xfrm>
            <a:off x="8974414" y="4865635"/>
            <a:ext cx="1952759" cy="2660981"/>
            <a:chOff x="3404177" y="4903085"/>
            <a:chExt cx="1952759" cy="2660981"/>
          </a:xfrm>
        </p:grpSpPr>
        <p:grpSp>
          <p:nvGrpSpPr>
            <p:cNvPr id="223" name="Google Shape;223;g36db09aa1fd_0_0"/>
            <p:cNvGrpSpPr/>
            <p:nvPr/>
          </p:nvGrpSpPr>
          <p:grpSpPr>
            <a:xfrm>
              <a:off x="4486036" y="6588026"/>
              <a:ext cx="870900" cy="870900"/>
              <a:chOff x="4497240" y="6687284"/>
              <a:chExt cx="870900" cy="870900"/>
            </a:xfrm>
          </p:grpSpPr>
          <p:grpSp>
            <p:nvGrpSpPr>
              <p:cNvPr id="224" name="Google Shape;224;g36db09aa1fd_0_0"/>
              <p:cNvGrpSpPr/>
              <p:nvPr/>
            </p:nvGrpSpPr>
            <p:grpSpPr>
              <a:xfrm>
                <a:off x="4497240" y="6687284"/>
                <a:ext cx="870900" cy="870900"/>
                <a:chOff x="1811898" y="6386733"/>
                <a:chExt cx="870900" cy="870900"/>
              </a:xfrm>
            </p:grpSpPr>
            <p:sp>
              <p:nvSpPr>
                <p:cNvPr id="162" name="Google Shape;162;g36db09aa1fd_0_0"/>
                <p:cNvSpPr/>
                <p:nvPr/>
              </p:nvSpPr>
              <p:spPr>
                <a:xfrm>
                  <a:off x="1811898" y="6386733"/>
                  <a:ext cx="870900" cy="870900"/>
                </a:xfrm>
                <a:prstGeom prst="ellipse">
                  <a:avLst/>
                </a:prstGeom>
                <a:solidFill>
                  <a:srgbClr val="002FA7"/>
                </a:solidFill>
                <a:ln>
                  <a:noFill/>
                </a:ln>
                <a:effectLst>
                  <a:outerShdw blurRad="342900" algn="ctr" rotWithShape="0">
                    <a:srgbClr val="002FA7">
                      <a:alpha val="141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  <p:sp>
              <p:nvSpPr>
                <p:cNvPr id="225" name="Google Shape;225;g36db09aa1fd_0_0"/>
                <p:cNvSpPr txBox="1"/>
                <p:nvPr/>
              </p:nvSpPr>
              <p:spPr>
                <a:xfrm>
                  <a:off x="1902711" y="6418305"/>
                  <a:ext cx="689100" cy="27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rPr>
                    <a:t>Service</a:t>
                  </a:r>
                  <a:endParaRPr sz="1200" b="0" i="0" u="none" strike="noStrike" cap="none">
                    <a:solidFill>
                      <a:schemeClr val="lt2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</p:grpSp>
          <p:pic>
            <p:nvPicPr>
              <p:cNvPr id="226" name="Google Shape;226;g36db09aa1fd_0_0" descr="OpenShift Logo transparent PNG - Stick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668103" y="6963872"/>
                <a:ext cx="529074" cy="4904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7" name="Google Shape;227;g36db09aa1fd_0_0"/>
            <p:cNvSpPr txBox="1"/>
            <p:nvPr/>
          </p:nvSpPr>
          <p:spPr>
            <a:xfrm>
              <a:off x="3547609" y="5554929"/>
              <a:ext cx="1701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Jenkins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自動化組建</a:t>
              </a: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(10.23.109.120)</a:t>
              </a: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28" name="Google Shape;228;g36db09aa1fd_0_0"/>
            <p:cNvGrpSpPr/>
            <p:nvPr/>
          </p:nvGrpSpPr>
          <p:grpSpPr>
            <a:xfrm>
              <a:off x="4097754" y="4903085"/>
              <a:ext cx="616500" cy="616500"/>
              <a:chOff x="2583568" y="4846022"/>
              <a:chExt cx="616500" cy="616500"/>
            </a:xfrm>
          </p:grpSpPr>
          <p:sp>
            <p:nvSpPr>
              <p:cNvPr id="156" name="Google Shape;156;g36db09aa1fd_0_0"/>
              <p:cNvSpPr/>
              <p:nvPr/>
            </p:nvSpPr>
            <p:spPr>
              <a:xfrm>
                <a:off x="2583568" y="4846022"/>
                <a:ext cx="616500" cy="616500"/>
              </a:xfrm>
              <a:prstGeom prst="ellipse">
                <a:avLst/>
              </a:prstGeom>
              <a:solidFill>
                <a:schemeClr val="lt2"/>
              </a:solidFill>
              <a:ln w="12700" cap="flat" cmpd="sng">
                <a:solidFill>
                  <a:srgbClr val="002FA7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29" name="Google Shape;229;g36db09aa1fd_0_0"/>
              <p:cNvSpPr/>
              <p:nvPr/>
            </p:nvSpPr>
            <p:spPr>
              <a:xfrm>
                <a:off x="2702181" y="4933861"/>
                <a:ext cx="377701" cy="416621"/>
              </a:xfrm>
              <a:custGeom>
                <a:avLst/>
                <a:gdLst/>
                <a:ahLst/>
                <a:cxnLst/>
                <a:rect l="l" t="t" r="r" b="b"/>
                <a:pathLst>
                  <a:path w="1573754" h="1735920" extrusionOk="0">
                    <a:moveTo>
                      <a:pt x="126517" y="1735921"/>
                    </a:moveTo>
                    <a:lnTo>
                      <a:pt x="56163" y="1735921"/>
                    </a:lnTo>
                    <a:cubicBezTo>
                      <a:pt x="54210" y="1731147"/>
                      <a:pt x="52529" y="1726320"/>
                      <a:pt x="51119" y="1721817"/>
                    </a:cubicBezTo>
                    <a:cubicBezTo>
                      <a:pt x="35551" y="1673486"/>
                      <a:pt x="8157" y="1613818"/>
                      <a:pt x="1160" y="1565812"/>
                    </a:cubicBezTo>
                    <a:cubicBezTo>
                      <a:pt x="-9635" y="1494644"/>
                      <a:pt x="57357" y="1490684"/>
                      <a:pt x="100589" y="1459928"/>
                    </a:cubicBezTo>
                    <a:cubicBezTo>
                      <a:pt x="166712" y="1412139"/>
                      <a:pt x="218678" y="1385885"/>
                      <a:pt x="290442" y="1342599"/>
                    </a:cubicBezTo>
                    <a:cubicBezTo>
                      <a:pt x="311923" y="1329960"/>
                      <a:pt x="375985" y="1297685"/>
                      <a:pt x="383091" y="1282713"/>
                    </a:cubicBezTo>
                    <a:cubicBezTo>
                      <a:pt x="397465" y="1253367"/>
                      <a:pt x="358193" y="1211817"/>
                      <a:pt x="347778" y="1188709"/>
                    </a:cubicBezTo>
                    <a:cubicBezTo>
                      <a:pt x="331342" y="1152257"/>
                      <a:pt x="322609" y="1120850"/>
                      <a:pt x="320385" y="1084995"/>
                    </a:cubicBezTo>
                    <a:cubicBezTo>
                      <a:pt x="260771" y="1075393"/>
                      <a:pt x="215315" y="1039484"/>
                      <a:pt x="186999" y="999343"/>
                    </a:cubicBezTo>
                    <a:cubicBezTo>
                      <a:pt x="141489" y="932461"/>
                      <a:pt x="109919" y="808676"/>
                      <a:pt x="149191" y="714618"/>
                    </a:cubicBezTo>
                    <a:cubicBezTo>
                      <a:pt x="152283" y="707240"/>
                      <a:pt x="167580" y="692540"/>
                      <a:pt x="169804" y="680986"/>
                    </a:cubicBezTo>
                    <a:cubicBezTo>
                      <a:pt x="173981" y="658638"/>
                      <a:pt x="162156" y="628967"/>
                      <a:pt x="161071" y="605262"/>
                    </a:cubicBezTo>
                    <a:cubicBezTo>
                      <a:pt x="156514" y="482942"/>
                      <a:pt x="181683" y="377601"/>
                      <a:pt x="264134" y="340552"/>
                    </a:cubicBezTo>
                    <a:cubicBezTo>
                      <a:pt x="297494" y="207492"/>
                      <a:pt x="417048" y="163120"/>
                      <a:pt x="529712" y="97051"/>
                    </a:cubicBezTo>
                    <a:cubicBezTo>
                      <a:pt x="571805" y="72153"/>
                      <a:pt x="618455" y="56314"/>
                      <a:pt x="666461" y="38522"/>
                    </a:cubicBezTo>
                    <a:cubicBezTo>
                      <a:pt x="837926" y="-24780"/>
                      <a:pt x="1102364" y="-12901"/>
                      <a:pt x="1244754" y="95316"/>
                    </a:cubicBezTo>
                    <a:cubicBezTo>
                      <a:pt x="1305236" y="141097"/>
                      <a:pt x="1402116" y="237706"/>
                      <a:pt x="1436832" y="307789"/>
                    </a:cubicBezTo>
                    <a:cubicBezTo>
                      <a:pt x="1528124" y="492598"/>
                      <a:pt x="1521290" y="801625"/>
                      <a:pt x="1457445" y="1026465"/>
                    </a:cubicBezTo>
                    <a:cubicBezTo>
                      <a:pt x="1448711" y="1056679"/>
                      <a:pt x="1436561" y="1101105"/>
                      <a:pt x="1419040" y="1137286"/>
                    </a:cubicBezTo>
                    <a:cubicBezTo>
                      <a:pt x="1406889" y="1162401"/>
                      <a:pt x="1369081" y="1213227"/>
                      <a:pt x="1373855" y="1235575"/>
                    </a:cubicBezTo>
                    <a:cubicBezTo>
                      <a:pt x="1378411" y="1258412"/>
                      <a:pt x="1459777" y="1320359"/>
                      <a:pt x="1477298" y="1336469"/>
                    </a:cubicBezTo>
                    <a:cubicBezTo>
                      <a:pt x="1508596" y="1366900"/>
                      <a:pt x="1568590" y="1407040"/>
                      <a:pt x="1573038" y="1444957"/>
                    </a:cubicBezTo>
                    <a:cubicBezTo>
                      <a:pt x="1578083" y="1485314"/>
                      <a:pt x="1555246" y="1541511"/>
                      <a:pt x="1543367" y="1580566"/>
                    </a:cubicBezTo>
                    <a:cubicBezTo>
                      <a:pt x="1527799" y="1632803"/>
                      <a:pt x="1511960" y="1684769"/>
                      <a:pt x="1496229" y="1734782"/>
                    </a:cubicBezTo>
                    <a:lnTo>
                      <a:pt x="126517" y="1734782"/>
                    </a:lnTo>
                    <a:close/>
                    <a:moveTo>
                      <a:pt x="929760" y="1479944"/>
                    </a:moveTo>
                    <a:cubicBezTo>
                      <a:pt x="890488" y="1458192"/>
                      <a:pt x="831416" y="1435030"/>
                      <a:pt x="780264" y="1425103"/>
                    </a:cubicBezTo>
                    <a:cubicBezTo>
                      <a:pt x="717558" y="1413224"/>
                      <a:pt x="724068" y="1511026"/>
                      <a:pt x="726020" y="1569175"/>
                    </a:cubicBezTo>
                    <a:cubicBezTo>
                      <a:pt x="728244" y="1615825"/>
                      <a:pt x="752275" y="1664427"/>
                      <a:pt x="763069" y="1695455"/>
                    </a:cubicBezTo>
                    <a:cubicBezTo>
                      <a:pt x="768439" y="1709612"/>
                      <a:pt x="769578" y="1725180"/>
                      <a:pt x="781729" y="1728001"/>
                    </a:cubicBezTo>
                    <a:cubicBezTo>
                      <a:pt x="803209" y="1732775"/>
                      <a:pt x="874974" y="1704188"/>
                      <a:pt x="895587" y="1693231"/>
                    </a:cubicBezTo>
                    <a:cubicBezTo>
                      <a:pt x="938819" y="1669526"/>
                      <a:pt x="972396" y="1632206"/>
                      <a:pt x="1009445" y="1607363"/>
                    </a:cubicBezTo>
                    <a:cubicBezTo>
                      <a:pt x="1010584" y="1594941"/>
                      <a:pt x="1010584" y="1582790"/>
                      <a:pt x="1011669" y="1570640"/>
                    </a:cubicBezTo>
                    <a:cubicBezTo>
                      <a:pt x="989971" y="1559845"/>
                      <a:pt x="965073" y="1551980"/>
                      <a:pt x="932310" y="1550624"/>
                    </a:cubicBezTo>
                    <a:cubicBezTo>
                      <a:pt x="954875" y="1539558"/>
                      <a:pt x="986554" y="1539558"/>
                      <a:pt x="1007166" y="1526539"/>
                    </a:cubicBezTo>
                    <a:lnTo>
                      <a:pt x="1008251" y="1512436"/>
                    </a:lnTo>
                    <a:cubicBezTo>
                      <a:pt x="972396" y="1510483"/>
                      <a:pt x="958564" y="1494047"/>
                      <a:pt x="934534" y="1481137"/>
                    </a:cubicBezTo>
                    <a:close/>
                    <a:moveTo>
                      <a:pt x="1469107" y="1692146"/>
                    </a:moveTo>
                    <a:cubicBezTo>
                      <a:pt x="1482939" y="1647449"/>
                      <a:pt x="1494764" y="1604000"/>
                      <a:pt x="1502684" y="1565595"/>
                    </a:cubicBezTo>
                    <a:cubicBezTo>
                      <a:pt x="1506969" y="1544603"/>
                      <a:pt x="1518252" y="1499201"/>
                      <a:pt x="1515431" y="1480541"/>
                    </a:cubicBezTo>
                    <a:cubicBezTo>
                      <a:pt x="1511254" y="1447181"/>
                      <a:pt x="1466015" y="1422608"/>
                      <a:pt x="1442799" y="1401996"/>
                    </a:cubicBezTo>
                    <a:cubicBezTo>
                      <a:pt x="1400705" y="1363808"/>
                      <a:pt x="1374180" y="1331316"/>
                      <a:pt x="1330134" y="1295461"/>
                    </a:cubicBezTo>
                    <a:cubicBezTo>
                      <a:pt x="1312071" y="1322583"/>
                      <a:pt x="1273558" y="1340103"/>
                      <a:pt x="1258912" y="1361584"/>
                    </a:cubicBezTo>
                    <a:cubicBezTo>
                      <a:pt x="1363765" y="1311897"/>
                      <a:pt x="1382642" y="1551437"/>
                      <a:pt x="1341417" y="1628626"/>
                    </a:cubicBezTo>
                    <a:cubicBezTo>
                      <a:pt x="1347926" y="1652331"/>
                      <a:pt x="1369678" y="1661118"/>
                      <a:pt x="1378737" y="1681731"/>
                    </a:cubicBezTo>
                    <a:lnTo>
                      <a:pt x="1372499" y="1693882"/>
                    </a:lnTo>
                    <a:lnTo>
                      <a:pt x="1465744" y="1693882"/>
                    </a:lnTo>
                    <a:cubicBezTo>
                      <a:pt x="1466557" y="1693882"/>
                      <a:pt x="1467968" y="1693882"/>
                      <a:pt x="1468836" y="1694750"/>
                    </a:cubicBezTo>
                    <a:close/>
                    <a:moveTo>
                      <a:pt x="989049" y="1691278"/>
                    </a:moveTo>
                    <a:cubicBezTo>
                      <a:pt x="985360" y="1685908"/>
                      <a:pt x="981672" y="1681351"/>
                      <a:pt x="978254" y="1676307"/>
                    </a:cubicBezTo>
                    <a:lnTo>
                      <a:pt x="956557" y="1690139"/>
                    </a:lnTo>
                    <a:lnTo>
                      <a:pt x="989049" y="1690139"/>
                    </a:lnTo>
                    <a:close/>
                    <a:moveTo>
                      <a:pt x="1189317" y="1691278"/>
                    </a:moveTo>
                    <a:cubicBezTo>
                      <a:pt x="1189914" y="1676307"/>
                      <a:pt x="1190782" y="1662149"/>
                      <a:pt x="1191650" y="1648046"/>
                    </a:cubicBezTo>
                    <a:cubicBezTo>
                      <a:pt x="1153191" y="1649998"/>
                      <a:pt x="1131981" y="1613330"/>
                      <a:pt x="1105131" y="1609912"/>
                    </a:cubicBezTo>
                    <a:cubicBezTo>
                      <a:pt x="1081697" y="1606820"/>
                      <a:pt x="1061681" y="1635895"/>
                      <a:pt x="1031413" y="1624016"/>
                    </a:cubicBezTo>
                    <a:cubicBezTo>
                      <a:pt x="1024307" y="1631664"/>
                      <a:pt x="1018124" y="1640452"/>
                      <a:pt x="1010801" y="1646961"/>
                    </a:cubicBezTo>
                    <a:cubicBezTo>
                      <a:pt x="1021812" y="1659925"/>
                      <a:pt x="1032010" y="1674083"/>
                      <a:pt x="1041340" y="1689054"/>
                    </a:cubicBezTo>
                    <a:lnTo>
                      <a:pt x="1100357" y="1689054"/>
                    </a:lnTo>
                    <a:cubicBezTo>
                      <a:pt x="1101496" y="1677175"/>
                      <a:pt x="1110284" y="1668387"/>
                      <a:pt x="1122109" y="1668387"/>
                    </a:cubicBezTo>
                    <a:cubicBezTo>
                      <a:pt x="1133934" y="1668387"/>
                      <a:pt x="1142722" y="1677229"/>
                      <a:pt x="1142722" y="1688186"/>
                    </a:cubicBezTo>
                    <a:lnTo>
                      <a:pt x="1190456" y="1688186"/>
                    </a:lnTo>
                    <a:close/>
                    <a:moveTo>
                      <a:pt x="1342502" y="1691278"/>
                    </a:moveTo>
                    <a:cubicBezTo>
                      <a:pt x="1319882" y="1656508"/>
                      <a:pt x="1274100" y="1626240"/>
                      <a:pt x="1220996" y="1651138"/>
                    </a:cubicBezTo>
                    <a:lnTo>
                      <a:pt x="1218772" y="1690139"/>
                    </a:lnTo>
                    <a:lnTo>
                      <a:pt x="1342502" y="1690139"/>
                    </a:lnTo>
                    <a:close/>
                    <a:moveTo>
                      <a:pt x="727160" y="1691278"/>
                    </a:moveTo>
                    <a:lnTo>
                      <a:pt x="719511" y="1666380"/>
                    </a:lnTo>
                    <a:cubicBezTo>
                      <a:pt x="703184" y="1614089"/>
                      <a:pt x="693528" y="1575088"/>
                      <a:pt x="690165" y="1544874"/>
                    </a:cubicBezTo>
                    <a:cubicBezTo>
                      <a:pt x="624042" y="1513250"/>
                      <a:pt x="554556" y="1481897"/>
                      <a:pt x="498359" y="1441811"/>
                    </a:cubicBezTo>
                    <a:cubicBezTo>
                      <a:pt x="487293" y="1434162"/>
                      <a:pt x="418078" y="1344009"/>
                      <a:pt x="409345" y="1347426"/>
                    </a:cubicBezTo>
                    <a:cubicBezTo>
                      <a:pt x="283336" y="1396300"/>
                      <a:pt x="166387" y="1481897"/>
                      <a:pt x="61045" y="1563263"/>
                    </a:cubicBezTo>
                    <a:cubicBezTo>
                      <a:pt x="79705" y="1603403"/>
                      <a:pt x="95761" y="1645767"/>
                      <a:pt x="111004" y="1689054"/>
                    </a:cubicBezTo>
                    <a:lnTo>
                      <a:pt x="726075" y="1689054"/>
                    </a:lnTo>
                    <a:close/>
                    <a:moveTo>
                      <a:pt x="1324710" y="1538473"/>
                    </a:moveTo>
                    <a:cubicBezTo>
                      <a:pt x="1322703" y="1501425"/>
                      <a:pt x="1312776" y="1425700"/>
                      <a:pt x="1290211" y="1412682"/>
                    </a:cubicBezTo>
                    <a:cubicBezTo>
                      <a:pt x="1242476" y="1384475"/>
                      <a:pt x="1156554" y="1468932"/>
                      <a:pt x="1120699" y="1480812"/>
                    </a:cubicBezTo>
                    <a:cubicBezTo>
                      <a:pt x="1124116" y="1491498"/>
                      <a:pt x="1130625" y="1500285"/>
                      <a:pt x="1131764" y="1515528"/>
                    </a:cubicBezTo>
                    <a:cubicBezTo>
                      <a:pt x="1152377" y="1510158"/>
                      <a:pt x="1178360" y="1513575"/>
                      <a:pt x="1196694" y="1522308"/>
                    </a:cubicBezTo>
                    <a:cubicBezTo>
                      <a:pt x="1174943" y="1524261"/>
                      <a:pt x="1151184" y="1524261"/>
                      <a:pt x="1137080" y="1534188"/>
                    </a:cubicBezTo>
                    <a:cubicBezTo>
                      <a:pt x="1131710" y="1548020"/>
                      <a:pt x="1138165" y="1568687"/>
                      <a:pt x="1134748" y="1589300"/>
                    </a:cubicBezTo>
                    <a:cubicBezTo>
                      <a:pt x="1184815" y="1603674"/>
                      <a:pt x="1243236" y="1611268"/>
                      <a:pt x="1307406" y="1613330"/>
                    </a:cubicBezTo>
                    <a:cubicBezTo>
                      <a:pt x="1319285" y="1596894"/>
                      <a:pt x="1323842" y="1566680"/>
                      <a:pt x="1322649" y="1535056"/>
                    </a:cubicBezTo>
                    <a:close/>
                    <a:moveTo>
                      <a:pt x="1029732" y="1512436"/>
                    </a:moveTo>
                    <a:cubicBezTo>
                      <a:pt x="1026314" y="1539558"/>
                      <a:pt x="1032824" y="1549485"/>
                      <a:pt x="1038248" y="1580566"/>
                    </a:cubicBezTo>
                    <a:cubicBezTo>
                      <a:pt x="1129432" y="1608773"/>
                      <a:pt x="1113105" y="1454775"/>
                      <a:pt x="1028647" y="1511351"/>
                    </a:cubicBezTo>
                    <a:close/>
                    <a:moveTo>
                      <a:pt x="552603" y="1410458"/>
                    </a:moveTo>
                    <a:cubicBezTo>
                      <a:pt x="520057" y="1443492"/>
                      <a:pt x="644383" y="1488732"/>
                      <a:pt x="683656" y="1490955"/>
                    </a:cubicBezTo>
                    <a:cubicBezTo>
                      <a:pt x="683656" y="1470072"/>
                      <a:pt x="695535" y="1450327"/>
                      <a:pt x="693583" y="1435356"/>
                    </a:cubicBezTo>
                    <a:cubicBezTo>
                      <a:pt x="646662" y="1426893"/>
                      <a:pt x="584824" y="1432535"/>
                      <a:pt x="552928" y="1410186"/>
                    </a:cubicBezTo>
                    <a:close/>
                    <a:moveTo>
                      <a:pt x="954875" y="1426026"/>
                    </a:moveTo>
                    <a:cubicBezTo>
                      <a:pt x="954875" y="1429118"/>
                      <a:pt x="950698" y="1427978"/>
                      <a:pt x="950102" y="1430528"/>
                    </a:cubicBezTo>
                    <a:cubicBezTo>
                      <a:pt x="992195" y="1463291"/>
                      <a:pt x="1023494" y="1470072"/>
                      <a:pt x="1080558" y="1467576"/>
                    </a:cubicBezTo>
                    <a:cubicBezTo>
                      <a:pt x="1105999" y="1448645"/>
                      <a:pt x="1128889" y="1426948"/>
                      <a:pt x="1156011" y="1409047"/>
                    </a:cubicBezTo>
                    <a:cubicBezTo>
                      <a:pt x="1094173" y="1414472"/>
                      <a:pt x="1016225" y="1453148"/>
                      <a:pt x="955146" y="1425754"/>
                    </a:cubicBezTo>
                    <a:close/>
                    <a:moveTo>
                      <a:pt x="1202336" y="143918"/>
                    </a:moveTo>
                    <a:cubicBezTo>
                      <a:pt x="1086254" y="78392"/>
                      <a:pt x="887667" y="28921"/>
                      <a:pt x="763015" y="91139"/>
                    </a:cubicBezTo>
                    <a:cubicBezTo>
                      <a:pt x="662989" y="141097"/>
                      <a:pt x="526240" y="224199"/>
                      <a:pt x="480784" y="329324"/>
                    </a:cubicBezTo>
                    <a:cubicBezTo>
                      <a:pt x="524233" y="430434"/>
                      <a:pt x="468850" y="523354"/>
                      <a:pt x="464674" y="626200"/>
                    </a:cubicBezTo>
                    <a:cubicBezTo>
                      <a:pt x="463209" y="681041"/>
                      <a:pt x="490656" y="729046"/>
                      <a:pt x="492935" y="788660"/>
                    </a:cubicBezTo>
                    <a:cubicBezTo>
                      <a:pt x="478180" y="812962"/>
                      <a:pt x="432995" y="816054"/>
                      <a:pt x="401642" y="814426"/>
                    </a:cubicBezTo>
                    <a:cubicBezTo>
                      <a:pt x="391173" y="761538"/>
                      <a:pt x="372513" y="702250"/>
                      <a:pt x="318053" y="696337"/>
                    </a:cubicBezTo>
                    <a:cubicBezTo>
                      <a:pt x="241189" y="688147"/>
                      <a:pt x="184667" y="751720"/>
                      <a:pt x="181304" y="818115"/>
                    </a:cubicBezTo>
                    <a:cubicBezTo>
                      <a:pt x="177018" y="896389"/>
                      <a:pt x="241786" y="1025489"/>
                      <a:pt x="332156" y="1016701"/>
                    </a:cubicBezTo>
                    <a:cubicBezTo>
                      <a:pt x="367469" y="1013284"/>
                      <a:pt x="376202" y="977700"/>
                      <a:pt x="414607" y="977700"/>
                    </a:cubicBezTo>
                    <a:cubicBezTo>
                      <a:pt x="435273" y="1018926"/>
                      <a:pt x="382440" y="1031944"/>
                      <a:pt x="376799" y="1061019"/>
                    </a:cubicBezTo>
                    <a:cubicBezTo>
                      <a:pt x="375659" y="1068613"/>
                      <a:pt x="381084" y="1098067"/>
                      <a:pt x="384447" y="1112171"/>
                    </a:cubicBezTo>
                    <a:cubicBezTo>
                      <a:pt x="401100" y="1180247"/>
                      <a:pt x="438094" y="1268122"/>
                      <a:pt x="474275" y="1320413"/>
                    </a:cubicBezTo>
                    <a:cubicBezTo>
                      <a:pt x="520274" y="1385343"/>
                      <a:pt x="610698" y="1396408"/>
                      <a:pt x="707903" y="1402918"/>
                    </a:cubicBezTo>
                    <a:cubicBezTo>
                      <a:pt x="725098" y="1365001"/>
                      <a:pt x="789269" y="1368147"/>
                      <a:pt x="831362" y="1378020"/>
                    </a:cubicBezTo>
                    <a:cubicBezTo>
                      <a:pt x="781403" y="1358221"/>
                      <a:pt x="734754" y="1309618"/>
                      <a:pt x="695752" y="1267308"/>
                    </a:cubicBezTo>
                    <a:cubicBezTo>
                      <a:pt x="651110" y="1218434"/>
                      <a:pt x="606793" y="1165275"/>
                      <a:pt x="604460" y="1102244"/>
                    </a:cubicBezTo>
                    <a:cubicBezTo>
                      <a:pt x="688158" y="1218380"/>
                      <a:pt x="756180" y="1319220"/>
                      <a:pt x="908226" y="1370371"/>
                    </a:cubicBezTo>
                    <a:cubicBezTo>
                      <a:pt x="1023222" y="1408288"/>
                      <a:pt x="1157693" y="1351983"/>
                      <a:pt x="1245568" y="1290145"/>
                    </a:cubicBezTo>
                    <a:cubicBezTo>
                      <a:pt x="1282508" y="1264162"/>
                      <a:pt x="1304314" y="1222882"/>
                      <a:pt x="1330351" y="1185942"/>
                    </a:cubicBezTo>
                    <a:cubicBezTo>
                      <a:pt x="1427773" y="1046047"/>
                      <a:pt x="1473555" y="845508"/>
                      <a:pt x="1463628" y="651098"/>
                    </a:cubicBezTo>
                    <a:cubicBezTo>
                      <a:pt x="1459451" y="570871"/>
                      <a:pt x="1459451" y="490590"/>
                      <a:pt x="1432330" y="437540"/>
                    </a:cubicBezTo>
                    <a:cubicBezTo>
                      <a:pt x="1404068" y="381072"/>
                      <a:pt x="1309684" y="331005"/>
                      <a:pt x="1253162" y="381072"/>
                    </a:cubicBezTo>
                    <a:cubicBezTo>
                      <a:pt x="1242476" y="325689"/>
                      <a:pt x="1298673" y="292058"/>
                      <a:pt x="1365067" y="311586"/>
                    </a:cubicBezTo>
                    <a:cubicBezTo>
                      <a:pt x="1317333" y="249694"/>
                      <a:pt x="1268459" y="177061"/>
                      <a:pt x="1201197" y="139253"/>
                    </a:cubicBezTo>
                    <a:close/>
                    <a:moveTo>
                      <a:pt x="901174" y="1077400"/>
                    </a:moveTo>
                    <a:cubicBezTo>
                      <a:pt x="945491" y="1189197"/>
                      <a:pt x="1098405" y="1175961"/>
                      <a:pt x="1227234" y="1173141"/>
                    </a:cubicBezTo>
                    <a:cubicBezTo>
                      <a:pt x="1220996" y="1187244"/>
                      <a:pt x="1208574" y="1204439"/>
                      <a:pt x="1193331" y="1210406"/>
                    </a:cubicBezTo>
                    <a:cubicBezTo>
                      <a:pt x="1152377" y="1227113"/>
                      <a:pt x="1038248" y="1239861"/>
                      <a:pt x="980912" y="1209593"/>
                    </a:cubicBezTo>
                    <a:cubicBezTo>
                      <a:pt x="944460" y="1189794"/>
                      <a:pt x="921244" y="1146290"/>
                      <a:pt x="901228" y="1120850"/>
                    </a:cubicBezTo>
                    <a:cubicBezTo>
                      <a:pt x="891301" y="1108428"/>
                      <a:pt x="843892" y="1076804"/>
                      <a:pt x="900360" y="1076804"/>
                    </a:cubicBezTo>
                    <a:close/>
                    <a:moveTo>
                      <a:pt x="913053" y="1014315"/>
                    </a:moveTo>
                    <a:cubicBezTo>
                      <a:pt x="977766" y="1047946"/>
                      <a:pt x="1095313" y="1051906"/>
                      <a:pt x="1182916" y="1049085"/>
                    </a:cubicBezTo>
                    <a:cubicBezTo>
                      <a:pt x="1187690" y="1068559"/>
                      <a:pt x="1187690" y="1092046"/>
                      <a:pt x="1187961" y="1115208"/>
                    </a:cubicBezTo>
                    <a:cubicBezTo>
                      <a:pt x="1075785" y="1121121"/>
                      <a:pt x="942996" y="1093131"/>
                      <a:pt x="913324" y="1014315"/>
                    </a:cubicBezTo>
                    <a:close/>
                    <a:moveTo>
                      <a:pt x="1395878" y="972222"/>
                    </a:moveTo>
                    <a:cubicBezTo>
                      <a:pt x="1361650" y="1037260"/>
                      <a:pt x="1313047" y="1109296"/>
                      <a:pt x="1212262" y="1111520"/>
                    </a:cubicBezTo>
                    <a:cubicBezTo>
                      <a:pt x="1210527" y="1091178"/>
                      <a:pt x="1209170" y="1058415"/>
                      <a:pt x="1212262" y="1046264"/>
                    </a:cubicBezTo>
                    <a:cubicBezTo>
                      <a:pt x="1289072" y="1038616"/>
                      <a:pt x="1337077" y="999343"/>
                      <a:pt x="1396203" y="972493"/>
                    </a:cubicBezTo>
                    <a:close/>
                    <a:moveTo>
                      <a:pt x="1348957" y="923945"/>
                    </a:moveTo>
                    <a:cubicBezTo>
                      <a:pt x="1275239" y="971733"/>
                      <a:pt x="1193006" y="1023374"/>
                      <a:pt x="1072367" y="1011548"/>
                    </a:cubicBezTo>
                    <a:cubicBezTo>
                      <a:pt x="1046981" y="988983"/>
                      <a:pt x="1037380" y="938916"/>
                      <a:pt x="1062224" y="905881"/>
                    </a:cubicBezTo>
                    <a:cubicBezTo>
                      <a:pt x="1075188" y="928827"/>
                      <a:pt x="1066401" y="970052"/>
                      <a:pt x="1103449" y="975964"/>
                    </a:cubicBezTo>
                    <a:cubicBezTo>
                      <a:pt x="1171796" y="988115"/>
                      <a:pt x="1250938" y="934142"/>
                      <a:pt x="1300897" y="915211"/>
                    </a:cubicBezTo>
                    <a:cubicBezTo>
                      <a:pt x="1331111" y="863788"/>
                      <a:pt x="1297479" y="844911"/>
                      <a:pt x="1270466" y="811877"/>
                    </a:cubicBezTo>
                    <a:cubicBezTo>
                      <a:pt x="1213890" y="744343"/>
                      <a:pt x="1138165" y="659831"/>
                      <a:pt x="1140227" y="557853"/>
                    </a:cubicBezTo>
                    <a:cubicBezTo>
                      <a:pt x="1162792" y="541742"/>
                      <a:pt x="1165341" y="583022"/>
                      <a:pt x="1168433" y="590345"/>
                    </a:cubicBezTo>
                    <a:cubicBezTo>
                      <a:pt x="1197888" y="659831"/>
                      <a:pt x="1271551" y="747706"/>
                      <a:pt x="1325795" y="807320"/>
                    </a:cubicBezTo>
                    <a:cubicBezTo>
                      <a:pt x="1338813" y="822563"/>
                      <a:pt x="1360565" y="835581"/>
                      <a:pt x="1362518" y="845508"/>
                    </a:cubicBezTo>
                    <a:cubicBezTo>
                      <a:pt x="1369298" y="873444"/>
                      <a:pt x="1344129" y="907075"/>
                      <a:pt x="1347546" y="925735"/>
                    </a:cubicBezTo>
                    <a:close/>
                    <a:moveTo>
                      <a:pt x="376853" y="875125"/>
                    </a:moveTo>
                    <a:cubicBezTo>
                      <a:pt x="354287" y="861835"/>
                      <a:pt x="348592" y="803577"/>
                      <a:pt x="321470" y="802221"/>
                    </a:cubicBezTo>
                    <a:cubicBezTo>
                      <a:pt x="282794" y="799997"/>
                      <a:pt x="289846" y="877946"/>
                      <a:pt x="289846" y="923456"/>
                    </a:cubicBezTo>
                    <a:cubicBezTo>
                      <a:pt x="262995" y="899752"/>
                      <a:pt x="258439" y="824787"/>
                      <a:pt x="277966" y="786979"/>
                    </a:cubicBezTo>
                    <a:cubicBezTo>
                      <a:pt x="255618" y="775967"/>
                      <a:pt x="245800" y="798858"/>
                      <a:pt x="233324" y="807320"/>
                    </a:cubicBezTo>
                    <a:cubicBezTo>
                      <a:pt x="249109" y="692323"/>
                      <a:pt x="402564" y="754541"/>
                      <a:pt x="377124" y="876807"/>
                    </a:cubicBezTo>
                    <a:close/>
                    <a:moveTo>
                      <a:pt x="259903" y="433472"/>
                    </a:moveTo>
                    <a:cubicBezTo>
                      <a:pt x="210161" y="488312"/>
                      <a:pt x="220902" y="590833"/>
                      <a:pt x="226543" y="664334"/>
                    </a:cubicBezTo>
                    <a:cubicBezTo>
                      <a:pt x="316642" y="607486"/>
                      <a:pt x="436141" y="668510"/>
                      <a:pt x="435056" y="765173"/>
                    </a:cubicBezTo>
                    <a:cubicBezTo>
                      <a:pt x="478235" y="764034"/>
                      <a:pt x="451113" y="711200"/>
                      <a:pt x="443519" y="677298"/>
                    </a:cubicBezTo>
                    <a:cubicBezTo>
                      <a:pt x="417753" y="566586"/>
                      <a:pt x="486208" y="446816"/>
                      <a:pt x="446339" y="345325"/>
                    </a:cubicBezTo>
                    <a:cubicBezTo>
                      <a:pt x="369476" y="351238"/>
                      <a:pt x="306173" y="382645"/>
                      <a:pt x="259903" y="432929"/>
                    </a:cubicBezTo>
                    <a:close/>
                    <a:moveTo>
                      <a:pt x="919562" y="513970"/>
                    </a:moveTo>
                    <a:cubicBezTo>
                      <a:pt x="941640" y="554707"/>
                      <a:pt x="948637" y="597071"/>
                      <a:pt x="980316" y="627610"/>
                    </a:cubicBezTo>
                    <a:cubicBezTo>
                      <a:pt x="994148" y="641443"/>
                      <a:pt x="1021541" y="658421"/>
                      <a:pt x="1008251" y="696554"/>
                    </a:cubicBezTo>
                    <a:cubicBezTo>
                      <a:pt x="1004942" y="705288"/>
                      <a:pt x="981726" y="724815"/>
                      <a:pt x="968490" y="729046"/>
                    </a:cubicBezTo>
                    <a:cubicBezTo>
                      <a:pt x="919617" y="743150"/>
                      <a:pt x="805488" y="731270"/>
                      <a:pt x="843892" y="670626"/>
                    </a:cubicBezTo>
                    <a:cubicBezTo>
                      <a:pt x="884630" y="671439"/>
                      <a:pt x="938873" y="696609"/>
                      <a:pt x="969087" y="667208"/>
                    </a:cubicBezTo>
                    <a:cubicBezTo>
                      <a:pt x="946467" y="629292"/>
                      <a:pt x="905242" y="556388"/>
                      <a:pt x="920485" y="513210"/>
                    </a:cubicBezTo>
                    <a:close/>
                    <a:moveTo>
                      <a:pt x="1367617" y="513210"/>
                    </a:moveTo>
                    <a:lnTo>
                      <a:pt x="1372770" y="513210"/>
                    </a:lnTo>
                    <a:cubicBezTo>
                      <a:pt x="1396474" y="561541"/>
                      <a:pt x="1415948" y="612639"/>
                      <a:pt x="1445294" y="655329"/>
                    </a:cubicBezTo>
                    <a:cubicBezTo>
                      <a:pt x="1425820" y="700840"/>
                      <a:pt x="1296720" y="741468"/>
                      <a:pt x="1298998" y="659506"/>
                    </a:cubicBezTo>
                    <a:cubicBezTo>
                      <a:pt x="1327259" y="647084"/>
                      <a:pt x="1374994" y="656956"/>
                      <a:pt x="1399892" y="641443"/>
                    </a:cubicBezTo>
                    <a:cubicBezTo>
                      <a:pt x="1386005" y="601085"/>
                      <a:pt x="1365122" y="568539"/>
                      <a:pt x="1368485" y="513210"/>
                    </a:cubicBezTo>
                    <a:close/>
                    <a:moveTo>
                      <a:pt x="866675" y="396260"/>
                    </a:moveTo>
                    <a:cubicBezTo>
                      <a:pt x="763883" y="372447"/>
                      <a:pt x="712460" y="439167"/>
                      <a:pt x="681649" y="508654"/>
                    </a:cubicBezTo>
                    <a:cubicBezTo>
                      <a:pt x="653659" y="501927"/>
                      <a:pt x="664671" y="464011"/>
                      <a:pt x="671722" y="444809"/>
                    </a:cubicBezTo>
                    <a:cubicBezTo>
                      <a:pt x="690111" y="393982"/>
                      <a:pt x="764371" y="326774"/>
                      <a:pt x="824853" y="335833"/>
                    </a:cubicBezTo>
                    <a:cubicBezTo>
                      <a:pt x="850890" y="340010"/>
                      <a:pt x="886474" y="363768"/>
                      <a:pt x="866675" y="396315"/>
                    </a:cubicBezTo>
                    <a:close/>
                    <a:moveTo>
                      <a:pt x="616448" y="115386"/>
                    </a:moveTo>
                    <a:cubicBezTo>
                      <a:pt x="503404" y="147010"/>
                      <a:pt x="358735" y="228918"/>
                      <a:pt x="312411" y="330354"/>
                    </a:cubicBezTo>
                    <a:cubicBezTo>
                      <a:pt x="348375" y="325309"/>
                      <a:pt x="373164" y="307192"/>
                      <a:pt x="408748" y="304968"/>
                    </a:cubicBezTo>
                    <a:cubicBezTo>
                      <a:pt x="422363" y="303829"/>
                      <a:pt x="439559" y="310338"/>
                      <a:pt x="455127" y="306053"/>
                    </a:cubicBezTo>
                    <a:cubicBezTo>
                      <a:pt x="485937" y="298459"/>
                      <a:pt x="511595" y="228972"/>
                      <a:pt x="534811" y="204074"/>
                    </a:cubicBezTo>
                    <a:cubicBezTo>
                      <a:pt x="557376" y="179285"/>
                      <a:pt x="584227" y="168219"/>
                      <a:pt x="602887" y="145654"/>
                    </a:cubicBezTo>
                    <a:cubicBezTo>
                      <a:pt x="614766" y="139145"/>
                      <a:pt x="632233" y="140284"/>
                      <a:pt x="633426" y="121624"/>
                    </a:cubicBezTo>
                    <a:cubicBezTo>
                      <a:pt x="628056" y="116199"/>
                      <a:pt x="622415" y="112023"/>
                      <a:pt x="616502" y="113975"/>
                    </a:cubicBezTo>
                    <a:close/>
                  </a:path>
                </a:pathLst>
              </a:custGeom>
              <a:solidFill>
                <a:srgbClr val="032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216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sp>
          <p:nvSpPr>
            <p:cNvPr id="230" name="Google Shape;230;g36db09aa1fd_0_0"/>
            <p:cNvSpPr txBox="1"/>
            <p:nvPr/>
          </p:nvSpPr>
          <p:spPr>
            <a:xfrm>
              <a:off x="3767219" y="6016011"/>
              <a:ext cx="12771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cxnSp>
          <p:nvCxnSpPr>
            <p:cNvPr id="231" name="Google Shape;231;g36db09aa1fd_0_0"/>
            <p:cNvCxnSpPr/>
            <p:nvPr/>
          </p:nvCxnSpPr>
          <p:spPr>
            <a:xfrm rot="5400000">
              <a:off x="3781614" y="6187446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232" name="Google Shape;232;g36db09aa1fd_0_0"/>
            <p:cNvGrpSpPr/>
            <p:nvPr/>
          </p:nvGrpSpPr>
          <p:grpSpPr>
            <a:xfrm>
              <a:off x="3404177" y="6592579"/>
              <a:ext cx="937918" cy="971487"/>
              <a:chOff x="2721902" y="6894573"/>
              <a:chExt cx="937918" cy="971487"/>
            </a:xfrm>
          </p:grpSpPr>
          <p:sp>
            <p:nvSpPr>
              <p:cNvPr id="233" name="Google Shape;233;g36db09aa1fd_0_0"/>
              <p:cNvSpPr/>
              <p:nvPr/>
            </p:nvSpPr>
            <p:spPr>
              <a:xfrm>
                <a:off x="2788920" y="6995160"/>
                <a:ext cx="870900" cy="870900"/>
              </a:xfrm>
              <a:prstGeom prst="ellipse">
                <a:avLst/>
              </a:prstGeom>
              <a:solidFill>
                <a:srgbClr val="BBCDFF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34" name="Google Shape;234;g36db09aa1fd_0_0"/>
              <p:cNvSpPr/>
              <p:nvPr/>
            </p:nvSpPr>
            <p:spPr>
              <a:xfrm>
                <a:off x="2743200" y="6947319"/>
                <a:ext cx="870900" cy="870900"/>
              </a:xfrm>
              <a:prstGeom prst="ellipse">
                <a:avLst/>
              </a:prstGeom>
              <a:solidFill>
                <a:srgbClr val="7A9DFD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grpSp>
            <p:nvGrpSpPr>
              <p:cNvPr id="235" name="Google Shape;235;g36db09aa1fd_0_0"/>
              <p:cNvGrpSpPr/>
              <p:nvPr/>
            </p:nvGrpSpPr>
            <p:grpSpPr>
              <a:xfrm>
                <a:off x="2721902" y="6894573"/>
                <a:ext cx="870900" cy="870900"/>
                <a:chOff x="2948764" y="6535832"/>
                <a:chExt cx="870900" cy="870900"/>
              </a:xfrm>
            </p:grpSpPr>
            <p:grpSp>
              <p:nvGrpSpPr>
                <p:cNvPr id="236" name="Google Shape;236;g36db09aa1fd_0_0"/>
                <p:cNvGrpSpPr/>
                <p:nvPr/>
              </p:nvGrpSpPr>
              <p:grpSpPr>
                <a:xfrm>
                  <a:off x="2948764" y="6535832"/>
                  <a:ext cx="870900" cy="870900"/>
                  <a:chOff x="1811898" y="6386733"/>
                  <a:chExt cx="870900" cy="870900"/>
                </a:xfrm>
              </p:grpSpPr>
              <p:sp>
                <p:nvSpPr>
                  <p:cNvPr id="237" name="Google Shape;237;g36db09aa1fd_0_0"/>
                  <p:cNvSpPr/>
                  <p:nvPr/>
                </p:nvSpPr>
                <p:spPr>
                  <a:xfrm>
                    <a:off x="1811898" y="6386733"/>
                    <a:ext cx="870900" cy="870900"/>
                  </a:xfrm>
                  <a:prstGeom prst="ellipse">
                    <a:avLst/>
                  </a:prstGeom>
                  <a:solidFill>
                    <a:srgbClr val="002FA7"/>
                  </a:solidFill>
                  <a:ln>
                    <a:noFill/>
                  </a:ln>
                  <a:effectLst>
                    <a:outerShdw blurRad="342900" algn="ctr" rotWithShape="0">
                      <a:srgbClr val="002FA7">
                        <a:alpha val="14120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  <p:sp>
                <p:nvSpPr>
                  <p:cNvPr id="238" name="Google Shape;238;g36db09aa1fd_0_0"/>
                  <p:cNvSpPr txBox="1"/>
                  <p:nvPr/>
                </p:nvSpPr>
                <p:spPr>
                  <a:xfrm>
                    <a:off x="1902711" y="6418305"/>
                    <a:ext cx="689100" cy="30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rPr lang="en-US" sz="1400" b="0" i="0" u="none" strike="noStrike" cap="none">
                        <a:solidFill>
                          <a:schemeClr val="lt2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rPr>
                      <a:t>VM</a:t>
                    </a:r>
                    <a:endParaRPr sz="14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endParaRPr>
                  </a:p>
                </p:txBody>
              </p:sp>
            </p:grpSp>
            <p:pic>
              <p:nvPicPr>
                <p:cNvPr id="239" name="Google Shape;239;g36db09aa1fd_0_0" descr="電腦 以實心填滿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111009" y="6765542"/>
                  <a:ext cx="530982" cy="5309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240" name="Google Shape;240;g36db09aa1fd_0_0"/>
            <p:cNvCxnSpPr/>
            <p:nvPr/>
          </p:nvCxnSpPr>
          <p:spPr>
            <a:xfrm rot="-5400000" flipH="1">
              <a:off x="4567786" y="6205679"/>
              <a:ext cx="356400" cy="344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241" name="Google Shape;241;g36db09aa1fd_0_0"/>
          <p:cNvCxnSpPr>
            <a:stCxn id="153" idx="6"/>
            <a:endCxn id="176" idx="2"/>
          </p:cNvCxnSpPr>
          <p:nvPr/>
        </p:nvCxnSpPr>
        <p:spPr>
          <a:xfrm rot="10800000" flipH="1">
            <a:off x="6139049" y="3022585"/>
            <a:ext cx="1011000" cy="2151300"/>
          </a:xfrm>
          <a:prstGeom prst="bentConnector3">
            <a:avLst>
              <a:gd name="adj1" fmla="val 49996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g36db09aa1fd_0_0"/>
          <p:cNvCxnSpPr>
            <a:stCxn id="153" idx="6"/>
            <a:endCxn id="125" idx="2"/>
          </p:cNvCxnSpPr>
          <p:nvPr/>
        </p:nvCxnSpPr>
        <p:spPr>
          <a:xfrm>
            <a:off x="6139049" y="5173885"/>
            <a:ext cx="1038000" cy="390000"/>
          </a:xfrm>
          <a:prstGeom prst="bentConnector3">
            <a:avLst>
              <a:gd name="adj1" fmla="val 48487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36db09aa1fd_0_0"/>
          <p:cNvCxnSpPr>
            <a:stCxn id="176" idx="6"/>
            <a:endCxn id="156" idx="0"/>
          </p:cNvCxnSpPr>
          <p:nvPr/>
        </p:nvCxnSpPr>
        <p:spPr>
          <a:xfrm>
            <a:off x="7766599" y="3022659"/>
            <a:ext cx="2209500" cy="1842900"/>
          </a:xfrm>
          <a:prstGeom prst="bentConnector2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244" name="Google Shape;244;g36db09aa1fd_0_0"/>
          <p:cNvCxnSpPr/>
          <p:nvPr/>
        </p:nvCxnSpPr>
        <p:spPr>
          <a:xfrm>
            <a:off x="13201724" y="2316891"/>
            <a:ext cx="4752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36db09aa1fd_0_0"/>
          <p:cNvSpPr txBox="1"/>
          <p:nvPr/>
        </p:nvSpPr>
        <p:spPr>
          <a:xfrm>
            <a:off x="13753280" y="2256192"/>
            <a:ext cx="336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endParaRPr sz="1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6" name="Google Shape;246;g36db09aa1fd_0_0"/>
          <p:cNvSpPr/>
          <p:nvPr/>
        </p:nvSpPr>
        <p:spPr>
          <a:xfrm>
            <a:off x="11597512" y="7174541"/>
            <a:ext cx="1935000" cy="5736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002F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7" name="Google Shape;247;g36db09aa1fd_0_0" descr="信封 以實心填滿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747475" y="7290466"/>
            <a:ext cx="399454" cy="39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6db09aa1fd_0_0"/>
          <p:cNvSpPr txBox="1"/>
          <p:nvPr/>
        </p:nvSpPr>
        <p:spPr>
          <a:xfrm>
            <a:off x="12296892" y="7357729"/>
            <a:ext cx="13743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Mail server</a:t>
            </a:r>
            <a:endParaRPr sz="16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49" name="Google Shape;249;g36db09aa1fd_0_0"/>
          <p:cNvCxnSpPr>
            <a:endCxn id="246" idx="1"/>
          </p:cNvCxnSpPr>
          <p:nvPr/>
        </p:nvCxnSpPr>
        <p:spPr>
          <a:xfrm>
            <a:off x="10329112" y="6194142"/>
            <a:ext cx="1268400" cy="1267200"/>
          </a:xfrm>
          <a:prstGeom prst="bentConnector3">
            <a:avLst>
              <a:gd name="adj1" fmla="val 58135"/>
            </a:avLst>
          </a:prstGeom>
          <a:noFill/>
          <a:ln w="12700" cap="flat" cmpd="sng">
            <a:solidFill>
              <a:srgbClr val="F9DD2A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g36db09aa1fd_0_0"/>
          <p:cNvCxnSpPr>
            <a:endCxn id="246" idx="2"/>
          </p:cNvCxnSpPr>
          <p:nvPr/>
        </p:nvCxnSpPr>
        <p:spPr>
          <a:xfrm>
            <a:off x="6211311" y="6152742"/>
            <a:ext cx="6353700" cy="1595400"/>
          </a:xfrm>
          <a:prstGeom prst="bentConnector4">
            <a:avLst>
              <a:gd name="adj1" fmla="val 9578"/>
              <a:gd name="adj2" fmla="val 125104"/>
            </a:avLst>
          </a:prstGeom>
          <a:noFill/>
          <a:ln w="12700" cap="flat" cmpd="sng">
            <a:solidFill>
              <a:srgbClr val="F9DD2A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g36db09aa1fd_0_0"/>
          <p:cNvCxnSpPr>
            <a:stCxn id="252" idx="2"/>
            <a:endCxn id="134" idx="6"/>
          </p:cNvCxnSpPr>
          <p:nvPr/>
        </p:nvCxnSpPr>
        <p:spPr>
          <a:xfrm rot="10800000">
            <a:off x="2955311" y="3216992"/>
            <a:ext cx="434400" cy="25200"/>
          </a:xfrm>
          <a:prstGeom prst="bentConnector3">
            <a:avLst>
              <a:gd name="adj1" fmla="val 4999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53" name="Google Shape;253;g36db09aa1fd_0_0"/>
          <p:cNvGrpSpPr/>
          <p:nvPr/>
        </p:nvGrpSpPr>
        <p:grpSpPr>
          <a:xfrm>
            <a:off x="3081908" y="2933942"/>
            <a:ext cx="1277100" cy="1465948"/>
            <a:chOff x="3178301" y="2904542"/>
            <a:chExt cx="1277100" cy="1465948"/>
          </a:xfrm>
        </p:grpSpPr>
        <p:sp>
          <p:nvSpPr>
            <p:cNvPr id="183" name="Google Shape;183;g36db09aa1fd_0_0"/>
            <p:cNvSpPr txBox="1"/>
            <p:nvPr/>
          </p:nvSpPr>
          <p:spPr>
            <a:xfrm>
              <a:off x="3297645" y="4175790"/>
              <a:ext cx="914400" cy="1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(pre-stage branch)</a:t>
              </a: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4" name="Google Shape;254;g36db09aa1fd_0_0"/>
            <p:cNvSpPr txBox="1"/>
            <p:nvPr/>
          </p:nvSpPr>
          <p:spPr>
            <a:xfrm>
              <a:off x="3333544" y="3552744"/>
              <a:ext cx="903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Gitlab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3C3C3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原碼管控</a:t>
              </a:r>
              <a:endParaRPr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55" name="Google Shape;255;g36db09aa1fd_0_0"/>
            <p:cNvGrpSpPr/>
            <p:nvPr/>
          </p:nvGrpSpPr>
          <p:grpSpPr>
            <a:xfrm>
              <a:off x="3486103" y="2904542"/>
              <a:ext cx="616500" cy="616500"/>
              <a:chOff x="5921680" y="3152380"/>
              <a:chExt cx="616500" cy="616500"/>
            </a:xfrm>
          </p:grpSpPr>
          <p:sp>
            <p:nvSpPr>
              <p:cNvPr id="252" name="Google Shape;252;g36db09aa1fd_0_0"/>
              <p:cNvSpPr/>
              <p:nvPr/>
            </p:nvSpPr>
            <p:spPr>
              <a:xfrm>
                <a:off x="5921680" y="3152380"/>
                <a:ext cx="616500" cy="616500"/>
              </a:xfrm>
              <a:prstGeom prst="ellipse">
                <a:avLst/>
              </a:prstGeom>
              <a:solidFill>
                <a:schemeClr val="lt2"/>
              </a:solidFill>
              <a:ln w="12700" cap="flat" cmpd="sng">
                <a:solidFill>
                  <a:srgbClr val="002FA7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56" name="Google Shape;256;g36db09aa1fd_0_0"/>
              <p:cNvSpPr/>
              <p:nvPr/>
            </p:nvSpPr>
            <p:spPr>
              <a:xfrm>
                <a:off x="6052437" y="3305624"/>
                <a:ext cx="375000" cy="346880"/>
              </a:xfrm>
              <a:custGeom>
                <a:avLst/>
                <a:gdLst/>
                <a:ahLst/>
                <a:cxnLst/>
                <a:rect l="l" t="t" r="r" b="b"/>
                <a:pathLst>
                  <a:path w="375000" h="346880" extrusionOk="0">
                    <a:moveTo>
                      <a:pt x="373890" y="194266"/>
                    </a:moveTo>
                    <a:lnTo>
                      <a:pt x="354201" y="133886"/>
                    </a:lnTo>
                    <a:cubicBezTo>
                      <a:pt x="354201" y="133323"/>
                      <a:pt x="354014" y="132761"/>
                      <a:pt x="353826" y="132198"/>
                    </a:cubicBezTo>
                    <a:lnTo>
                      <a:pt x="314261" y="10688"/>
                    </a:lnTo>
                    <a:cubicBezTo>
                      <a:pt x="312198" y="4688"/>
                      <a:pt x="306197" y="0"/>
                      <a:pt x="299259" y="0"/>
                    </a:cubicBezTo>
                    <a:cubicBezTo>
                      <a:pt x="292509" y="0"/>
                      <a:pt x="286508" y="4688"/>
                      <a:pt x="284446" y="10876"/>
                    </a:cubicBezTo>
                    <a:lnTo>
                      <a:pt x="246943" y="126573"/>
                    </a:lnTo>
                    <a:lnTo>
                      <a:pt x="128246" y="126573"/>
                    </a:lnTo>
                    <a:lnTo>
                      <a:pt x="90555" y="10876"/>
                    </a:lnTo>
                    <a:cubicBezTo>
                      <a:pt x="88492" y="4688"/>
                      <a:pt x="82492" y="0"/>
                      <a:pt x="75741" y="0"/>
                    </a:cubicBezTo>
                    <a:lnTo>
                      <a:pt x="75741" y="0"/>
                    </a:lnTo>
                    <a:cubicBezTo>
                      <a:pt x="68803" y="0"/>
                      <a:pt x="62803" y="4688"/>
                      <a:pt x="60740" y="10876"/>
                    </a:cubicBezTo>
                    <a:lnTo>
                      <a:pt x="21175" y="132573"/>
                    </a:lnTo>
                    <a:cubicBezTo>
                      <a:pt x="21175" y="132573"/>
                      <a:pt x="21175" y="132761"/>
                      <a:pt x="21175" y="132761"/>
                    </a:cubicBezTo>
                    <a:lnTo>
                      <a:pt x="1110" y="194266"/>
                    </a:lnTo>
                    <a:cubicBezTo>
                      <a:pt x="-1890" y="203641"/>
                      <a:pt x="1298" y="213767"/>
                      <a:pt x="9361" y="219393"/>
                    </a:cubicBezTo>
                    <a:lnTo>
                      <a:pt x="182250" y="345215"/>
                    </a:lnTo>
                    <a:cubicBezTo>
                      <a:pt x="185438" y="347465"/>
                      <a:pt x="189563" y="347465"/>
                      <a:pt x="192751" y="345028"/>
                    </a:cubicBezTo>
                    <a:lnTo>
                      <a:pt x="365640" y="219393"/>
                    </a:lnTo>
                    <a:cubicBezTo>
                      <a:pt x="373703" y="213767"/>
                      <a:pt x="376891" y="203641"/>
                      <a:pt x="373890" y="194266"/>
                    </a:cubicBezTo>
                    <a:moveTo>
                      <a:pt x="115307" y="144387"/>
                    </a:moveTo>
                    <a:lnTo>
                      <a:pt x="163498" y="292711"/>
                    </a:lnTo>
                    <a:lnTo>
                      <a:pt x="47802" y="144387"/>
                    </a:lnTo>
                    <a:moveTo>
                      <a:pt x="211502" y="292898"/>
                    </a:moveTo>
                    <a:lnTo>
                      <a:pt x="257819" y="150575"/>
                    </a:lnTo>
                    <a:lnTo>
                      <a:pt x="259694" y="144387"/>
                    </a:lnTo>
                    <a:lnTo>
                      <a:pt x="327387" y="144387"/>
                    </a:lnTo>
                    <a:lnTo>
                      <a:pt x="222566" y="278647"/>
                    </a:lnTo>
                    <a:moveTo>
                      <a:pt x="299447" y="22314"/>
                    </a:moveTo>
                    <a:lnTo>
                      <a:pt x="333387" y="126573"/>
                    </a:lnTo>
                    <a:lnTo>
                      <a:pt x="265507" y="126573"/>
                    </a:lnTo>
                    <a:moveTo>
                      <a:pt x="241130" y="144387"/>
                    </a:moveTo>
                    <a:lnTo>
                      <a:pt x="207564" y="247707"/>
                    </a:lnTo>
                    <a:lnTo>
                      <a:pt x="187500" y="309212"/>
                    </a:lnTo>
                    <a:lnTo>
                      <a:pt x="133871" y="144387"/>
                    </a:lnTo>
                    <a:moveTo>
                      <a:pt x="75554" y="22314"/>
                    </a:moveTo>
                    <a:lnTo>
                      <a:pt x="109494" y="126573"/>
                    </a:lnTo>
                    <a:lnTo>
                      <a:pt x="41801" y="126573"/>
                    </a:lnTo>
                    <a:moveTo>
                      <a:pt x="19674" y="205141"/>
                    </a:moveTo>
                    <a:cubicBezTo>
                      <a:pt x="17987" y="203829"/>
                      <a:pt x="17237" y="201579"/>
                      <a:pt x="17987" y="199703"/>
                    </a:cubicBezTo>
                    <a:lnTo>
                      <a:pt x="32800" y="154137"/>
                    </a:lnTo>
                    <a:lnTo>
                      <a:pt x="141934" y="293836"/>
                    </a:lnTo>
                    <a:moveTo>
                      <a:pt x="355326" y="205141"/>
                    </a:moveTo>
                    <a:lnTo>
                      <a:pt x="233254" y="293836"/>
                    </a:lnTo>
                    <a:lnTo>
                      <a:pt x="233629" y="293273"/>
                    </a:lnTo>
                    <a:lnTo>
                      <a:pt x="342200" y="154137"/>
                    </a:lnTo>
                    <a:lnTo>
                      <a:pt x="357014" y="199703"/>
                    </a:lnTo>
                    <a:cubicBezTo>
                      <a:pt x="357764" y="201579"/>
                      <a:pt x="357014" y="203829"/>
                      <a:pt x="355326" y="205141"/>
                    </a:cubicBezTo>
                  </a:path>
                </a:pathLst>
              </a:custGeom>
              <a:solidFill>
                <a:srgbClr val="0324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60"/>
                  <a:buFont typeface="Arial"/>
                  <a:buNone/>
                </a:pPr>
                <a:endParaRPr sz="216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sp>
          <p:nvSpPr>
            <p:cNvPr id="257" name="Google Shape;257;g36db09aa1fd_0_0"/>
            <p:cNvSpPr txBox="1"/>
            <p:nvPr/>
          </p:nvSpPr>
          <p:spPr>
            <a:xfrm>
              <a:off x="3178301" y="4033057"/>
              <a:ext cx="1277100" cy="1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(10.21.109.110)</a:t>
              </a:r>
              <a:endPara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58" name="Google Shape;258;g36db09aa1fd_0_0"/>
          <p:cNvCxnSpPr>
            <a:stCxn id="252" idx="6"/>
            <a:endCxn id="153" idx="2"/>
          </p:cNvCxnSpPr>
          <p:nvPr/>
        </p:nvCxnSpPr>
        <p:spPr>
          <a:xfrm>
            <a:off x="4006211" y="3242192"/>
            <a:ext cx="1516200" cy="1931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pic>
        <p:nvPicPr>
          <p:cNvPr id="259" name="Google Shape;259;g36db09aa1fd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5607" y="4934499"/>
            <a:ext cx="767723" cy="23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6db09aa1fd_0_0"/>
          <p:cNvSpPr txBox="1"/>
          <p:nvPr/>
        </p:nvSpPr>
        <p:spPr>
          <a:xfrm>
            <a:off x="10038697" y="3590598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Harbor-prod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g36db09aa1fd_0_0"/>
          <p:cNvGrpSpPr/>
          <p:nvPr/>
        </p:nvGrpSpPr>
        <p:grpSpPr>
          <a:xfrm>
            <a:off x="10473117" y="2962280"/>
            <a:ext cx="616500" cy="616500"/>
            <a:chOff x="1727119" y="3761282"/>
            <a:chExt cx="616500" cy="616500"/>
          </a:xfrm>
        </p:grpSpPr>
        <p:sp>
          <p:nvSpPr>
            <p:cNvPr id="163" name="Google Shape;163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2" name="Google Shape;262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cxnSp>
        <p:nvCxnSpPr>
          <p:cNvPr id="263" name="Google Shape;263;g36db09aa1fd_0_0"/>
          <p:cNvCxnSpPr>
            <a:stCxn id="163" idx="2"/>
            <a:endCxn id="156" idx="7"/>
          </p:cNvCxnSpPr>
          <p:nvPr/>
        </p:nvCxnSpPr>
        <p:spPr>
          <a:xfrm flipH="1">
            <a:off x="10194117" y="3270530"/>
            <a:ext cx="279000" cy="1685400"/>
          </a:xfrm>
          <a:prstGeom prst="bentConnector2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264" name="Google Shape;264;g36db09aa1fd_0_0"/>
          <p:cNvSpPr txBox="1"/>
          <p:nvPr/>
        </p:nvSpPr>
        <p:spPr>
          <a:xfrm>
            <a:off x="10152001" y="4094019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</a:t>
            </a:r>
            <a:r>
              <a:rPr lang="en-US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.107.151)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65" name="Google Shape;265;g36db09aa1fd_0_0"/>
          <p:cNvCxnSpPr>
            <a:stCxn id="125" idx="6"/>
            <a:endCxn id="156" idx="1"/>
          </p:cNvCxnSpPr>
          <p:nvPr/>
        </p:nvCxnSpPr>
        <p:spPr>
          <a:xfrm rot="10800000" flipH="1">
            <a:off x="7793410" y="4955991"/>
            <a:ext cx="1965000" cy="607800"/>
          </a:xfrm>
          <a:prstGeom prst="bentConnector4">
            <a:avLst>
              <a:gd name="adj1" fmla="val 39677"/>
              <a:gd name="adj2" fmla="val 154055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266" name="Google Shape;266;g36db09aa1fd_0_0"/>
          <p:cNvSpPr txBox="1"/>
          <p:nvPr/>
        </p:nvSpPr>
        <p:spPr>
          <a:xfrm>
            <a:off x="11464034" y="2618879"/>
            <a:ext cx="1257000" cy="307800"/>
          </a:xfrm>
          <a:prstGeom prst="rect">
            <a:avLst/>
          </a:prstGeom>
          <a:solidFill>
            <a:srgbClr val="002FA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YM</a:t>
            </a:r>
            <a:r>
              <a:rPr lang="en-US" sz="1400" b="1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網段</a:t>
            </a:r>
            <a:endParaRPr sz="1400" b="1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67" name="Google Shape;267;g36db09aa1fd_0_0"/>
          <p:cNvGrpSpPr/>
          <p:nvPr/>
        </p:nvGrpSpPr>
        <p:grpSpPr>
          <a:xfrm>
            <a:off x="13131467" y="2962242"/>
            <a:ext cx="616500" cy="616500"/>
            <a:chOff x="1727119" y="3761282"/>
            <a:chExt cx="616500" cy="616500"/>
          </a:xfrm>
        </p:grpSpPr>
        <p:sp>
          <p:nvSpPr>
            <p:cNvPr id="268" name="Google Shape;268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69" name="Google Shape;269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70" name="Google Shape;270;g36db09aa1fd_0_0"/>
          <p:cNvGrpSpPr/>
          <p:nvPr/>
        </p:nvGrpSpPr>
        <p:grpSpPr>
          <a:xfrm>
            <a:off x="12872147" y="5635188"/>
            <a:ext cx="870900" cy="870900"/>
            <a:chOff x="4497240" y="6687284"/>
            <a:chExt cx="870900" cy="870900"/>
          </a:xfrm>
        </p:grpSpPr>
        <p:grpSp>
          <p:nvGrpSpPr>
            <p:cNvPr id="271" name="Google Shape;271;g36db09aa1fd_0_0"/>
            <p:cNvGrpSpPr/>
            <p:nvPr/>
          </p:nvGrpSpPr>
          <p:grpSpPr>
            <a:xfrm>
              <a:off x="4497240" y="6687284"/>
              <a:ext cx="870900" cy="870900"/>
              <a:chOff x="1811898" y="6386733"/>
              <a:chExt cx="870900" cy="870900"/>
            </a:xfrm>
          </p:grpSpPr>
          <p:sp>
            <p:nvSpPr>
              <p:cNvPr id="272" name="Google Shape;272;g36db09aa1fd_0_0"/>
              <p:cNvSpPr/>
              <p:nvPr/>
            </p:nvSpPr>
            <p:spPr>
              <a:xfrm>
                <a:off x="1811898" y="6386733"/>
                <a:ext cx="870900" cy="870900"/>
              </a:xfrm>
              <a:prstGeom prst="ellipse">
                <a:avLst/>
              </a:prstGeom>
              <a:solidFill>
                <a:srgbClr val="002FA7"/>
              </a:solidFill>
              <a:ln>
                <a:noFill/>
              </a:ln>
              <a:effectLst>
                <a:outerShdw blurRad="342900" algn="ctr" rotWithShape="0">
                  <a:srgbClr val="002FA7">
                    <a:alpha val="1412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sp>
            <p:nvSpPr>
              <p:cNvPr id="273" name="Google Shape;273;g36db09aa1fd_0_0"/>
              <p:cNvSpPr txBox="1"/>
              <p:nvPr/>
            </p:nvSpPr>
            <p:spPr>
              <a:xfrm>
                <a:off x="1902711" y="6418305"/>
                <a:ext cx="6891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lt2"/>
                    </a:solidFill>
                    <a:latin typeface="IBM Plex Sans"/>
                    <a:ea typeface="IBM Plex Sans"/>
                    <a:cs typeface="IBM Plex Sans"/>
                    <a:sym typeface="IBM Plex Sans"/>
                  </a:rPr>
                  <a:t>Service</a:t>
                </a:r>
                <a:endParaRPr sz="1200" b="0" i="0" u="none" strike="noStrike" cap="none">
                  <a:solidFill>
                    <a:schemeClr val="lt2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</p:grpSp>
        <p:pic>
          <p:nvPicPr>
            <p:cNvPr id="274" name="Google Shape;274;g36db09aa1fd_0_0" descr="OpenShift Logo transparent PNG - StickPN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8103" y="6963872"/>
              <a:ext cx="529074" cy="490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g36db09aa1fd_0_0"/>
          <p:cNvSpPr txBox="1"/>
          <p:nvPr/>
        </p:nvSpPr>
        <p:spPr>
          <a:xfrm>
            <a:off x="12021581" y="6022861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76" name="Google Shape;276;g36db09aa1fd_0_0"/>
          <p:cNvCxnSpPr>
            <a:stCxn id="156" idx="5"/>
            <a:endCxn id="277" idx="0"/>
          </p:cNvCxnSpPr>
          <p:nvPr/>
        </p:nvCxnSpPr>
        <p:spPr>
          <a:xfrm rot="-5400000" flipH="1">
            <a:off x="11070056" y="4516001"/>
            <a:ext cx="279600" cy="2031300"/>
          </a:xfrm>
          <a:prstGeom prst="bentConnector3">
            <a:avLst>
              <a:gd name="adj1" fmla="val 66175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8" name="Google Shape;278;g36db09aa1fd_0_0"/>
          <p:cNvGrpSpPr/>
          <p:nvPr/>
        </p:nvGrpSpPr>
        <p:grpSpPr>
          <a:xfrm>
            <a:off x="11790289" y="5639741"/>
            <a:ext cx="937918" cy="971487"/>
            <a:chOff x="2721902" y="6894573"/>
            <a:chExt cx="937918" cy="971487"/>
          </a:xfrm>
        </p:grpSpPr>
        <p:sp>
          <p:nvSpPr>
            <p:cNvPr id="279" name="Google Shape;279;g36db09aa1fd_0_0"/>
            <p:cNvSpPr/>
            <p:nvPr/>
          </p:nvSpPr>
          <p:spPr>
            <a:xfrm>
              <a:off x="2788920" y="6995160"/>
              <a:ext cx="870900" cy="870900"/>
            </a:xfrm>
            <a:prstGeom prst="ellipse">
              <a:avLst/>
            </a:prstGeom>
            <a:solidFill>
              <a:srgbClr val="BBCDFF"/>
            </a:solidFill>
            <a:ln>
              <a:noFill/>
            </a:ln>
            <a:effectLst>
              <a:outerShdw blurRad="342900" algn="ctr" rotWithShape="0">
                <a:srgbClr val="002FA7">
                  <a:alpha val="141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80" name="Google Shape;280;g36db09aa1fd_0_0"/>
            <p:cNvSpPr/>
            <p:nvPr/>
          </p:nvSpPr>
          <p:spPr>
            <a:xfrm>
              <a:off x="2743200" y="6947319"/>
              <a:ext cx="870900" cy="870900"/>
            </a:xfrm>
            <a:prstGeom prst="ellipse">
              <a:avLst/>
            </a:prstGeom>
            <a:solidFill>
              <a:srgbClr val="7A9DFD"/>
            </a:solidFill>
            <a:ln>
              <a:noFill/>
            </a:ln>
            <a:effectLst>
              <a:outerShdw blurRad="342900" algn="ctr" rotWithShape="0">
                <a:srgbClr val="002FA7">
                  <a:alpha val="1412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81" name="Google Shape;281;g36db09aa1fd_0_0"/>
            <p:cNvGrpSpPr/>
            <p:nvPr/>
          </p:nvGrpSpPr>
          <p:grpSpPr>
            <a:xfrm>
              <a:off x="2721902" y="6894573"/>
              <a:ext cx="870900" cy="870900"/>
              <a:chOff x="2948764" y="6535832"/>
              <a:chExt cx="870900" cy="870900"/>
            </a:xfrm>
          </p:grpSpPr>
          <p:grpSp>
            <p:nvGrpSpPr>
              <p:cNvPr id="282" name="Google Shape;282;g36db09aa1fd_0_0"/>
              <p:cNvGrpSpPr/>
              <p:nvPr/>
            </p:nvGrpSpPr>
            <p:grpSpPr>
              <a:xfrm>
                <a:off x="2948764" y="6535832"/>
                <a:ext cx="870900" cy="870900"/>
                <a:chOff x="1811898" y="6386733"/>
                <a:chExt cx="870900" cy="870900"/>
              </a:xfrm>
            </p:grpSpPr>
            <p:sp>
              <p:nvSpPr>
                <p:cNvPr id="283" name="Google Shape;283;g36db09aa1fd_0_0"/>
                <p:cNvSpPr/>
                <p:nvPr/>
              </p:nvSpPr>
              <p:spPr>
                <a:xfrm>
                  <a:off x="1811898" y="6386733"/>
                  <a:ext cx="870900" cy="870900"/>
                </a:xfrm>
                <a:prstGeom prst="ellipse">
                  <a:avLst/>
                </a:prstGeom>
                <a:solidFill>
                  <a:srgbClr val="002FA7"/>
                </a:solidFill>
                <a:ln>
                  <a:noFill/>
                </a:ln>
                <a:effectLst>
                  <a:outerShdw blurRad="342900" algn="ctr" rotWithShape="0">
                    <a:srgbClr val="002FA7">
                      <a:alpha val="1412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  <p:sp>
              <p:nvSpPr>
                <p:cNvPr id="277" name="Google Shape;277;g36db09aa1fd_0_0"/>
                <p:cNvSpPr txBox="1"/>
                <p:nvPr/>
              </p:nvSpPr>
              <p:spPr>
                <a:xfrm>
                  <a:off x="1902711" y="6418305"/>
                  <a:ext cx="689100" cy="30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chemeClr val="lt2"/>
                      </a:solidFill>
                      <a:latin typeface="IBM Plex Sans"/>
                      <a:ea typeface="IBM Plex Sans"/>
                      <a:cs typeface="IBM Plex Sans"/>
                      <a:sym typeface="IBM Plex Sans"/>
                    </a:rPr>
                    <a:t>VM</a:t>
                  </a:r>
                  <a:endParaRPr sz="1400" b="0" i="0" u="none" strike="noStrike" cap="none">
                    <a:solidFill>
                      <a:schemeClr val="lt2"/>
                    </a:solidFill>
                    <a:latin typeface="IBM Plex Sans"/>
                    <a:ea typeface="IBM Plex Sans"/>
                    <a:cs typeface="IBM Plex Sans"/>
                    <a:sym typeface="IBM Plex Sans"/>
                  </a:endParaRPr>
                </a:p>
              </p:txBody>
            </p:sp>
          </p:grpSp>
          <p:pic>
            <p:nvPicPr>
              <p:cNvPr id="284" name="Google Shape;284;g36db09aa1fd_0_0" descr="電腦 以實心填滿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111009" y="6765542"/>
                <a:ext cx="530982" cy="5309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85" name="Google Shape;285;g36db09aa1fd_0_0"/>
          <p:cNvCxnSpPr>
            <a:stCxn id="156" idx="6"/>
            <a:endCxn id="273" idx="0"/>
          </p:cNvCxnSpPr>
          <p:nvPr/>
        </p:nvCxnSpPr>
        <p:spPr>
          <a:xfrm>
            <a:off x="10284491" y="5173885"/>
            <a:ext cx="3023100" cy="492900"/>
          </a:xfrm>
          <a:prstGeom prst="bentConnector2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g36db09aa1fd_0_0"/>
          <p:cNvCxnSpPr>
            <a:stCxn id="156" idx="7"/>
            <a:endCxn id="287" idx="2"/>
          </p:cNvCxnSpPr>
          <p:nvPr/>
        </p:nvCxnSpPr>
        <p:spPr>
          <a:xfrm rot="-5400000">
            <a:off x="11372606" y="2951619"/>
            <a:ext cx="825900" cy="3182700"/>
          </a:xfrm>
          <a:prstGeom prst="bentConnector3">
            <a:avLst>
              <a:gd name="adj1" fmla="val 55463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g36db09aa1fd_0_0"/>
          <p:cNvCxnSpPr>
            <a:stCxn id="272" idx="6"/>
            <a:endCxn id="268" idx="6"/>
          </p:cNvCxnSpPr>
          <p:nvPr/>
        </p:nvCxnSpPr>
        <p:spPr>
          <a:xfrm rot="10800000" flipH="1">
            <a:off x="13743048" y="3270438"/>
            <a:ext cx="4800" cy="2800200"/>
          </a:xfrm>
          <a:prstGeom prst="bentConnector3">
            <a:avLst>
              <a:gd name="adj1" fmla="val 5063417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89;g36db09aa1fd_0_0"/>
          <p:cNvSpPr/>
          <p:nvPr/>
        </p:nvSpPr>
        <p:spPr>
          <a:xfrm rot="-4159773">
            <a:off x="11226476" y="1968532"/>
            <a:ext cx="228617" cy="594524"/>
          </a:xfrm>
          <a:prstGeom prst="downArrow">
            <a:avLst>
              <a:gd name="adj1" fmla="val 50000"/>
              <a:gd name="adj2" fmla="val 39199"/>
            </a:avLst>
          </a:prstGeom>
          <a:solidFill>
            <a:srgbClr val="2F5B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90" name="Google Shape;290;g36db09aa1fd_0_0"/>
          <p:cNvGrpSpPr/>
          <p:nvPr/>
        </p:nvGrpSpPr>
        <p:grpSpPr>
          <a:xfrm>
            <a:off x="8063624" y="3524659"/>
            <a:ext cx="616500" cy="616500"/>
            <a:chOff x="1727119" y="3761282"/>
            <a:chExt cx="616500" cy="616500"/>
          </a:xfrm>
        </p:grpSpPr>
        <p:sp>
          <p:nvSpPr>
            <p:cNvPr id="291" name="Google Shape;291;g36db09aa1fd_0_0"/>
            <p:cNvSpPr/>
            <p:nvPr/>
          </p:nvSpPr>
          <p:spPr>
            <a:xfrm>
              <a:off x="1727119" y="3761282"/>
              <a:ext cx="616500" cy="6165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rgbClr val="002FA7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2" name="Google Shape;292;g36db09aa1fd_0_0"/>
            <p:cNvSpPr/>
            <p:nvPr/>
          </p:nvSpPr>
          <p:spPr>
            <a:xfrm>
              <a:off x="1823373" y="3865342"/>
              <a:ext cx="417768" cy="417770"/>
            </a:xfrm>
            <a:custGeom>
              <a:avLst/>
              <a:gdLst/>
              <a:ahLst/>
              <a:cxnLst/>
              <a:rect l="l" t="t" r="r" b="b"/>
              <a:pathLst>
                <a:path w="228601" h="228602" extrusionOk="0">
                  <a:moveTo>
                    <a:pt x="110405" y="68"/>
                  </a:moveTo>
                  <a:cubicBezTo>
                    <a:pt x="47321" y="2220"/>
                    <a:pt x="-2076" y="55103"/>
                    <a:pt x="67" y="118197"/>
                  </a:cubicBezTo>
                  <a:cubicBezTo>
                    <a:pt x="2220" y="181290"/>
                    <a:pt x="55103" y="230687"/>
                    <a:pt x="118196" y="228534"/>
                  </a:cubicBezTo>
                  <a:cubicBezTo>
                    <a:pt x="181290" y="226325"/>
                    <a:pt x="230677" y="173423"/>
                    <a:pt x="228534" y="110320"/>
                  </a:cubicBezTo>
                  <a:cubicBezTo>
                    <a:pt x="226334" y="47274"/>
                    <a:pt x="173460" y="-2085"/>
                    <a:pt x="110405" y="68"/>
                  </a:cubicBezTo>
                  <a:close/>
                  <a:moveTo>
                    <a:pt x="118225" y="208684"/>
                  </a:moveTo>
                  <a:cubicBezTo>
                    <a:pt x="115542" y="208767"/>
                    <a:pt x="112857" y="208736"/>
                    <a:pt x="110176" y="208589"/>
                  </a:cubicBezTo>
                  <a:lnTo>
                    <a:pt x="109767" y="194502"/>
                  </a:lnTo>
                  <a:lnTo>
                    <a:pt x="65009" y="177128"/>
                  </a:lnTo>
                  <a:lnTo>
                    <a:pt x="64094" y="194044"/>
                  </a:lnTo>
                  <a:cubicBezTo>
                    <a:pt x="37914" y="177462"/>
                    <a:pt x="21568" y="149060"/>
                    <a:pt x="20384" y="118092"/>
                  </a:cubicBezTo>
                  <a:cubicBezTo>
                    <a:pt x="18384" y="66057"/>
                    <a:pt x="58951" y="22252"/>
                    <a:pt x="110986" y="20251"/>
                  </a:cubicBezTo>
                  <a:lnTo>
                    <a:pt x="111119" y="20251"/>
                  </a:lnTo>
                  <a:cubicBezTo>
                    <a:pt x="129535" y="19557"/>
                    <a:pt x="147748" y="24297"/>
                    <a:pt x="163488" y="33882"/>
                  </a:cubicBezTo>
                  <a:lnTo>
                    <a:pt x="114243" y="87917"/>
                  </a:lnTo>
                  <a:lnTo>
                    <a:pt x="185871" y="52808"/>
                  </a:lnTo>
                  <a:cubicBezTo>
                    <a:pt x="190383" y="58045"/>
                    <a:pt x="194306" y="63763"/>
                    <a:pt x="197568" y="69857"/>
                  </a:cubicBezTo>
                  <a:lnTo>
                    <a:pt x="116977" y="96404"/>
                  </a:lnTo>
                  <a:lnTo>
                    <a:pt x="206445" y="93327"/>
                  </a:lnTo>
                  <a:cubicBezTo>
                    <a:pt x="207684" y="98728"/>
                    <a:pt x="208465" y="104290"/>
                    <a:pt x="208741" y="110015"/>
                  </a:cubicBezTo>
                  <a:lnTo>
                    <a:pt x="120025" y="104176"/>
                  </a:lnTo>
                  <a:lnTo>
                    <a:pt x="206569" y="134828"/>
                  </a:lnTo>
                  <a:cubicBezTo>
                    <a:pt x="197539" y="175699"/>
                    <a:pt x="161992" y="206998"/>
                    <a:pt x="118225" y="208684"/>
                  </a:cubicBezTo>
                  <a:close/>
                  <a:moveTo>
                    <a:pt x="63685" y="86088"/>
                  </a:moveTo>
                  <a:lnTo>
                    <a:pt x="66428" y="86088"/>
                  </a:lnTo>
                  <a:lnTo>
                    <a:pt x="66428" y="110272"/>
                  </a:lnTo>
                  <a:lnTo>
                    <a:pt x="64199" y="110272"/>
                  </a:lnTo>
                  <a:lnTo>
                    <a:pt x="64199" y="118654"/>
                  </a:lnTo>
                  <a:lnTo>
                    <a:pt x="68085" y="118654"/>
                  </a:lnTo>
                  <a:lnTo>
                    <a:pt x="67447" y="131256"/>
                  </a:lnTo>
                  <a:lnTo>
                    <a:pt x="107423" y="145629"/>
                  </a:lnTo>
                  <a:lnTo>
                    <a:pt x="106214" y="118654"/>
                  </a:lnTo>
                  <a:lnTo>
                    <a:pt x="110167" y="118654"/>
                  </a:lnTo>
                  <a:lnTo>
                    <a:pt x="110167" y="110272"/>
                  </a:lnTo>
                  <a:lnTo>
                    <a:pt x="107928" y="110272"/>
                  </a:lnTo>
                  <a:lnTo>
                    <a:pt x="107928" y="86088"/>
                  </a:lnTo>
                  <a:lnTo>
                    <a:pt x="110624" y="86088"/>
                  </a:lnTo>
                  <a:lnTo>
                    <a:pt x="87516" y="59218"/>
                  </a:lnTo>
                  <a:lnTo>
                    <a:pt x="63685" y="86088"/>
                  </a:lnTo>
                  <a:close/>
                  <a:moveTo>
                    <a:pt x="100213" y="110272"/>
                  </a:moveTo>
                  <a:lnTo>
                    <a:pt x="91526" y="110272"/>
                  </a:lnTo>
                  <a:lnTo>
                    <a:pt x="91526" y="94927"/>
                  </a:lnTo>
                  <a:lnTo>
                    <a:pt x="82839" y="94927"/>
                  </a:lnTo>
                  <a:lnTo>
                    <a:pt x="82839" y="110272"/>
                  </a:lnTo>
                  <a:lnTo>
                    <a:pt x="74153" y="110272"/>
                  </a:lnTo>
                  <a:lnTo>
                    <a:pt x="74153" y="86088"/>
                  </a:lnTo>
                  <a:lnTo>
                    <a:pt x="100213" y="86088"/>
                  </a:lnTo>
                  <a:lnTo>
                    <a:pt x="100213" y="110272"/>
                  </a:lnTo>
                  <a:close/>
                  <a:moveTo>
                    <a:pt x="107833" y="153449"/>
                  </a:moveTo>
                  <a:lnTo>
                    <a:pt x="108138" y="160355"/>
                  </a:lnTo>
                  <a:lnTo>
                    <a:pt x="66685" y="145467"/>
                  </a:lnTo>
                  <a:lnTo>
                    <a:pt x="67142" y="137695"/>
                  </a:lnTo>
                  <a:lnTo>
                    <a:pt x="107833" y="153449"/>
                  </a:lnTo>
                  <a:close/>
                  <a:moveTo>
                    <a:pt x="66428" y="150306"/>
                  </a:moveTo>
                  <a:lnTo>
                    <a:pt x="108443" y="166612"/>
                  </a:lnTo>
                  <a:lnTo>
                    <a:pt x="108747" y="173470"/>
                  </a:lnTo>
                  <a:lnTo>
                    <a:pt x="66028" y="158126"/>
                  </a:lnTo>
                  <a:lnTo>
                    <a:pt x="66428" y="150306"/>
                  </a:lnTo>
                  <a:close/>
                  <a:moveTo>
                    <a:pt x="109100" y="179719"/>
                  </a:moveTo>
                  <a:lnTo>
                    <a:pt x="109405" y="186529"/>
                  </a:lnTo>
                  <a:lnTo>
                    <a:pt x="65361" y="170784"/>
                  </a:lnTo>
                  <a:lnTo>
                    <a:pt x="65818" y="162964"/>
                  </a:lnTo>
                  <a:lnTo>
                    <a:pt x="109100" y="179719"/>
                  </a:lnTo>
                  <a:close/>
                </a:path>
              </a:pathLst>
            </a:custGeom>
            <a:solidFill>
              <a:srgbClr val="0324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0"/>
                <a:buFont typeface="Arial"/>
                <a:buNone/>
              </a:pPr>
              <a:endParaRPr sz="216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93" name="Google Shape;293;g36db09aa1fd_0_0"/>
          <p:cNvSpPr txBox="1"/>
          <p:nvPr/>
        </p:nvSpPr>
        <p:spPr>
          <a:xfrm>
            <a:off x="7911475" y="4169722"/>
            <a:ext cx="903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OracleDB</a:t>
            </a:r>
            <a:endParaRPr sz="12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g36db09aa1fd_0_0"/>
          <p:cNvSpPr txBox="1"/>
          <p:nvPr/>
        </p:nvSpPr>
        <p:spPr>
          <a:xfrm>
            <a:off x="7860425" y="4404536"/>
            <a:ext cx="1277100" cy="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(10.2</a:t>
            </a:r>
            <a:r>
              <a:rPr lang="en-US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.1</a:t>
            </a:r>
            <a:r>
              <a:rPr lang="en-US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.1</a:t>
            </a:r>
            <a:r>
              <a:rPr lang="en-US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14</a:t>
            </a:r>
            <a:r>
              <a:rPr lang="en-US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95" name="Google Shape;295;g36db09aa1fd_0_0"/>
          <p:cNvCxnSpPr>
            <a:stCxn id="291" idx="0"/>
            <a:endCxn id="176" idx="5"/>
          </p:cNvCxnSpPr>
          <p:nvPr/>
        </p:nvCxnSpPr>
        <p:spPr>
          <a:xfrm rot="5400000" flipH="1">
            <a:off x="7881974" y="3034759"/>
            <a:ext cx="284100" cy="695700"/>
          </a:xfrm>
          <a:prstGeom prst="bentConnector3">
            <a:avLst>
              <a:gd name="adj1" fmla="val 90886"/>
            </a:avLst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287" name="Google Shape;287;g36db09aa1fd_0_0"/>
          <p:cNvSpPr txBox="1"/>
          <p:nvPr/>
        </p:nvSpPr>
        <p:spPr>
          <a:xfrm>
            <a:off x="12632047" y="3606898"/>
            <a:ext cx="148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Harbor-</a:t>
            </a:r>
            <a:r>
              <a:rPr lang="en-US" b="1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YM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遠端倉庫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首頁</a:t>
            </a:r>
            <a:endParaRPr/>
          </a:p>
        </p:txBody>
      </p:sp>
      <p:sp>
        <p:nvSpPr>
          <p:cNvPr id="301" name="Google Shape;301;p4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02" name="Google Shape;302;p4"/>
          <p:cNvSpPr txBox="1"/>
          <p:nvPr/>
        </p:nvSpPr>
        <p:spPr>
          <a:xfrm>
            <a:off x="96012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1904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3" name="Google Shape;303;p4"/>
          <p:cNvPicPr preferRelativeResize="0"/>
          <p:nvPr/>
        </p:nvPicPr>
        <p:blipFill rotWithShape="1">
          <a:blip r:embed="rId3">
            <a:alphaModFix/>
          </a:blip>
          <a:srcRect l="108" r="107"/>
          <a:stretch/>
        </p:blipFill>
        <p:spPr>
          <a:xfrm>
            <a:off x="1808438" y="1600200"/>
            <a:ext cx="10961092" cy="61356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4" name="Google Shape;304;p4"/>
          <p:cNvSpPr/>
          <p:nvPr/>
        </p:nvSpPr>
        <p:spPr>
          <a:xfrm>
            <a:off x="1860870" y="2457960"/>
            <a:ext cx="1810380" cy="393192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2772885" y="2846385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功能區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3794760" y="3566160"/>
            <a:ext cx="8869680" cy="265176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7" name="Google Shape;307;p4"/>
          <p:cNvSpPr txBox="1"/>
          <p:nvPr/>
        </p:nvSpPr>
        <p:spPr>
          <a:xfrm>
            <a:off x="6460923" y="3132239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專案列表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4723529" y="3611880"/>
            <a:ext cx="9101056" cy="78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"/>
              <a:buNone/>
            </a:pPr>
            <a:r>
              <a:rPr lang="en-US" sz="4400"/>
              <a:t>Harbor 使用者管理</a:t>
            </a:r>
            <a:endParaRPr/>
          </a:p>
        </p:txBody>
      </p:sp>
      <p:sp>
        <p:nvSpPr>
          <p:cNvPr id="313" name="Google Shape;313;p5"/>
          <p:cNvSpPr/>
          <p:nvPr/>
        </p:nvSpPr>
        <p:spPr>
          <a:xfrm>
            <a:off x="1068233" y="2450225"/>
            <a:ext cx="3029238" cy="3253601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3C3C3C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  <a:endParaRPr sz="9600" b="1" i="0" u="none" strike="noStrike" cap="none">
              <a:solidFill>
                <a:srgbClr val="3C3C3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使用者權限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>
            <a:off x="96012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使用者角色權限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一般使用者: 瀏覽公開的Project或是已加入的Project member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180" marR="0" lvl="2" indent="-3429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管理員: 最高權限(建立使用者、Project)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建立使用者</a:t>
            </a:r>
            <a:endParaRPr/>
          </a:p>
        </p:txBody>
      </p:sp>
      <p:sp>
        <p:nvSpPr>
          <p:cNvPr id="326" name="Google Shape;326;p7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27" name="Google Shape;327;p7"/>
          <p:cNvSpPr txBox="1"/>
          <p:nvPr/>
        </p:nvSpPr>
        <p:spPr>
          <a:xfrm>
            <a:off x="96012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使用管理者建立帳號。網頁位置: 系統管理 &gt;&gt; 使用者管理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91539" marR="0" lvl="1" indent="-342898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點擊”建立使用者”建立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8" name="Google Shape;3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7502" y="2743200"/>
            <a:ext cx="9195396" cy="513603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7"/>
          <p:cNvSpPr/>
          <p:nvPr/>
        </p:nvSpPr>
        <p:spPr>
          <a:xfrm>
            <a:off x="4480560" y="3886200"/>
            <a:ext cx="868680" cy="41148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建立使用者</a:t>
            </a:r>
            <a:endParaRPr/>
          </a:p>
        </p:txBody>
      </p:sp>
      <p:sp>
        <p:nvSpPr>
          <p:cNvPr id="335" name="Google Shape;335;p8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96012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輸入帳號資訊。建置完畢為一般使用者</a:t>
            </a:r>
            <a:endParaRPr sz="24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7" name="Google Shape;3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231" y="2423160"/>
            <a:ext cx="5609407" cy="4753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1234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BM Plex Sans"/>
              <a:buNone/>
            </a:pPr>
            <a:r>
              <a:rPr lang="en-US" b="1">
                <a:solidFill>
                  <a:schemeClr val="lt2"/>
                </a:solidFill>
              </a:rPr>
              <a:t>設定為管理員</a:t>
            </a:r>
            <a:endParaRPr/>
          </a:p>
        </p:txBody>
      </p:sp>
      <p:sp>
        <p:nvSpPr>
          <p:cNvPr id="343" name="Google Shape;343;p9"/>
          <p:cNvSpPr txBox="1">
            <a:spLocks noGrp="1"/>
          </p:cNvSpPr>
          <p:nvPr>
            <p:ph type="body" idx="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None/>
            </a:pPr>
            <a:r>
              <a:rPr lang="en-US"/>
              <a:t>IBM CICD Service Offering</a:t>
            </a:r>
            <a:endParaRPr/>
          </a:p>
        </p:txBody>
      </p:sp>
      <p:sp>
        <p:nvSpPr>
          <p:cNvPr id="344" name="Google Shape;344;p9"/>
          <p:cNvSpPr txBox="1"/>
          <p:nvPr/>
        </p:nvSpPr>
        <p:spPr>
          <a:xfrm>
            <a:off x="960120" y="1828800"/>
            <a:ext cx="1266444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91539" marR="0" lvl="1" indent="-34289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勾選帳號名稱，在點擊”設定為管理員”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240280"/>
            <a:ext cx="10058400" cy="561806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9"/>
          <p:cNvSpPr/>
          <p:nvPr/>
        </p:nvSpPr>
        <p:spPr>
          <a:xfrm>
            <a:off x="4251960" y="4297680"/>
            <a:ext cx="365760" cy="32004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5120640" y="3566160"/>
            <a:ext cx="1051560" cy="320040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自訂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Impact</vt:lpstr>
      <vt:lpstr>Merriweather Sans</vt:lpstr>
      <vt:lpstr>Arial</vt:lpstr>
      <vt:lpstr>IBM Plex Sans</vt:lpstr>
      <vt:lpstr>Noto Sans Symbols</vt:lpstr>
      <vt:lpstr>3_Light Background</vt:lpstr>
      <vt:lpstr>IBM CICD SERVICE OFFERING  An introduction to Infrastructure &amp; Monitoring  service for Customs</vt:lpstr>
      <vt:lpstr>PowerPoint 簡報</vt:lpstr>
      <vt:lpstr>CICD 環境架構規劃設計與人員權責分工(final) </vt:lpstr>
      <vt:lpstr>首頁</vt:lpstr>
      <vt:lpstr>Harbor 使用者管理</vt:lpstr>
      <vt:lpstr>使用者權限</vt:lpstr>
      <vt:lpstr>建立使用者</vt:lpstr>
      <vt:lpstr>建立使用者</vt:lpstr>
      <vt:lpstr>設定為管理員</vt:lpstr>
      <vt:lpstr>Harbor Project管理</vt:lpstr>
      <vt:lpstr>Project</vt:lpstr>
      <vt:lpstr>建立 Project</vt:lpstr>
      <vt:lpstr>建立 Project</vt:lpstr>
      <vt:lpstr>設定 Project member</vt:lpstr>
      <vt:lpstr>設定 Project member</vt:lpstr>
      <vt:lpstr>設定 Project member</vt:lpstr>
      <vt:lpstr>Harbor Robot Accounts</vt:lpstr>
      <vt:lpstr>Robot Account</vt:lpstr>
      <vt:lpstr>建立 Robot Account</vt:lpstr>
      <vt:lpstr>建立 Robot Account</vt:lpstr>
      <vt:lpstr>Podman &amp; Jenkins</vt:lpstr>
      <vt:lpstr>Container introduction</vt:lpstr>
      <vt:lpstr>Podman基本指令</vt:lpstr>
      <vt:lpstr>Podman基本指令</vt:lpstr>
      <vt:lpstr>Dockerfile</vt:lpstr>
      <vt:lpstr>Jenkins Build and Push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Weber</dc:creator>
  <cp:lastModifiedBy>吳宗樺 WU, ZONG-HUA</cp:lastModifiedBy>
  <cp:revision>1</cp:revision>
  <dcterms:created xsi:type="dcterms:W3CDTF">2017-10-15T17:28:19Z</dcterms:created>
  <dcterms:modified xsi:type="dcterms:W3CDTF">2025-07-14T06:25:45Z</dcterms:modified>
</cp:coreProperties>
</file>