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966B-8CD8-4195-B6A2-0B1AF943A0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D85A-3FCF-474B-BEF8-D8C940C79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6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966B-8CD8-4195-B6A2-0B1AF943A0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D85A-3FCF-474B-BEF8-D8C940C79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1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966B-8CD8-4195-B6A2-0B1AF943A0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D85A-3FCF-474B-BEF8-D8C940C798F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8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966B-8CD8-4195-B6A2-0B1AF943A0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D85A-3FCF-474B-BEF8-D8C940C79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14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966B-8CD8-4195-B6A2-0B1AF943A0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D85A-3FCF-474B-BEF8-D8C940C798F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2139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966B-8CD8-4195-B6A2-0B1AF943A0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D85A-3FCF-474B-BEF8-D8C940C79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29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966B-8CD8-4195-B6A2-0B1AF943A0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D85A-3FCF-474B-BEF8-D8C940C79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25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966B-8CD8-4195-B6A2-0B1AF943A0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D85A-3FCF-474B-BEF8-D8C940C79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4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966B-8CD8-4195-B6A2-0B1AF943A0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D85A-3FCF-474B-BEF8-D8C940C79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7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966B-8CD8-4195-B6A2-0B1AF943A0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D85A-3FCF-474B-BEF8-D8C940C79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4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966B-8CD8-4195-B6A2-0B1AF943A0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D85A-3FCF-474B-BEF8-D8C940C79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966B-8CD8-4195-B6A2-0B1AF943A0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D85A-3FCF-474B-BEF8-D8C940C79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966B-8CD8-4195-B6A2-0B1AF943A0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D85A-3FCF-474B-BEF8-D8C940C79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966B-8CD8-4195-B6A2-0B1AF943A0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D85A-3FCF-474B-BEF8-D8C940C79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4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966B-8CD8-4195-B6A2-0B1AF943A0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D85A-3FCF-474B-BEF8-D8C940C79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4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D85A-3FCF-474B-BEF8-D8C940C798F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966B-8CD8-4195-B6A2-0B1AF943A05D}" type="datetimeFigureOut">
              <a:rPr lang="en-US" smtClean="0"/>
              <a:t>9/29/2023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5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A966B-8CD8-4195-B6A2-0B1AF943A05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63D85A-3FCF-474B-BEF8-D8C940C79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6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0F1A-6313-2BF5-6F7F-628ABEA6F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3074157"/>
          </a:xfrm>
        </p:spPr>
        <p:txBody>
          <a:bodyPr>
            <a:normAutofit/>
          </a:bodyPr>
          <a:lstStyle/>
          <a:p>
            <a:pPr algn="just"/>
            <a:r>
              <a:rPr lang="en-US" sz="36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Flood Monitoring and Early Warning System</a:t>
            </a:r>
            <a:br>
              <a:rPr lang="en-US" sz="36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Inadequate and delayed response to flood disasters due to inefficient monitoring and warning systems results in significant property damage and loss of life.</a:t>
            </a:r>
            <a:endParaRPr lang="en-US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B92E5-2483-BDAE-6D69-9C1ADA1D7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3844"/>
            <a:ext cx="9144000" cy="2266499"/>
          </a:xfrm>
        </p:spPr>
        <p:txBody>
          <a:bodyPr>
            <a:normAutofit/>
          </a:bodyPr>
          <a:lstStyle/>
          <a:p>
            <a:pPr algn="l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ARUNA . R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HARI BAALAJI . M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SABARI . B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UDHAYA KUMAR . 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0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F967-61B8-044C-B3B7-DD294CEC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6EC7-D90D-78DA-0D07-9FB355E64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robust flood monitoring system that provides real-time data and early warning to vulnerable regions.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advanced algorithms to analyze and predict flood occurrences accurately.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 property damage and save lives by providing timely and actionable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1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9B75-3B54-7E0C-C250-ADAF2C4E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Existing Algorithms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E742-8D3F-0FF8-4F66-AA35F0B96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Delays in data collection, processing, and dissemination.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Insufficient accuracy in predicting flood magnitudes and affected areas.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Limited geographical coverage, missing critical regions.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Difficulty in integrating with local communication systems and public alert systems.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0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EE6D-434E-C615-2E90-DEED9950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Concept of Proposed Method/Algorithm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8D16-1225-B556-E81E-C3DE8B0F2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Model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Integrating hydrological models with machine learning algorithms.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Sourcing data from multiple sensors (satellites, river gauges, weather stations) for comprehensive monitoring.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Prediction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Real-time analysis and updating of flood predictions based on incoming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7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B68D-13C4-2EA2-DF57-873A916D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The Early Warning System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B2FB06-41F5-F159-B613-CCABEFA65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2" y="1231709"/>
            <a:ext cx="9287025" cy="5087204"/>
          </a:xfrm>
        </p:spPr>
      </p:pic>
    </p:spTree>
    <p:extLst>
      <p:ext uri="{BB962C8B-B14F-4D97-AF65-F5344CB8AC3E}">
        <p14:creationId xmlns:p14="http://schemas.microsoft.com/office/powerpoint/2010/main" val="116056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AEABA-E6E1-38F5-C890-ADC95679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Details of Algorithm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20C59-D600-4605-468C-7C6C985EC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140"/>
            <a:ext cx="10515600" cy="490973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Rainfall measurements, river flow rates, soil moisture levels, satellite imagery, etc.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Layer 1: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Hydrological models to process raw data and create initial flood forecasts.</a:t>
            </a:r>
          </a:p>
          <a:p>
            <a:pPr lvl="1" algn="l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Layer 2: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to refine forecasts based on patterns, historical data, and real-time inputs.</a:t>
            </a:r>
          </a:p>
          <a:p>
            <a:pPr lvl="1" algn="l">
              <a:buFont typeface="Wingdings" panose="05000000000000000000" pitchFamily="2" charset="2"/>
              <a:buChar char="v"/>
            </a:pPr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Predicted flood intensity.</a:t>
            </a:r>
          </a:p>
          <a:p>
            <a:pPr lvl="1"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Expected flood-affected areas.</a:t>
            </a:r>
          </a:p>
          <a:p>
            <a:pPr lvl="1"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Estimated time to event.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A878-E951-C519-A6B8-B5C344FA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A0283-97B6-27B6-CC1B-B71D22C5F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offers timely and accurate flood warnings.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multiple data sources ensures comprehensive monitoring.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refine predictions, offering a dynamic response to changing conditions.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Anticipated to reduce property damage and save lives by providing actionable information to affected communities.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5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26B1-E5E2-8B21-DF8D-2A9C4415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6679-FBC8-069C-E596-BB59DCF2D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845"/>
            <a:ext cx="10515600" cy="49370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Books/Journals: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Bates, B. C., Kundzewicz, Z. W., Wu, S., &amp; Palutikof, J. (2008). </a:t>
            </a:r>
            <a:r>
              <a:rPr lang="en-US" sz="2000" b="0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Climate change and water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IPCC Secretariat.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Tingsanchali, T. (2012). Urban flood disaster management. </a:t>
            </a:r>
            <a:r>
              <a:rPr lang="en-US" sz="2000" b="0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Procedia Engineering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32, 25-37.</a:t>
            </a:r>
          </a:p>
          <a:p>
            <a:pPr marL="0" indent="0">
              <a:buNone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Satellite Data and Remote Sensing: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Bhattacharya, B., &amp; Solomatine, D. P. (2005). Neural networks and M5 model trees in modelling water level–discharge relationship. </a:t>
            </a:r>
            <a:r>
              <a:rPr lang="en-US" sz="2000" b="0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Neurocomputing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63, 381-396.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Taubenböck, H., Post, J., Roth, A., Zosseder, K., Strunz, G., &amp; Dech, S. (2007). A conceptual vulnerability and risk framework as outline to identify capabilities of remote sensing. </a:t>
            </a:r>
            <a:r>
              <a:rPr lang="en-US" sz="2000" b="0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hazards and earth system sciences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7(2), 265-276.</a:t>
            </a:r>
          </a:p>
          <a:p>
            <a:pPr marL="0" indent="0">
              <a:buNone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in Hydrology: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Solomatine, D. P., &amp; Dulal, K. N. (2003). Model tree as an alternative to neural network in rainfall–runoff modelling. </a:t>
            </a:r>
            <a:r>
              <a:rPr lang="en-US" sz="2000" b="0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Hydrological Sciences Journal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48(3), 399-411.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997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5893A-E410-DC09-07B5-B2C31651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2388"/>
            <a:ext cx="10515600" cy="54945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Warning Systems and Disaster Management: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Sorensen, J. H. (2000). Hazard warning systems: Review of 20 years of progress. </a:t>
            </a:r>
            <a:r>
              <a:rPr lang="en-US" sz="2000" b="0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hazards review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1(2), 119-125.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UNISDR. (2006). </a:t>
            </a:r>
            <a:r>
              <a:rPr lang="en-US" sz="2000" b="0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survey of early warning systems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United Nations Office for the Coordination of Humanitarian Affairs.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Resources:</a:t>
            </a:r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NASA's Earth Science Division: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a multitude of satellite data and tools, many of which can be applied to flood monitoring.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European Centre for Medium-Range Weather Forecasts (ECMWF):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They offer real-time global data which can be crucial for flood early warning systems.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1831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636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Trebuchet MS</vt:lpstr>
      <vt:lpstr>Wingdings</vt:lpstr>
      <vt:lpstr>Wingdings 3</vt:lpstr>
      <vt:lpstr>Facet</vt:lpstr>
      <vt:lpstr>Flood Monitoring and Early Warning System  Problem Statement: Inadequate and delayed response to flood disasters due to inefficient monitoring and warning systems results in significant property damage and loss of life.</vt:lpstr>
      <vt:lpstr>Objective of the Project</vt:lpstr>
      <vt:lpstr>Limitations of Existing Algorithms</vt:lpstr>
      <vt:lpstr>Concept of Proposed Method/Algorithm</vt:lpstr>
      <vt:lpstr>Elements Of The Early Warning System </vt:lpstr>
      <vt:lpstr>Details of Algorithm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Monitoring and Early Warning System  Problem Statement: Inadequate and delayed response to flood disasters due to inefficient monitoring and warning systems results in significant property damage and loss of life.</dc:title>
  <dc:creator>Hari Baalaji</dc:creator>
  <cp:lastModifiedBy>Hari Baalaji</cp:lastModifiedBy>
  <cp:revision>2</cp:revision>
  <dcterms:created xsi:type="dcterms:W3CDTF">2023-09-29T09:19:24Z</dcterms:created>
  <dcterms:modified xsi:type="dcterms:W3CDTF">2023-09-29T10:02:05Z</dcterms:modified>
</cp:coreProperties>
</file>