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66" r:id="rId6"/>
    <p:sldId id="258" r:id="rId7"/>
    <p:sldId id="259" r:id="rId8"/>
    <p:sldId id="275" r:id="rId9"/>
    <p:sldId id="274" r:id="rId10"/>
    <p:sldId id="265" r:id="rId11"/>
    <p:sldId id="263" r:id="rId12"/>
  </p:sldIdLst>
  <p:sldSz cx="9144000" cy="5143500" type="screen16x9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D5947-65B1-4EFF-8A9F-1D712AB0486D}" v="1860" dt="2022-08-21T12:10:5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haya kumar" userId="fc2a336c0dc1e559" providerId="Windows Live" clId="Web-{C28D5947-65B1-4EFF-8A9F-1D712AB0486D}"/>
    <pc:docChg chg="addSld delSld modSld sldOrd addMainMaster delMainMaster">
      <pc:chgData name="Udhaya kumar" userId="fc2a336c0dc1e559" providerId="Windows Live" clId="Web-{C28D5947-65B1-4EFF-8A9F-1D712AB0486D}" dt="2022-08-21T12:10:57.282" v="1375" actId="20577"/>
      <pc:docMkLst>
        <pc:docMk/>
      </pc:docMkLst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6"/>
        </pc:sldMkLst>
        <pc:spChg chg="mod">
          <ac:chgData name="Udhaya kumar" userId="fc2a336c0dc1e559" providerId="Windows Live" clId="Web-{C28D5947-65B1-4EFF-8A9F-1D712AB0486D}" dt="2022-08-21T06:17:57.844" v="74" actId="20577"/>
          <ac:spMkLst>
            <pc:docMk/>
            <pc:sldMk cId="0" sldId="256"/>
            <ac:spMk id="7" creationId="{853F330A-0C26-C02D-38EC-B0740C59D5C9}"/>
          </ac:spMkLst>
        </pc:spChg>
        <pc:spChg chg="mod">
          <ac:chgData name="Udhaya kumar" userId="fc2a336c0dc1e559" providerId="Windows Live" clId="Web-{C28D5947-65B1-4EFF-8A9F-1D712AB0486D}" dt="2022-08-21T07:32:18.209" v="148" actId="20577"/>
          <ac:spMkLst>
            <pc:docMk/>
            <pc:sldMk cId="0" sldId="256"/>
            <ac:spMk id="2056" creationId="{C674B6EB-1A5F-1691-1802-5ED19A2A395A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6"/>
            <ac:spMk id="3074" creationId="{FE759E26-4F6B-0D8E-01F9-3C8F2738DA86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6"/>
            <ac:spMk id="3075" creationId="{8009C58E-7D6A-FB21-1B2E-834A09870406}"/>
          </ac:spMkLst>
        </pc:spChg>
        <pc:spChg chg="mod">
          <ac:chgData name="Udhaya kumar" userId="fc2a336c0dc1e559" providerId="Windows Live" clId="Web-{C28D5947-65B1-4EFF-8A9F-1D712AB0486D}" dt="2022-08-21T07:56:07.441" v="502" actId="20577"/>
          <ac:spMkLst>
            <pc:docMk/>
            <pc:sldMk cId="0" sldId="256"/>
            <ac:spMk id="3077" creationId="{1044214A-4D97-A8F2-AEBC-9DAADC9EA679}"/>
          </ac:spMkLst>
        </pc:spChg>
        <pc:spChg chg="mod">
          <ac:chgData name="Udhaya kumar" userId="fc2a336c0dc1e559" providerId="Windows Live" clId="Web-{C28D5947-65B1-4EFF-8A9F-1D712AB0486D}" dt="2022-08-21T06:19:25.175" v="118" actId="20577"/>
          <ac:spMkLst>
            <pc:docMk/>
            <pc:sldMk cId="0" sldId="256"/>
            <ac:spMk id="3079" creationId="{41302149-3434-E735-44FB-1998302377FF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7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7"/>
            <ac:spMk id="3" creationId="{976DBF2A-363D-CB40-3C68-45A24F2714D4}"/>
          </ac:spMkLst>
        </pc:spChg>
        <pc:spChg chg="mod">
          <ac:chgData name="Udhaya kumar" userId="fc2a336c0dc1e559" providerId="Windows Live" clId="Web-{C28D5947-65B1-4EFF-8A9F-1D712AB0486D}" dt="2022-08-21T08:15:42.372" v="745" actId="20577"/>
          <ac:spMkLst>
            <pc:docMk/>
            <pc:sldMk cId="0" sldId="257"/>
            <ac:spMk id="3076" creationId="{306D58B0-F8AF-5C6E-0E45-D281432A1F5C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7"/>
            <ac:spMk id="4099" creationId="{8291EB29-5959-B03A-055B-E8C51F4B09A8}"/>
          </ac:spMkLst>
        </pc:spChg>
      </pc:sldChg>
      <pc:sldChg chg="addSp delSp modSp mod modClrScheme chgLayout">
        <pc:chgData name="Udhaya kumar" userId="fc2a336c0dc1e559" providerId="Windows Live" clId="Web-{C28D5947-65B1-4EFF-8A9F-1D712AB0486D}" dt="2022-08-21T12:10:57.282" v="1375" actId="20577"/>
        <pc:sldMkLst>
          <pc:docMk/>
          <pc:sldMk cId="0" sldId="258"/>
        </pc:sldMkLst>
        <pc:spChg chg="add mod">
          <ac:chgData name="Udhaya kumar" userId="fc2a336c0dc1e559" providerId="Windows Live" clId="Web-{C28D5947-65B1-4EFF-8A9F-1D712AB0486D}" dt="2022-08-21T12:09:15.341" v="1354" actId="20577"/>
          <ac:spMkLst>
            <pc:docMk/>
            <pc:sldMk cId="0" sldId="258"/>
            <ac:spMk id="2" creationId="{23A03213-326F-83A5-FDD5-E338B7419AEE}"/>
          </ac:spMkLst>
        </pc:spChg>
        <pc:spChg chg="add mod">
          <ac:chgData name="Udhaya kumar" userId="fc2a336c0dc1e559" providerId="Windows Live" clId="Web-{C28D5947-65B1-4EFF-8A9F-1D712AB0486D}" dt="2022-08-21T12:10:57.282" v="1375" actId="20577"/>
          <ac:spMkLst>
            <pc:docMk/>
            <pc:sldMk cId="0" sldId="258"/>
            <ac:spMk id="3" creationId="{3E78D537-0989-7262-A998-89244F0369F4}"/>
          </ac:spMkLst>
        </pc:spChg>
        <pc:spChg chg="mod">
          <ac:chgData name="Udhaya kumar" userId="fc2a336c0dc1e559" providerId="Windows Live" clId="Web-{C28D5947-65B1-4EFF-8A9F-1D712AB0486D}" dt="2022-08-21T08:14:52.105" v="724" actId="20577"/>
          <ac:spMkLst>
            <pc:docMk/>
            <pc:sldMk cId="0" sldId="258"/>
            <ac:spMk id="7173" creationId="{554DD888-7A90-234A-A45F-DF8BFF639D2B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8"/>
            <ac:spMk id="11268" creationId="{B9BEE321-831A-5455-2428-1BF29D6D23B8}"/>
          </ac:spMkLst>
        </pc:spChg>
        <pc:picChg chg="del">
          <ac:chgData name="Udhaya kumar" userId="fc2a336c0dc1e559" providerId="Windows Live" clId="Web-{C28D5947-65B1-4EFF-8A9F-1D712AB0486D}" dt="2022-08-21T12:07:18.650" v="1333"/>
          <ac:picMkLst>
            <pc:docMk/>
            <pc:sldMk cId="0" sldId="258"/>
            <ac:picMk id="11266" creationId="{00E487AA-4FB6-D577-73E8-F1CC69F88D5E}"/>
          </ac:picMkLst>
        </pc:pic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59"/>
        </pc:sldMkLst>
        <pc:spChg chg="mod">
          <ac:chgData name="Udhaya kumar" userId="fc2a336c0dc1e559" providerId="Windows Live" clId="Web-{C28D5947-65B1-4EFF-8A9F-1D712AB0486D}" dt="2022-08-21T08:14:45.043" v="721" actId="20577"/>
          <ac:spMkLst>
            <pc:docMk/>
            <pc:sldMk cId="0" sldId="259"/>
            <ac:spMk id="8196" creationId="{F0E0C75A-9327-6E46-AF75-2AD34C320B83}"/>
          </ac:spMkLst>
        </pc:spChg>
        <pc:spChg chg="mod">
          <ac:chgData name="Udhaya kumar" userId="fc2a336c0dc1e559" providerId="Windows Live" clId="Web-{C28D5947-65B1-4EFF-8A9F-1D712AB0486D}" dt="2022-08-21T11:36:30.037" v="1114" actId="14100"/>
          <ac:spMkLst>
            <pc:docMk/>
            <pc:sldMk cId="0" sldId="259"/>
            <ac:spMk id="12290" creationId="{013E7A17-C038-9CED-0AB2-52AC72B20C77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59"/>
            <ac:spMk id="12291" creationId="{CEE8C6E7-2E5C-77CE-7E58-BBDBA41965D1}"/>
          </ac:spMkLst>
        </pc:spChg>
      </pc:sldChg>
      <pc:sldChg chg="addSp modSp del mod setBg modClrScheme chgLayout">
        <pc:chgData name="Udhaya kumar" userId="fc2a336c0dc1e559" providerId="Windows Live" clId="Web-{C28D5947-65B1-4EFF-8A9F-1D712AB0486D}" dt="2022-08-21T11:43:56.049" v="1164"/>
        <pc:sldMkLst>
          <pc:docMk/>
          <pc:sldMk cId="0" sldId="260"/>
        </pc:sldMkLst>
        <pc:spChg chg="mod">
          <ac:chgData name="Udhaya kumar" userId="fc2a336c0dc1e559" providerId="Windows Live" clId="Web-{C28D5947-65B1-4EFF-8A9F-1D712AB0486D}" dt="2022-08-21T11:39:46.918" v="1130" actId="1076"/>
          <ac:spMkLst>
            <pc:docMk/>
            <pc:sldMk cId="0" sldId="260"/>
            <ac:spMk id="9218" creationId="{65E075F8-CEDC-8343-31DD-0C949DB1389C}"/>
          </ac:spMkLst>
        </pc:spChg>
        <pc:spChg chg="mod or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9220" creationId="{52BF4054-7CBB-1CD5-AE6E-9932848DEC48}"/>
          </ac:spMkLst>
        </pc:spChg>
        <pc:spChg chg="mod or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15" creationId="{768E4416-C6DE-E84D-BFD5-B5A3FB82C8D9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0" creationId="{2B566528-1B12-4246-9431-5C2D7D081168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2" creationId="{2E80C965-DB6D-4F81-9E9E-B027384D0BD6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4" creationId="{A580F890-B085-4E95-96AA-55AEBEC5CE6E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6" creationId="{D3F51FEB-38FB-4F6C-9F7B-2F2AFAB65463}"/>
          </ac:spMkLst>
        </pc:spChg>
        <pc:spChg chg="add">
          <ac:chgData name="Udhaya kumar" userId="fc2a336c0dc1e559" providerId="Windows Live" clId="Web-{C28D5947-65B1-4EFF-8A9F-1D712AB0486D}" dt="2022-08-21T11:39:15.386" v="1129"/>
          <ac:spMkLst>
            <pc:docMk/>
            <pc:sldMk cId="0" sldId="260"/>
            <ac:spMk id="13328" creationId="{1E547BA6-BAE0-43BB-A7CA-60F69CE252F0}"/>
          </ac:spMkLst>
        </pc:spChg>
      </pc:sldChg>
      <pc:sldChg chg="modSp del">
        <pc:chgData name="Udhaya kumar" userId="fc2a336c0dc1e559" providerId="Windows Live" clId="Web-{C28D5947-65B1-4EFF-8A9F-1D712AB0486D}" dt="2022-08-21T08:21:21.537" v="915"/>
        <pc:sldMkLst>
          <pc:docMk/>
          <pc:sldMk cId="0" sldId="261"/>
        </pc:sldMkLst>
        <pc:spChg chg="mod">
          <ac:chgData name="Udhaya kumar" userId="fc2a336c0dc1e559" providerId="Windows Live" clId="Web-{C28D5947-65B1-4EFF-8A9F-1D712AB0486D}" dt="2022-08-21T08:14:30.511" v="716" actId="20577"/>
          <ac:spMkLst>
            <pc:docMk/>
            <pc:sldMk cId="0" sldId="261"/>
            <ac:spMk id="10278" creationId="{B8DB07B3-C57D-F9EA-C7BC-DCFE293E4BD3}"/>
          </ac:spMkLst>
        </pc:spChg>
      </pc:sldChg>
      <pc:sldChg chg="modSp del mod modClrScheme chgLayout">
        <pc:chgData name="Udhaya kumar" userId="fc2a336c0dc1e559" providerId="Windows Live" clId="Web-{C28D5947-65B1-4EFF-8A9F-1D712AB0486D}" dt="2022-08-21T12:02:54.690" v="1332"/>
        <pc:sldMkLst>
          <pc:docMk/>
          <pc:sldMk cId="0" sldId="262"/>
        </pc:sldMkLst>
        <pc:spChg chg="mod">
          <ac:chgData name="Udhaya kumar" userId="fc2a336c0dc1e559" providerId="Windows Live" clId="Web-{C28D5947-65B1-4EFF-8A9F-1D712AB0486D}" dt="2022-08-21T08:13:46.806" v="707" actId="20577"/>
          <ac:spMkLst>
            <pc:docMk/>
            <pc:sldMk cId="0" sldId="262"/>
            <ac:spMk id="12292" creationId="{3F2F07C4-019F-0524-FFB8-9B4DC47BAAB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2"/>
            <ac:spMk id="17411" creationId="{EAF4B40F-6EB6-3C73-327E-5F2FE07C8512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3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3"/>
            <ac:spMk id="18435" creationId="{831AC79C-115C-50A3-8236-B85B07297CE7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5"/>
        </pc:sldMkLst>
        <pc:spChg chg="mod">
          <ac:chgData name="Udhaya kumar" userId="fc2a336c0dc1e559" providerId="Windows Live" clId="Web-{C28D5947-65B1-4EFF-8A9F-1D712AB0486D}" dt="2022-08-21T08:14:04.166" v="710" actId="20577"/>
          <ac:spMkLst>
            <pc:docMk/>
            <pc:sldMk cId="0" sldId="265"/>
            <ac:spMk id="11297" creationId="{CFFC6003-601F-75C8-9C30-A7AE89182581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5"/>
            <ac:spMk id="16387" creationId="{B33C0FE7-2EA7-F36A-38A9-A54637A5A2D0}"/>
          </ac:spMkLst>
        </pc:spChg>
      </pc:sldChg>
      <pc:sldChg chg="modSp mod or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6"/>
        </pc:sldMkLst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6"/>
            <ac:spMk id="3" creationId="{BB690C39-28FA-805E-813E-4049510781CA}"/>
          </ac:spMkLst>
        </pc:spChg>
        <pc:spChg chg="mod">
          <ac:chgData name="Udhaya kumar" userId="fc2a336c0dc1e559" providerId="Windows Live" clId="Web-{C28D5947-65B1-4EFF-8A9F-1D712AB0486D}" dt="2022-08-21T08:15:35.497" v="742" actId="20577"/>
          <ac:spMkLst>
            <pc:docMk/>
            <pc:sldMk cId="0" sldId="266"/>
            <ac:spMk id="6148" creationId="{4587EDE3-237B-01DA-7C7C-69CF082948D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6"/>
            <ac:spMk id="10243" creationId="{EC7D793E-BCF8-33E7-2CB4-B68736B08A5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69"/>
        </pc:sldMkLst>
        <pc:spChg chg="mod">
          <ac:chgData name="Udhaya kumar" userId="fc2a336c0dc1e559" providerId="Windows Live" clId="Web-{C28D5947-65B1-4EFF-8A9F-1D712AB0486D}" dt="2022-08-21T08:15:28.997" v="739" actId="20577"/>
          <ac:spMkLst>
            <pc:docMk/>
            <pc:sldMk cId="0" sldId="269"/>
            <ac:spMk id="4162" creationId="{4CBF56E7-8D34-78F8-BFB0-512F18B10E7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9"/>
            <ac:spMk id="5122" creationId="{4C82BB52-F8A6-8AF4-FDD1-5FFCEFB7CD3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69"/>
            <ac:spMk id="5123" creationId="{CE8C4483-848D-482D-DCD0-0F8DECE219A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0"/>
        </pc:sldMkLst>
        <pc:spChg chg="mod">
          <ac:chgData name="Udhaya kumar" userId="fc2a336c0dc1e559" providerId="Windows Live" clId="Web-{C28D5947-65B1-4EFF-8A9F-1D712AB0486D}" dt="2022-08-21T08:15:20.746" v="736" actId="20577"/>
          <ac:spMkLst>
            <pc:docMk/>
            <pc:sldMk cId="0" sldId="270"/>
            <ac:spMk id="4162" creationId="{62AFE3D7-8DD3-2208-07FA-4B53CE4C6EB1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0"/>
            <ac:spMk id="6146" creationId="{52953F1B-4782-1BD8-E890-41892233B2EE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0"/>
            <ac:spMk id="6147" creationId="{050ADE4B-E893-A365-C88A-F68305298320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1"/>
        </pc:sldMkLst>
        <pc:spChg chg="mod">
          <ac:chgData name="Udhaya kumar" userId="fc2a336c0dc1e559" providerId="Windows Live" clId="Web-{C28D5947-65B1-4EFF-8A9F-1D712AB0486D}" dt="2022-08-21T08:14:59.152" v="727" actId="20577"/>
          <ac:spMkLst>
            <pc:docMk/>
            <pc:sldMk cId="0" sldId="271"/>
            <ac:spMk id="4162" creationId="{28BB8E09-6D61-6F95-D3C3-5E44365A9843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1"/>
            <ac:spMk id="9218" creationId="{E797EC75-C739-1C8E-D2AD-F9B1A069272B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1"/>
            <ac:spMk id="9219" creationId="{498C95DC-9084-A65A-FD1A-7D40FA054DB8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2"/>
        </pc:sldMkLst>
        <pc:spChg chg="mod">
          <ac:chgData name="Udhaya kumar" userId="fc2a336c0dc1e559" providerId="Windows Live" clId="Web-{C28D5947-65B1-4EFF-8A9F-1D712AB0486D}" dt="2022-08-21T08:15:06.480" v="730" actId="20577"/>
          <ac:spMkLst>
            <pc:docMk/>
            <pc:sldMk cId="0" sldId="272"/>
            <ac:spMk id="4162" creationId="{F91385CB-D61B-AA7D-D9C0-3A7D4804BBDC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2"/>
            <ac:spMk id="8194" creationId="{1D04BE64-F324-46F6-E26F-245F1304A1C8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2"/>
            <ac:spMk id="8195" creationId="{50474B3B-2162-676F-4140-0F142971D3EA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3"/>
        </pc:sldMkLst>
        <pc:spChg chg="mod">
          <ac:chgData name="Udhaya kumar" userId="fc2a336c0dc1e559" providerId="Windows Live" clId="Web-{C28D5947-65B1-4EFF-8A9F-1D712AB0486D}" dt="2022-08-21T08:15:13.699" v="733" actId="20577"/>
          <ac:spMkLst>
            <pc:docMk/>
            <pc:sldMk cId="0" sldId="273"/>
            <ac:spMk id="4162" creationId="{F8B0CD50-BCC5-1ABC-1BEF-0E20C07550C3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3"/>
            <ac:spMk id="7170" creationId="{D926DAA4-CA35-2000-4C4C-393C56A7259F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3"/>
            <ac:spMk id="7171" creationId="{BDF80394-564A-17A9-6330-7F926642DCD6}"/>
          </ac:spMkLst>
        </pc:spChg>
      </pc:sldChg>
      <pc:sldChg chg="modSp mod modClrScheme chgLayout">
        <pc:chgData name="Udhaya kumar" userId="fc2a336c0dc1e559" providerId="Windows Live" clId="Web-{C28D5947-65B1-4EFF-8A9F-1D712AB0486D}" dt="2022-08-21T11:39:05.495" v="1128"/>
        <pc:sldMkLst>
          <pc:docMk/>
          <pc:sldMk cId="0" sldId="274"/>
        </pc:sldMkLst>
        <pc:spChg chg="mod">
          <ac:chgData name="Udhaya kumar" userId="fc2a336c0dc1e559" providerId="Windows Live" clId="Web-{C28D5947-65B1-4EFF-8A9F-1D712AB0486D}" dt="2022-08-21T08:22:11.663" v="923" actId="20577"/>
          <ac:spMkLst>
            <pc:docMk/>
            <pc:sldMk cId="0" sldId="274"/>
            <ac:spMk id="11297" creationId="{118A8BF7-F948-D30F-B08B-FA4711184B36}"/>
          </ac:spMkLst>
        </pc:spChg>
        <pc:spChg chg="mod ord">
          <ac:chgData name="Udhaya kumar" userId="fc2a336c0dc1e559" providerId="Windows Live" clId="Web-{C28D5947-65B1-4EFF-8A9F-1D712AB0486D}" dt="2022-08-21T11:39:05.495" v="1128"/>
          <ac:spMkLst>
            <pc:docMk/>
            <pc:sldMk cId="0" sldId="274"/>
            <ac:spMk id="15363" creationId="{187664F0-C976-096C-9BD0-2D5174C66C39}"/>
          </ac:spMkLst>
        </pc:spChg>
      </pc:sldChg>
      <pc:sldChg chg="modSp add replId">
        <pc:chgData name="Udhaya kumar" userId="fc2a336c0dc1e559" providerId="Windows Live" clId="Web-{C28D5947-65B1-4EFF-8A9F-1D712AB0486D}" dt="2022-08-21T11:54:08.816" v="1331" actId="1076"/>
        <pc:sldMkLst>
          <pc:docMk/>
          <pc:sldMk cId="3044045031" sldId="275"/>
        </pc:sldMkLst>
        <pc:spChg chg="mod">
          <ac:chgData name="Udhaya kumar" userId="fc2a336c0dc1e559" providerId="Windows Live" clId="Web-{C28D5947-65B1-4EFF-8A9F-1D712AB0486D}" dt="2022-08-21T11:54:08.816" v="1331" actId="1076"/>
          <ac:spMkLst>
            <pc:docMk/>
            <pc:sldMk cId="3044045031" sldId="275"/>
            <ac:spMk id="12290" creationId="{013E7A17-C038-9CED-0AB2-52AC72B20C77}"/>
          </ac:spMkLst>
        </pc:spChg>
      </pc:sldChg>
      <pc:sldChg chg="modSp new del">
        <pc:chgData name="Udhaya kumar" userId="fc2a336c0dc1e559" providerId="Windows Live" clId="Web-{C28D5947-65B1-4EFF-8A9F-1D712AB0486D}" dt="2022-08-21T11:44:07.690" v="1165"/>
        <pc:sldMkLst>
          <pc:docMk/>
          <pc:sldMk cId="3788678007" sldId="275"/>
        </pc:sldMkLst>
        <pc:spChg chg="mod">
          <ac:chgData name="Udhaya kumar" userId="fc2a336c0dc1e559" providerId="Windows Live" clId="Web-{C28D5947-65B1-4EFF-8A9F-1D712AB0486D}" dt="2022-08-21T11:43:44.065" v="1163" actId="20577"/>
          <ac:spMkLst>
            <pc:docMk/>
            <pc:sldMk cId="3788678007" sldId="275"/>
            <ac:spMk id="2" creationId="{ED5826B1-7A51-B433-EAE7-8F074FAC24D3}"/>
          </ac:spMkLst>
        </pc:spChg>
        <pc:spChg chg="mod">
          <ac:chgData name="Udhaya kumar" userId="fc2a336c0dc1e559" providerId="Windows Live" clId="Web-{C28D5947-65B1-4EFF-8A9F-1D712AB0486D}" dt="2022-08-21T11:42:13.047" v="1133" actId="20577"/>
          <ac:spMkLst>
            <pc:docMk/>
            <pc:sldMk cId="3788678007" sldId="275"/>
            <ac:spMk id="3" creationId="{4C36CCDB-BFA4-A063-5E20-A9821BAE0FA7}"/>
          </ac:spMkLst>
        </pc:spChg>
      </pc:sldChg>
      <pc:sldMasterChg chg="del delSldLayout">
        <pc:chgData name="Udhaya kumar" userId="fc2a336c0dc1e559" providerId="Windows Live" clId="Web-{C28D5947-65B1-4EFF-8A9F-1D712AB0486D}" dt="2022-08-21T11:38:16.587" v="1125"/>
        <pc:sldMasterMkLst>
          <pc:docMk/>
          <pc:sldMasterMk cId="0" sldId="2147483648"/>
        </pc:sldMasterMkLst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66339057" sldId="2147483649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756505709" sldId="2147483650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108768103" sldId="2147483651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344295968" sldId="2147483652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68280776" sldId="2147483653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777628820" sldId="2147483654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568119295" sldId="2147483655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638642977" sldId="2147483656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211128667" sldId="2147483657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3368996317" sldId="2147483658"/>
          </pc:sldLayoutMkLst>
        </pc:sldLayoutChg>
        <pc:sldLayoutChg chg="del">
          <pc:chgData name="Udhaya kumar" userId="fc2a336c0dc1e559" providerId="Windows Live" clId="Web-{C28D5947-65B1-4EFF-8A9F-1D712AB0486D}" dt="2022-08-21T11:38:16.587" v="1125"/>
          <pc:sldLayoutMkLst>
            <pc:docMk/>
            <pc:sldMasterMk cId="0" sldId="2147483648"/>
            <pc:sldLayoutMk cId="2791241137" sldId="2147483659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8:32.056" v="1126"/>
        <pc:sldMasterMkLst>
          <pc:docMk/>
          <pc:sldMasterMk cId="2751406345" sldId="2147483660"/>
        </pc:sldMasterMkLst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913725133" sldId="2147483661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62378887" sldId="2147483662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710815657" sldId="2147483663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94351975" sldId="2147483664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337412177" sldId="2147483665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352132778" sldId="2147483666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1207690186" sldId="2147483667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3180004534" sldId="2147483668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1721620070" sldId="2147483669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2988588675" sldId="2147483670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992893973" sldId="2147483671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112079069" sldId="2147483672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820915235" sldId="2147483673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62239651" sldId="2147483674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71436417" sldId="2147483675"/>
          </pc:sldLayoutMkLst>
        </pc:sldLayoutChg>
        <pc:sldLayoutChg chg="add del mod replId">
          <pc:chgData name="Udhaya kumar" userId="fc2a336c0dc1e559" providerId="Windows Live" clId="Web-{C28D5947-65B1-4EFF-8A9F-1D712AB0486D}" dt="2022-08-21T11:38:32.056" v="1126"/>
          <pc:sldLayoutMkLst>
            <pc:docMk/>
            <pc:sldMasterMk cId="2751406345" sldId="2147483660"/>
            <pc:sldLayoutMk cId="4060354470" sldId="2147483676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8:45.713" v="1127"/>
        <pc:sldMasterMkLst>
          <pc:docMk/>
          <pc:sldMasterMk cId="2897324461" sldId="2147483677"/>
        </pc:sldMasterMkLst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311159954" sldId="2147483678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857322126" sldId="2147483679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151331744" sldId="2147483680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306152781" sldId="2147483681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951445816" sldId="2147483682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3811450174" sldId="2147483683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728003387" sldId="2147483684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3446152521" sldId="2147483685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2600766201" sldId="2147483686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309461011" sldId="2147483687"/>
          </pc:sldLayoutMkLst>
        </pc:sldLayoutChg>
        <pc:sldLayoutChg chg="add del mod replId">
          <pc:chgData name="Udhaya kumar" userId="fc2a336c0dc1e559" providerId="Windows Live" clId="Web-{C28D5947-65B1-4EFF-8A9F-1D712AB0486D}" dt="2022-08-21T11:38:45.713" v="1127"/>
          <pc:sldLayoutMkLst>
            <pc:docMk/>
            <pc:sldMasterMk cId="2897324461" sldId="2147483677"/>
            <pc:sldLayoutMk cId="1683551257" sldId="2147483688"/>
          </pc:sldLayoutMkLst>
        </pc:sldLayoutChg>
      </pc:sldMasterChg>
      <pc:sldMasterChg chg="add del addSldLayout delSldLayout modSldLayout">
        <pc:chgData name="Udhaya kumar" userId="fc2a336c0dc1e559" providerId="Windows Live" clId="Web-{C28D5947-65B1-4EFF-8A9F-1D712AB0486D}" dt="2022-08-21T11:39:05.495" v="1128"/>
        <pc:sldMasterMkLst>
          <pc:docMk/>
          <pc:sldMasterMk cId="3488172427" sldId="2147483689"/>
        </pc:sldMasterMkLst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065654309" sldId="2147483690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934648215" sldId="2147483691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915548239" sldId="2147483692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393335740" sldId="2147483693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4282588133" sldId="2147483694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649182838" sldId="2147483695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2313720840" sldId="2147483696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2103091647" sldId="2147483697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173111963" sldId="2147483698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834814486" sldId="2147483699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047296669" sldId="2147483700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183808607" sldId="2147483701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624861464" sldId="2147483702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3558309565" sldId="2147483703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243458117" sldId="2147483704"/>
          </pc:sldLayoutMkLst>
        </pc:sldLayoutChg>
        <pc:sldLayoutChg chg="add del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488172427" sldId="2147483689"/>
            <pc:sldLayoutMk cId="1865971035" sldId="2147483705"/>
          </pc:sldLayoutMkLst>
        </pc:sldLayoutChg>
      </pc:sldMasterChg>
      <pc:sldMasterChg chg="add addSldLayout modSldLayout">
        <pc:chgData name="Udhaya kumar" userId="fc2a336c0dc1e559" providerId="Windows Live" clId="Web-{C28D5947-65B1-4EFF-8A9F-1D712AB0486D}" dt="2022-08-21T11:39:05.495" v="1128"/>
        <pc:sldMasterMkLst>
          <pc:docMk/>
          <pc:sldMasterMk cId="3575003807" sldId="2147483706"/>
        </pc:sldMasterMkLst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386812568" sldId="2147483707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850442214" sldId="2147483708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4105888221" sldId="2147483709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923308179" sldId="2147483710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402028260" sldId="2147483711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716704451" sldId="2147483712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647149295" sldId="2147483713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634147170" sldId="2147483714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3814431411" sldId="2147483715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2961170039" sldId="2147483716"/>
          </pc:sldLayoutMkLst>
        </pc:sldLayoutChg>
        <pc:sldLayoutChg chg="add mod replId">
          <pc:chgData name="Udhaya kumar" userId="fc2a336c0dc1e559" providerId="Windows Live" clId="Web-{C28D5947-65B1-4EFF-8A9F-1D712AB0486D}" dt="2022-08-21T11:39:05.495" v="1128"/>
          <pc:sldLayoutMkLst>
            <pc:docMk/>
            <pc:sldMasterMk cId="3575003807" sldId="2147483706"/>
            <pc:sldLayoutMk cId="1942232908" sldId="21474837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55D50D-6455-72FA-B17E-7496E3247B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5769D-03BB-28C3-C7CD-A8EC20F7D1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D7EF3-8B1B-4E11-A801-C7810DD48700}" type="datetimeFigureOut">
              <a:rPr lang="en-US"/>
              <a:pPr>
                <a:defRPr/>
              </a:pPr>
              <a:t>8/21/2022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EB0ECB-1583-4415-6F59-B7B164CDE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55481C-B16B-D0D9-3386-B68F8C1C9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IN" noProof="0"/>
              <a:t>Click to edit Master text styles</a:t>
            </a:r>
          </a:p>
          <a:p>
            <a:pPr lvl="1"/>
            <a:r>
              <a:rPr lang="en-IN" noProof="0"/>
              <a:t>Second level</a:t>
            </a:r>
          </a:p>
          <a:p>
            <a:pPr lvl="2"/>
            <a:r>
              <a:rPr lang="en-IN" noProof="0"/>
              <a:t>Third level</a:t>
            </a:r>
          </a:p>
          <a:p>
            <a:pPr lvl="3"/>
            <a:r>
              <a:rPr lang="en-IN" noProof="0"/>
              <a:t>Fourth level</a:t>
            </a:r>
          </a:p>
          <a:p>
            <a:pPr lvl="4"/>
            <a:r>
              <a:rPr lang="en-I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CF36-693B-2B12-3FF6-E34C7DA8C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F408-0FCD-909A-154F-97C4BE4B9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CFD443-0C44-4689-9279-7795FD4753F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4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8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0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E759E26-4F6B-0D8E-01F9-3C8F2738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14438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IN" altLang="en-US" sz="4800" b="1">
                <a:latin typeface="Arial Rounded MT Bold" panose="020F0704030504030204" pitchFamily="34" charset="0"/>
              </a:rPr>
              <a:t> </a:t>
            </a:r>
            <a:r>
              <a:rPr lang="en-IN" altLang="en-US" sz="4800" b="1">
                <a:solidFill>
                  <a:srgbClr val="0000CC"/>
                </a:solidFill>
                <a:latin typeface="Arial Rounded MT Bold" panose="020F0704030504030204" pitchFamily="34" charset="0"/>
              </a:rPr>
              <a:t>VEL TECH HIGH TECH </a:t>
            </a:r>
            <a:r>
              <a:rPr lang="en-IN" altLang="en-US" sz="2400">
                <a:solidFill>
                  <a:srgbClr val="0000CC"/>
                </a:solidFill>
                <a:latin typeface="Arial Rounded MT Bold" panose="020F0704030504030204" pitchFamily="34" charset="0"/>
              </a:rPr>
              <a:t/>
            </a:r>
            <a:br>
              <a:rPr lang="en-IN" altLang="en-US" sz="2400">
                <a:solidFill>
                  <a:srgbClr val="0000CC"/>
                </a:solidFill>
                <a:latin typeface="Arial Rounded MT Bold" panose="020F0704030504030204" pitchFamily="34" charset="0"/>
              </a:rPr>
            </a:br>
            <a:r>
              <a:rPr lang="en-IN" altLang="en-US" sz="1600" b="1">
                <a:solidFill>
                  <a:srgbClr val="0000CC"/>
                </a:solidFill>
                <a:latin typeface="Arial Rounded MT Bold" panose="020F0704030504030204" pitchFamily="34" charset="0"/>
              </a:rPr>
              <a:t>Dr. RANGARAJAN Dr. SAKUNTHALA ENGINEERING COLLEGE</a:t>
            </a:r>
            <a:r>
              <a:rPr lang="en-IN" altLang="en-US" sz="2400">
                <a:latin typeface="Arial Rounded MT Bold" panose="020F0704030504030204" pitchFamily="34" charset="0"/>
              </a:rPr>
              <a:t/>
            </a:r>
            <a:br>
              <a:rPr lang="en-IN" altLang="en-US" sz="2400">
                <a:latin typeface="Arial Rounded MT Bold" panose="020F0704030504030204" pitchFamily="34" charset="0"/>
              </a:rPr>
            </a:br>
            <a:r>
              <a:rPr lang="en-IN" altLang="en-US" sz="1400" b="1">
                <a:solidFill>
                  <a:srgbClr val="00B050"/>
                </a:solidFill>
                <a:latin typeface="Arial Rounded MT Bold" panose="020F0704030504030204" pitchFamily="34" charset="0"/>
              </a:rPr>
              <a:t>An Autonomous Institution</a:t>
            </a:r>
            <a:r>
              <a:rPr lang="en-IN" altLang="en-US" sz="2800">
                <a:latin typeface="Arial Rounded MT Bold" panose="020F0704030504030204" pitchFamily="34" charset="0"/>
              </a:rPr>
              <a:t/>
            </a:r>
            <a:br>
              <a:rPr lang="en-IN" altLang="en-US" sz="2800">
                <a:latin typeface="Arial Rounded MT Bold" panose="020F0704030504030204" pitchFamily="34" charset="0"/>
              </a:rPr>
            </a:br>
            <a:endParaRPr lang="en-IN" altLang="en-US" sz="2800">
              <a:latin typeface="Arial Rounded MT Bold" panose="020F0704030504030204" pitchFamily="34" charset="0"/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8009C58E-7D6A-FB21-1B2E-834A0987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22980"/>
            <a:ext cx="9144000" cy="500062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IN" altLang="en-US" sz="2400" b="1" dirty="0">
                <a:solidFill>
                  <a:srgbClr val="7030A0"/>
                </a:solidFill>
                <a:latin typeface="Adobe Garamond Pro Bold"/>
              </a:rPr>
              <a:t>First Mini Project Review</a:t>
            </a:r>
          </a:p>
          <a:p>
            <a:r>
              <a:rPr lang="en-IN" altLang="en-US" sz="2400" b="1" dirty="0">
                <a:solidFill>
                  <a:srgbClr val="7030A0"/>
                </a:solidFill>
                <a:latin typeface="Adobe Garamond Pro Bold"/>
              </a:rPr>
              <a:t>Batch-12</a:t>
            </a:r>
            <a:endParaRPr lang="en-IN" altLang="en-US" sz="2400" b="1" dirty="0">
              <a:solidFill>
                <a:srgbClr val="7030A0"/>
              </a:solidFill>
              <a:latin typeface="Adobe Garamond Pro Bold" pitchFamily="18" charset="0"/>
            </a:endParaRPr>
          </a:p>
        </p:txBody>
      </p:sp>
      <p:pic>
        <p:nvPicPr>
          <p:cNvPr id="3076" name="Picture 2" descr="C:\Users\Priya\Desktop\logo.jpg">
            <a:extLst>
              <a:ext uri="{FF2B5EF4-FFF2-40B4-BE49-F238E27FC236}">
                <a16:creationId xmlns:a16="http://schemas.microsoft.com/office/drawing/2014/main" id="{AE3E3DF8-BD96-C52E-2E6D-CC5B6496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1438"/>
            <a:ext cx="8953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Subtitle 2">
            <a:extLst>
              <a:ext uri="{FF2B5EF4-FFF2-40B4-BE49-F238E27FC236}">
                <a16:creationId xmlns:a16="http://schemas.microsoft.com/office/drawing/2014/main" id="{1044214A-4D97-A8F2-AEBC-9DAADC9EA679}"/>
              </a:ext>
            </a:extLst>
          </p:cNvPr>
          <p:cNvSpPr txBox="1">
            <a:spLocks/>
          </p:cNvSpPr>
          <p:nvPr/>
        </p:nvSpPr>
        <p:spPr bwMode="auto">
          <a:xfrm>
            <a:off x="0" y="135731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IN" altLang="en-US" sz="2400" b="1" dirty="0">
                <a:solidFill>
                  <a:srgbClr val="FF0000"/>
                </a:solidFill>
                <a:latin typeface="Adobe Garamond Pro Bold"/>
                <a:cs typeface="Arial"/>
              </a:rPr>
              <a:t>Department of Information Technology</a:t>
            </a:r>
          </a:p>
          <a:p>
            <a:pPr algn="ctr">
              <a:buNone/>
            </a:pPr>
            <a:endParaRPr lang="en-IN" altLang="en-US" sz="2400" b="1" dirty="0">
              <a:solidFill>
                <a:srgbClr val="FF0000"/>
              </a:solidFill>
              <a:latin typeface="Adobe Garamond Pro Bold"/>
              <a:cs typeface="Arial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3F330A-0C26-C02D-38EC-B0740C59D5C9}"/>
              </a:ext>
            </a:extLst>
          </p:cNvPr>
          <p:cNvSpPr txBox="1">
            <a:spLocks/>
          </p:cNvSpPr>
          <p:nvPr/>
        </p:nvSpPr>
        <p:spPr>
          <a:xfrm>
            <a:off x="33338" y="3729038"/>
            <a:ext cx="4429125" cy="1285875"/>
          </a:xfrm>
          <a:prstGeom prst="rect">
            <a:avLst/>
          </a:prstGeom>
          <a:ln w="3175">
            <a:solidFill>
              <a:srgbClr val="0000CC"/>
            </a:solidFill>
            <a:prstDash val="sysDot"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1 Udhaya </a:t>
            </a:r>
            <a:r>
              <a:rPr lang="en-IN" sz="1900" b="1" dirty="0" err="1">
                <a:latin typeface="Adobe Garamond Pro Bold"/>
                <a:cs typeface="+mn-cs"/>
              </a:rPr>
              <a:t>Kumar.D</a:t>
            </a:r>
            <a:r>
              <a:rPr lang="en-IN" sz="1900" b="1" dirty="0">
                <a:latin typeface="Adobe Garamond Pro Bold"/>
                <a:cs typeface="+mn-cs"/>
              </a:rPr>
              <a:t> (VH10758)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2 Thendral </a:t>
            </a:r>
            <a:r>
              <a:rPr lang="en-IN" sz="1900" b="1" dirty="0" err="1">
                <a:latin typeface="Adobe Garamond Pro Bold"/>
                <a:cs typeface="+mn-cs"/>
              </a:rPr>
              <a:t>Arasu.S</a:t>
            </a:r>
            <a:r>
              <a:rPr lang="en-IN" sz="1900" b="1" dirty="0">
                <a:latin typeface="Adobe Garamond Pro Bold"/>
                <a:cs typeface="+mn-cs"/>
              </a:rPr>
              <a:t> (VH107 )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3 </a:t>
            </a:r>
            <a:r>
              <a:rPr lang="en-IN" sz="1900" b="1" dirty="0" err="1">
                <a:latin typeface="Adobe Garamond Pro Bold"/>
                <a:cs typeface="+mn-cs"/>
              </a:rPr>
              <a:t>Santhosh.H</a:t>
            </a:r>
            <a:r>
              <a:rPr lang="en-IN" sz="1900" b="1" dirty="0">
                <a:latin typeface="Adobe Garamond Pro Bold"/>
                <a:cs typeface="+mn-cs"/>
              </a:rPr>
              <a:t>(VH107)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1900" b="1" dirty="0">
                <a:latin typeface="Adobe Garamond Pro Bold"/>
                <a:cs typeface="+mn-cs"/>
              </a:rPr>
              <a:t>III Year, Information Technology</a:t>
            </a:r>
            <a:endParaRPr lang="en-IN" sz="2800" b="1" dirty="0">
              <a:latin typeface="Adobe Garamond Pro Bold"/>
              <a:cs typeface="+mn-cs"/>
            </a:endParaRPr>
          </a:p>
        </p:txBody>
      </p:sp>
      <p:sp>
        <p:nvSpPr>
          <p:cNvPr id="3079" name="Subtitle 2">
            <a:extLst>
              <a:ext uri="{FF2B5EF4-FFF2-40B4-BE49-F238E27FC236}">
                <a16:creationId xmlns:a16="http://schemas.microsoft.com/office/drawing/2014/main" id="{41302149-3434-E735-44FB-1998302377FF}"/>
              </a:ext>
            </a:extLst>
          </p:cNvPr>
          <p:cNvSpPr txBox="1">
            <a:spLocks/>
          </p:cNvSpPr>
          <p:nvPr/>
        </p:nvSpPr>
        <p:spPr bwMode="auto">
          <a:xfrm>
            <a:off x="4572000" y="3714750"/>
            <a:ext cx="4500563" cy="1300163"/>
          </a:xfrm>
          <a:prstGeom prst="rect">
            <a:avLst/>
          </a:prstGeom>
          <a:noFill/>
          <a:ln w="3175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400" b="1" u="sng" dirty="0">
                <a:latin typeface="Adobe Garamond Pro Bold"/>
                <a:ea typeface="Adobe Fan Heiti Std B"/>
                <a:cs typeface="Arial"/>
              </a:rPr>
              <a:t>Supervisor</a:t>
            </a:r>
          </a:p>
          <a:p>
            <a:pPr eaLnBrk="1" hangingPunct="1">
              <a:buNone/>
            </a:pPr>
            <a:r>
              <a:rPr lang="en-IN" altLang="en-US" sz="2000" b="1" dirty="0">
                <a:latin typeface="Adobe Garamond Pro Bold"/>
                <a:ea typeface="Adobe Fan Heiti Std B"/>
                <a:cs typeface="Arial"/>
              </a:rPr>
              <a:t>            Name: </a:t>
            </a:r>
            <a:r>
              <a:rPr lang="en-IN" altLang="en-US" sz="2000" b="1" dirty="0" err="1">
                <a:latin typeface="Adobe Garamond Pro Bold"/>
                <a:ea typeface="Adobe Fan Heiti Std B"/>
                <a:cs typeface="Arial"/>
              </a:rPr>
              <a:t>Mrs.M.Ramya</a:t>
            </a:r>
            <a:endParaRPr lang="en-IN" altLang="en-US" sz="2000" b="1" dirty="0" err="1">
              <a:latin typeface="Adobe Garamond Pro Bold" pitchFamily="18" charset="0"/>
              <a:ea typeface="Adobe Fan Heiti Std B" pitchFamily="34" charset="-128"/>
            </a:endParaRPr>
          </a:p>
          <a:p>
            <a:pPr eaLnBrk="1" hangingPunct="1">
              <a:buNone/>
            </a:pPr>
            <a:r>
              <a:rPr lang="en-IN" altLang="en-US" sz="2000" b="1" dirty="0">
                <a:latin typeface="Adobe Garamond Pro Bold"/>
                <a:ea typeface="Adobe Fan Heiti Std B"/>
                <a:cs typeface="Arial"/>
              </a:rPr>
              <a:t>        Assistant professor of  IT</a:t>
            </a:r>
          </a:p>
        </p:txBody>
      </p:sp>
      <p:sp>
        <p:nvSpPr>
          <p:cNvPr id="2056" name="Subtitle 2">
            <a:extLst>
              <a:ext uri="{FF2B5EF4-FFF2-40B4-BE49-F238E27FC236}">
                <a16:creationId xmlns:a16="http://schemas.microsoft.com/office/drawing/2014/main" id="{C674B6EB-1A5F-1691-1802-5ED19A2A395A}"/>
              </a:ext>
            </a:extLst>
          </p:cNvPr>
          <p:cNvSpPr txBox="1">
            <a:spLocks/>
          </p:cNvSpPr>
          <p:nvPr/>
        </p:nvSpPr>
        <p:spPr bwMode="auto">
          <a:xfrm>
            <a:off x="0" y="25717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IN" altLang="en-US" sz="2800" b="1" dirty="0">
                <a:solidFill>
                  <a:srgbClr val="FF0066"/>
                </a:solidFill>
                <a:latin typeface="+mj-lt"/>
                <a:cs typeface="Arial"/>
              </a:rPr>
              <a:t>Distance Learning in Desired Language</a:t>
            </a: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  <a:p>
            <a:pPr algn="ctr">
              <a:spcBef>
                <a:spcPct val="20000"/>
              </a:spcBef>
              <a:defRPr/>
            </a:pPr>
            <a:endParaRPr lang="en-IN" altLang="en-US" sz="2800" b="1" dirty="0">
              <a:solidFill>
                <a:srgbClr val="FF00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D26483A-33CE-6F96-82BD-918DEDE2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9366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Milestone Activity: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B33C0FE7-2EA7-F36A-38A9-A54637A5A2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84EA02-3D44-4A5B-A8F3-3B98DAFFA3D1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7DAADD-69E5-D004-CCAD-DF140A0C8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08924"/>
              </p:ext>
            </p:extLst>
          </p:nvPr>
        </p:nvGraphicFramePr>
        <p:xfrm>
          <a:off x="177800" y="1387475"/>
          <a:ext cx="8786813" cy="32750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Period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Scheduled Activity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7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Writing python balanced code.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8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Link backend &amp; frontend.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9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+mn-lt"/>
                          <a:ea typeface="Times New Roman"/>
                          <a:cs typeface="Times New Roman"/>
                        </a:rPr>
                        <a:t>Checking the</a:t>
                      </a:r>
                      <a:r>
                        <a:rPr lang="en-IN" sz="20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flexibility.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10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Connect to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Database.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11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Modification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 and finalize.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12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Report Writing.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7" name="Subtitle 2">
            <a:extLst>
              <a:ext uri="{FF2B5EF4-FFF2-40B4-BE49-F238E27FC236}">
                <a16:creationId xmlns:a16="http://schemas.microsoft.com/office/drawing/2014/main" id="{CFFC6003-601F-75C8-9C30-A7AE8918258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ubtitle 2">
            <a:extLst>
              <a:ext uri="{FF2B5EF4-FFF2-40B4-BE49-F238E27FC236}">
                <a16:creationId xmlns:a16="http://schemas.microsoft.com/office/drawing/2014/main" id="{AD637885-B14A-D7F8-7E75-F0B680A3AAC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N" altLang="en-US" sz="8800" b="1">
                <a:solidFill>
                  <a:srgbClr val="00B050"/>
                </a:solidFill>
                <a:latin typeface="Adobe Garamond Pro Bold" pitchFamily="18" charset="0"/>
              </a:rPr>
              <a:t>Thank you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31AC79C-115C-50A3-8236-B85B07297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86B62D-EBAC-467E-AC6E-22A7A30F3FA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BF2A-363D-CB40-3C68-45A24F27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4214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1200"/>
              </a:spcAft>
              <a:buNone/>
              <a:defRPr/>
            </a:pPr>
            <a:r>
              <a:rPr lang="en-IN" sz="2800" b="1" dirty="0">
                <a:solidFill>
                  <a:srgbClr val="FF0066"/>
                </a:solidFill>
                <a:latin typeface="Adobe Garamond Pro Bold"/>
              </a:rPr>
              <a:t>Introduction:</a:t>
            </a:r>
            <a:endParaRPr lang="en-IN" sz="2800" b="1" dirty="0">
              <a:solidFill>
                <a:srgbClr val="000000"/>
              </a:solidFill>
              <a:latin typeface="Adobe Garamond Pro Bold"/>
            </a:endParaRPr>
          </a:p>
          <a:p>
            <a:pPr>
              <a:spcAft>
                <a:spcPts val="1200"/>
              </a:spcAft>
              <a:defRPr/>
            </a:pPr>
            <a:r>
              <a:rPr lang="en-IN" sz="2400" dirty="0">
                <a:latin typeface="Arial"/>
                <a:cs typeface="Arial"/>
              </a:rPr>
              <a:t>A website  where a person can develop skills and learn courses in their desired languages.  This can be facilitate to both learner and instructor. </a:t>
            </a:r>
            <a:endParaRPr lang="en-IN" sz="240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  <a:defRPr/>
            </a:pPr>
            <a:r>
              <a:rPr lang="en-IN" sz="2400" dirty="0">
                <a:solidFill>
                  <a:srgbClr val="000000"/>
                </a:solidFill>
                <a:latin typeface="Arial"/>
                <a:cs typeface="Arial"/>
              </a:rPr>
              <a:t>The instructor are the one who are willing to work part time or full time from home or a one who wants to spend their free time valuable can login to the website and start earn their part time income.</a:t>
            </a:r>
          </a:p>
          <a:p>
            <a:pPr>
              <a:spcAft>
                <a:spcPts val="1200"/>
              </a:spcAft>
              <a:defRPr/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Aft>
                <a:spcPts val="1200"/>
              </a:spcAft>
              <a:defRPr/>
            </a:pPr>
            <a:endParaRPr lang="en-IN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spcAft>
                <a:spcPts val="1200"/>
              </a:spcAft>
              <a:buNone/>
              <a:defRPr/>
            </a:pPr>
            <a:endParaRPr lang="en-IN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IN" sz="2400" dirty="0">
              <a:solidFill>
                <a:srgbClr val="000000"/>
              </a:solidFill>
              <a:latin typeface="Adobe Garamond Pro Bold" pitchFamily="18" charset="0"/>
            </a:endParaRP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8291EB29-5959-B03A-055B-E8C51F4B0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82404-FE07-4234-99CF-B1F4420EC1E0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id="{306D58B0-F8AF-5C6E-0E45-D281432A1F5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Calibri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4C82BB52-F8A6-8AF4-FDD1-5FFCEFB7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Review1: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CE8C4483-848D-482D-DCD0-0F8DECE21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0CF9D-52B1-4809-B7E3-7D852EF824C5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A51FC4-C811-A39C-DF40-A61C2C49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66264"/>
              </p:ext>
            </p:extLst>
          </p:nvPr>
        </p:nvGraphicFramePr>
        <p:xfrm>
          <a:off x="71438" y="1393825"/>
          <a:ext cx="90011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4CBF56E7-8D34-78F8-BFB0-512F18B10E7F}"/>
              </a:ext>
            </a:extLst>
          </p:cNvPr>
          <p:cNvSpPr txBox="1">
            <a:spLocks/>
          </p:cNvSpPr>
          <p:nvPr/>
        </p:nvSpPr>
        <p:spPr bwMode="auto">
          <a:xfrm>
            <a:off x="-108520" y="110973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851670"/>
            <a:ext cx="1980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dobe Garamond Pro Bold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Effective E-learning utilizing Internet of Things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" y="3267446"/>
            <a:ext cx="171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Year: May 2022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0282" y="2404002"/>
            <a:ext cx="141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Education Easy learning.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0282" y="3052003"/>
            <a:ext cx="153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Student </a:t>
            </a:r>
            <a:r>
              <a:rPr lang="en-IN" sz="1400" dirty="0" err="1" smtClean="0">
                <a:latin typeface="Book Antiqua" panose="02040602050305030304" pitchFamily="18" charset="0"/>
              </a:rPr>
              <a:t>center</a:t>
            </a:r>
            <a:r>
              <a:rPr lang="en-IN" sz="1400" dirty="0" smtClean="0">
                <a:latin typeface="Book Antiqua" panose="02040602050305030304" pitchFamily="18" charset="0"/>
              </a:rPr>
              <a:t> and focused.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310" y="3824786"/>
            <a:ext cx="159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latin typeface="Book Antiqua" panose="02040602050305030304" pitchFamily="18" charset="0"/>
              </a:rPr>
              <a:t>Collaberative</a:t>
            </a:r>
            <a:r>
              <a:rPr lang="en-IN" sz="1400" dirty="0" smtClean="0">
                <a:latin typeface="Book Antiqua" panose="02040602050305030304" pitchFamily="18" charset="0"/>
              </a:rPr>
              <a:t> learning.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3076" y="2342446"/>
            <a:ext cx="11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ook Antiqua" panose="02040602050305030304" pitchFamily="18" charset="0"/>
              </a:rPr>
              <a:t>Internet of things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070" y="2342446"/>
            <a:ext cx="1698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The main concept of this paper is </a:t>
            </a:r>
            <a:r>
              <a:rPr lang="en-US" sz="1400" dirty="0">
                <a:latin typeface="Book Antiqua" panose="02040602050305030304" pitchFamily="18" charset="0"/>
              </a:rPr>
              <a:t>electronic technology in order to access educational programs via the internet. 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5131" y="2349672"/>
            <a:ext cx="1878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The growth in demand for high technology e-Learning solutions along with introduction to smart cities and smart classes has made a digital </a:t>
            </a:r>
            <a:r>
              <a:rPr lang="en-US" sz="1400" dirty="0" smtClean="0">
                <a:latin typeface="Book Antiqua" panose="02040602050305030304" pitchFamily="18" charset="0"/>
              </a:rPr>
              <a:t>future.</a:t>
            </a:r>
            <a:endParaRPr lang="en-IN" sz="1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52953F1B-4782-1BD8-E890-41892233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000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Literature Review2: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 b="1">
              <a:solidFill>
                <a:srgbClr val="FF0066"/>
              </a:solidFill>
              <a:latin typeface="Adobe Garamond Pro Bold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IN" altLang="en-US" sz="2400">
              <a:latin typeface="Adobe Garamond Pro Bold" pitchFamily="18" charset="0"/>
            </a:endParaRP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050ADE4B-E893-A365-C88A-F68305298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F5BD1-DEEF-4E29-8BAF-49D5702647EF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D6759F-B119-2C0E-08CB-2CE8E535F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84794"/>
              </p:ext>
            </p:extLst>
          </p:nvPr>
        </p:nvGraphicFramePr>
        <p:xfrm>
          <a:off x="71438" y="1393825"/>
          <a:ext cx="90011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Title of the Research Paper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Key 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Materials/ Software's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 used</a:t>
                      </a:r>
                      <a:endParaRPr lang="en-IN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Methodology/ Technique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Adobe Garamond Pro Bold" pitchFamily="18" charset="0"/>
                        </a:rPr>
                        <a:t>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tx1"/>
                        </a:solidFill>
                        <a:latin typeface="Adobe Garamond Pro Bold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62" name="Subtitle 2">
            <a:extLst>
              <a:ext uri="{FF2B5EF4-FFF2-40B4-BE49-F238E27FC236}">
                <a16:creationId xmlns:a16="http://schemas.microsoft.com/office/drawing/2014/main" id="{62AFE3D7-8DD3-2208-07FA-4B53CE4C6EB1}"/>
              </a:ext>
            </a:extLst>
          </p:cNvPr>
          <p:cNvSpPr txBox="1">
            <a:spLocks/>
          </p:cNvSpPr>
          <p:nvPr/>
        </p:nvSpPr>
        <p:spPr bwMode="auto">
          <a:xfrm>
            <a:off x="-71437" y="168569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400" b="1" dirty="0">
                <a:solidFill>
                  <a:srgbClr val="0000CC"/>
                </a:solidFill>
                <a:latin typeface="+mj-lt"/>
                <a:cs typeface="Calibri"/>
              </a:rPr>
              <a:t>Distance Learning in Desired Language</a:t>
            </a: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400" b="1" dirty="0">
              <a:solidFill>
                <a:srgbClr val="FF0066"/>
              </a:solidFill>
              <a:latin typeface="+mj-lt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190845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E-Learning System Model For University Education Using UML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035" y="372387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>
                <a:latin typeface="Book Antiqua" panose="02040602050305030304" pitchFamily="18" charset="0"/>
              </a:rPr>
              <a:t>Year:Apirl</a:t>
            </a:r>
            <a:r>
              <a:rPr lang="en-IN" sz="1400" dirty="0" smtClean="0">
                <a:latin typeface="Book Antiqua" panose="02040602050305030304" pitchFamily="18" charset="0"/>
              </a:rPr>
              <a:t> 2021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19084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High Quality Education </a:t>
            </a:r>
            <a:r>
              <a:rPr lang="en-IN" sz="1400" dirty="0" err="1" smtClean="0">
                <a:latin typeface="Book Antiqua" panose="02040602050305030304" pitchFamily="18" charset="0"/>
              </a:rPr>
              <a:t>Provied</a:t>
            </a:r>
            <a:r>
              <a:rPr lang="en-IN" sz="1400" dirty="0" smtClean="0">
                <a:latin typeface="Book Antiqua" panose="02040602050305030304" pitchFamily="18" charset="0"/>
              </a:rPr>
              <a:t>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2668" y="2961015"/>
            <a:ext cx="1508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Worldwide directions.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992668" y="3662323"/>
            <a:ext cx="1571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Produce Technology and Science.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1900" y="2267789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Book Antiqua" panose="02040602050305030304" pitchFamily="18" charset="0"/>
              </a:rPr>
              <a:t>Unified </a:t>
            </a:r>
            <a:r>
              <a:rPr lang="en-IN" sz="1600" dirty="0" err="1">
                <a:latin typeface="Book Antiqua" panose="02040602050305030304" pitchFamily="18" charset="0"/>
              </a:rPr>
              <a:t>Modeling</a:t>
            </a:r>
            <a:r>
              <a:rPr lang="en-IN" sz="1600" dirty="0">
                <a:latin typeface="Book Antiqua" panose="02040602050305030304" pitchFamily="18" charset="0"/>
              </a:rPr>
              <a:t> Language (UML)</a:t>
            </a:r>
            <a:endParaRPr lang="en-IN" sz="1600" dirty="0"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500303" y="2154913"/>
            <a:ext cx="168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ook Antiqua" panose="02040602050305030304" pitchFamily="18" charset="0"/>
              </a:rPr>
              <a:t>The main thing of this paper is </a:t>
            </a:r>
            <a:r>
              <a:rPr lang="en-US" sz="1400" dirty="0">
                <a:latin typeface="Book Antiqua" panose="02040602050305030304" pitchFamily="18" charset="0"/>
              </a:rPr>
              <a:t>System’s processes computerization is crucial to manage the online education system in an efficient </a:t>
            </a:r>
            <a:r>
              <a:rPr lang="en-US" sz="1400" dirty="0" smtClean="0">
                <a:latin typeface="Book Antiqua" panose="02040602050305030304" pitchFamily="18" charset="0"/>
              </a:rPr>
              <a:t>way.</a:t>
            </a:r>
            <a:endParaRPr lang="en-IN" sz="1400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9936" y="2172603"/>
            <a:ext cx="1710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ook Antiqua" panose="02040602050305030304" pitchFamily="18" charset="0"/>
              </a:rPr>
              <a:t>The system is expected to raise the quality of education dynamic models were developed to describe the system.</a:t>
            </a:r>
            <a:endParaRPr lang="en-IN" sz="14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0C39-28FA-805E-813E-40495107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688"/>
            <a:ext cx="9144000" cy="42148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1200"/>
              </a:spcAft>
              <a:buFont typeface="Arial" panose="020B0604020202020204" pitchFamily="34" charset="0"/>
              <a:buNone/>
              <a:defRPr/>
            </a:pPr>
            <a:r>
              <a:rPr lang="en-IN" sz="2400" b="1" dirty="0">
                <a:solidFill>
                  <a:srgbClr val="FF0066"/>
                </a:solidFill>
                <a:latin typeface="Adobe Garamond Pro Bold" pitchFamily="18" charset="0"/>
              </a:rPr>
              <a:t>Objective:</a:t>
            </a:r>
            <a:endParaRPr lang="en-IN" sz="2400" dirty="0">
              <a:latin typeface="Adobe Garamond Pro Bold" pitchFamily="18" charset="0"/>
            </a:endParaRPr>
          </a:p>
          <a:p>
            <a:pPr marL="457200" indent="-45720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IN" sz="2400" dirty="0">
                <a:latin typeface="Arial Rounded MT Bold"/>
              </a:rPr>
              <a:t>To create </a:t>
            </a:r>
            <a:r>
              <a:rPr lang="en-IN" sz="2400" dirty="0" err="1">
                <a:latin typeface="Arial Rounded MT Bold"/>
              </a:rPr>
              <a:t>a</a:t>
            </a:r>
            <a:r>
              <a:rPr lang="en-IN" sz="2400" dirty="0">
                <a:latin typeface="Arial Rounded MT Bold"/>
              </a:rPr>
              <a:t> online interactive website for learning courses and get certified by their own preferred language.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IN" sz="2400" dirty="0">
              <a:latin typeface="Adobe Garamond Pro Bold" pitchFamily="18" charset="0"/>
            </a:endParaRP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EC7D793E-BCF8-33E7-2CB4-B68736B08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7BB60-EF8E-441B-BB14-E94A0C225F9A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6148" name="Subtitle 2">
            <a:extLst>
              <a:ext uri="{FF2B5EF4-FFF2-40B4-BE49-F238E27FC236}">
                <a16:creationId xmlns:a16="http://schemas.microsoft.com/office/drawing/2014/main" id="{4587EDE3-237B-01DA-7C7C-69CF082948D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342382A4-C13B-5E7B-488F-F4C73BCEF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86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Block Diagram/Flowchart:</a:t>
            </a:r>
          </a:p>
        </p:txBody>
      </p:sp>
      <p:sp>
        <p:nvSpPr>
          <p:cNvPr id="11268" name="Slide Number Placeholder 6">
            <a:extLst>
              <a:ext uri="{FF2B5EF4-FFF2-40B4-BE49-F238E27FC236}">
                <a16:creationId xmlns:a16="http://schemas.microsoft.com/office/drawing/2014/main" id="{B9BEE321-831A-5455-2428-1BF29D6D2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C122FD-8B19-4566-9BCE-6FF497CEA51A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7173" name="Subtitle 2">
            <a:extLst>
              <a:ext uri="{FF2B5EF4-FFF2-40B4-BE49-F238E27FC236}">
                <a16:creationId xmlns:a16="http://schemas.microsoft.com/office/drawing/2014/main" id="{554DD888-7A90-234A-A45F-DF8BFF639D2B}"/>
              </a:ext>
            </a:extLst>
          </p:cNvPr>
          <p:cNvSpPr txBox="1">
            <a:spLocks/>
          </p:cNvSpPr>
          <p:nvPr/>
        </p:nvSpPr>
        <p:spPr bwMode="auto">
          <a:xfrm>
            <a:off x="0" y="63943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03213-326F-83A5-FDD5-E338B7419AEE}"/>
              </a:ext>
            </a:extLst>
          </p:cNvPr>
          <p:cNvSpPr/>
          <p:nvPr/>
        </p:nvSpPr>
        <p:spPr>
          <a:xfrm>
            <a:off x="470140" y="1553833"/>
            <a:ext cx="1595887" cy="873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/>
                <a:cs typeface="Calibri"/>
              </a:rPr>
              <a:t>LOGIN</a:t>
            </a:r>
            <a:endParaRPr lang="en-US" dirty="0">
              <a:solidFill>
                <a:schemeClr val="bg1"/>
              </a:solidFill>
              <a:latin typeface="Arial Rounded MT Bold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8D537-0989-7262-A998-89244F0369F4}"/>
              </a:ext>
            </a:extLst>
          </p:cNvPr>
          <p:cNvSpPr/>
          <p:nvPr/>
        </p:nvSpPr>
        <p:spPr>
          <a:xfrm>
            <a:off x="3147025" y="1621227"/>
            <a:ext cx="1757630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/>
                <a:cs typeface="Calibri"/>
              </a:rPr>
              <a:t>Course</a:t>
            </a:r>
          </a:p>
          <a:p>
            <a:pPr algn="ctr"/>
            <a:r>
              <a:rPr lang="en-US" dirty="0">
                <a:latin typeface="Arial Rounded MT Bold"/>
                <a:cs typeface="Calibri"/>
              </a:rPr>
              <a:t>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5652" y="1607531"/>
            <a:ext cx="1682691" cy="87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Staff </a:t>
            </a:r>
            <a:r>
              <a:rPr lang="en-IN" dirty="0" err="1" smtClean="0">
                <a:latin typeface="Arial Rounded MT Bold" panose="020F0704030504030204" pitchFamily="34" charset="0"/>
              </a:rPr>
              <a:t>slection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5651" y="3363838"/>
            <a:ext cx="1682691" cy="83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Checking the Availability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7025" y="3363838"/>
            <a:ext cx="1757630" cy="83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anose="020F0704030504030204" pitchFamily="34" charset="0"/>
              </a:rPr>
              <a:t>Fee Payment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066027" y="1844460"/>
            <a:ext cx="1080997" cy="208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4904655" y="1882533"/>
            <a:ext cx="10809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6718984" y="2483868"/>
            <a:ext cx="216024" cy="879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 Arrow 19"/>
          <p:cNvSpPr/>
          <p:nvPr/>
        </p:nvSpPr>
        <p:spPr>
          <a:xfrm>
            <a:off x="4904655" y="3651870"/>
            <a:ext cx="1042489" cy="2042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13E7A17-C038-9CED-0AB2-52AC72B2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03" y="1173163"/>
            <a:ext cx="8766594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 dirty="0">
                <a:solidFill>
                  <a:srgbClr val="FF0066"/>
                </a:solidFill>
                <a:latin typeface="Adobe Garamond Pro Bold"/>
                <a:cs typeface="Arial"/>
              </a:rPr>
              <a:t>Methodology: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Create login system for learner</a:t>
            </a:r>
            <a:endParaRPr lang="en-IN" altLang="en-US" sz="240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Login system for instructor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Instructor details verification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Setting email alerts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Categories the courses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Uploading course files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Connect with sqlite3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Creating payment gateway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Digital certification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400">
              <a:solidFill>
                <a:srgbClr val="7030A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IN" altLang="en-US" sz="2400" dirty="0">
              <a:latin typeface="Adobe Garamond Pro Bold"/>
              <a:cs typeface="Arial"/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CEE8C6E7-2E5C-77CE-7E58-BBDBA4196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FA022-DEB1-43F9-BD7A-04B2498F2E5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196" name="Subtitle 2">
            <a:extLst>
              <a:ext uri="{FF2B5EF4-FFF2-40B4-BE49-F238E27FC236}">
                <a16:creationId xmlns:a16="http://schemas.microsoft.com/office/drawing/2014/main" id="{F0E0C75A-9327-6E46-AF75-2AD34C320B8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13E7A17-C038-9CED-0AB2-52AC72B2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75" y="590880"/>
            <a:ext cx="8766594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IN" altLang="en-US" sz="2400" b="1" dirty="0">
                <a:solidFill>
                  <a:srgbClr val="FF0066"/>
                </a:solidFill>
                <a:latin typeface="Adobe Garamond Pro Bold"/>
                <a:cs typeface="Arial"/>
              </a:rPr>
              <a:t>Software Requirements:</a:t>
            </a:r>
          </a:p>
          <a:p>
            <a:pPr>
              <a:spcBef>
                <a:spcPct val="0"/>
              </a:spcBef>
              <a:buNone/>
            </a:pPr>
            <a:endParaRPr lang="en-IN" altLang="en-US" sz="2400" b="1" dirty="0">
              <a:solidFill>
                <a:srgbClr val="FF0066"/>
              </a:solidFill>
              <a:latin typeface="Adobe Garamond Pro Bold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Windows 8 or above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 err="1">
                <a:solidFill>
                  <a:srgbClr val="000000"/>
                </a:solidFill>
                <a:latin typeface="Adobe Garamond Pro Bold"/>
                <a:cs typeface="Arial"/>
              </a:rPr>
              <a:t>Pycharm</a:t>
            </a: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 community edition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Python 3.7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Django(frame work)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HTML 5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CSS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Bootstrap 3.2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Font awesome (icons)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Adobe Garamond Pro Bold"/>
                <a:cs typeface="Arial"/>
              </a:rPr>
              <a:t>Sqlite3</a:t>
            </a: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en-IN" altLang="en-US" sz="1400">
              <a:solidFill>
                <a:srgbClr val="7030A0"/>
              </a:solidFill>
              <a:latin typeface="Adobe Garamond Pro Bold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IN" altLang="en-US" sz="2400" dirty="0">
              <a:solidFill>
                <a:srgbClr val="000000"/>
              </a:solidFill>
              <a:latin typeface="Adobe Garamond Pro Bold" pitchFamily="18" charset="0"/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CEE8C6E7-2E5C-77CE-7E58-BBDBA4196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8FA022-DEB1-43F9-BD7A-04B2498F2E54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196" name="Subtitle 2">
            <a:extLst>
              <a:ext uri="{FF2B5EF4-FFF2-40B4-BE49-F238E27FC236}">
                <a16:creationId xmlns:a16="http://schemas.microsoft.com/office/drawing/2014/main" id="{F0E0C75A-9327-6E46-AF75-2AD34C320B83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0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94A9825E-E687-DDAB-B1F5-9E920990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3" y="9366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2400" b="1">
                <a:solidFill>
                  <a:srgbClr val="FF0066"/>
                </a:solidFill>
                <a:latin typeface="Adobe Garamond Pro Bold" pitchFamily="18" charset="0"/>
              </a:rPr>
              <a:t>Milestone Activity: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187664F0-C976-096C-9BD0-2D5174C66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EDB00-4FA0-4956-A614-E6430D09D609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AB2AEC-DDA1-41CC-9628-D1543FB1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39045"/>
              </p:ext>
            </p:extLst>
          </p:nvPr>
        </p:nvGraphicFramePr>
        <p:xfrm>
          <a:off x="177800" y="1398588"/>
          <a:ext cx="8786813" cy="327501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Period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latin typeface="Adobe Garamond Pro Bold" pitchFamily="18" charset="0"/>
                        </a:rPr>
                        <a:t>Scheduled Activity</a:t>
                      </a:r>
                    </a:p>
                  </a:txBody>
                  <a:tcPr marL="91439" marR="91439" marT="45706" marB="45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1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Making model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2000" baseline="0" dirty="0" err="1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ppt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and installing required software.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2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Create rough plan about</a:t>
                      </a:r>
                      <a:r>
                        <a:rPr lang="en-IN" sz="2000" baseline="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 the software of the website.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3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Developing </a:t>
                      </a:r>
                      <a:r>
                        <a:rPr lang="en-IN" sz="2000" dirty="0" err="1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theHTML</a:t>
                      </a: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4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HTML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</a:rPr>
                        <a:t>Week 5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Apply style to HTML using CSS.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Week 6</a:t>
                      </a:r>
                      <a:endParaRPr lang="en-IN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latin typeface="Book Antiqua" panose="02040602050305030304" pitchFamily="18" charset="0"/>
                          <a:ea typeface="Times New Roman"/>
                          <a:cs typeface="Times New Roman"/>
                        </a:rPr>
                        <a:t>Style using CSS.</a:t>
                      </a:r>
                      <a:endParaRPr lang="en-IN" sz="2000" dirty="0">
                        <a:latin typeface="Book Antiqua" panose="02040602050305030304" pitchFamily="18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297" name="Subtitle 2">
            <a:extLst>
              <a:ext uri="{FF2B5EF4-FFF2-40B4-BE49-F238E27FC236}">
                <a16:creationId xmlns:a16="http://schemas.microsoft.com/office/drawing/2014/main" id="{118A8BF7-F948-D30F-B08B-FA4711184B3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rgbClr val="0000CC"/>
                </a:solidFill>
                <a:latin typeface="+mn-lt"/>
                <a:cs typeface="Calibri"/>
              </a:rPr>
              <a:t>Distance Learning in Desired Language</a:t>
            </a: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000" dirty="0">
              <a:latin typeface="Book Antiqua" panose="02040602050305030304" pitchFamily="18" charset="0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latin typeface="Arial"/>
              <a:cs typeface="Arial"/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rgbClr val="FF0066"/>
              </a:solidFill>
              <a:latin typeface="+mn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 Project Presentation</Template>
  <TotalTime>1168</TotalTime>
  <Words>451</Words>
  <Application>Microsoft Office PowerPoint</Application>
  <PresentationFormat>On-screen Show (16:9)</PresentationFormat>
  <Paragraphs>254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Fan Heiti Std B</vt:lpstr>
      <vt:lpstr>Adobe Garamond Pro Bold</vt:lpstr>
      <vt:lpstr>Arial</vt:lpstr>
      <vt:lpstr>Arial Rounded MT Bold</vt:lpstr>
      <vt:lpstr>Book Antiqua</vt:lpstr>
      <vt:lpstr>Calibri</vt:lpstr>
      <vt:lpstr>Calibri Light</vt:lpstr>
      <vt:lpstr>Times New Roman</vt:lpstr>
      <vt:lpstr>Office Theme</vt:lpstr>
      <vt:lpstr> VEL TECH HIGH TECH  Dr. RANGARAJAN Dr. SAKUNTHALA ENGINEERING COLLEGE An Autonomous Institution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 TECH HIGH TECH  Dr. RANGARAJAN Dr. SAKUNTHALA ENGINEERING COLLEGE An Autonomous Institution</dc:title>
  <dc:creator>Priya</dc:creator>
  <cp:lastModifiedBy>THENDRAL</cp:lastModifiedBy>
  <cp:revision>391</cp:revision>
  <dcterms:created xsi:type="dcterms:W3CDTF">2021-09-25T07:01:39Z</dcterms:created>
  <dcterms:modified xsi:type="dcterms:W3CDTF">2022-08-21T16:19:21Z</dcterms:modified>
</cp:coreProperties>
</file>