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66" r:id="rId4"/>
    <p:sldId id="269" r:id="rId5"/>
    <p:sldId id="270" r:id="rId6"/>
    <p:sldId id="273" r:id="rId7"/>
    <p:sldId id="272" r:id="rId8"/>
    <p:sldId id="271" r:id="rId9"/>
    <p:sldId id="258" r:id="rId10"/>
    <p:sldId id="259" r:id="rId11"/>
    <p:sldId id="275" r:id="rId12"/>
    <p:sldId id="274" r:id="rId13"/>
    <p:sldId id="265" r:id="rId14"/>
    <p:sldId id="263" r:id="rId15"/>
  </p:sldIdLst>
  <p:sldSz cx="9144000" cy="5143500" type="screen16x9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D5947-65B1-4EFF-8A9F-1D712AB0486D}" v="1860" dt="2022-08-21T12:10:5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108" d="100"/>
          <a:sy n="108" d="100"/>
        </p:scale>
        <p:origin x="725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haya kumar" userId="fc2a336c0dc1e559" providerId="Windows Live" clId="Web-{C28D5947-65B1-4EFF-8A9F-1D712AB0486D}"/>
    <pc:docChg chg="addSld delSld modSld sldOrd addMainMaster delMainMaster">
      <pc:chgData name="Udhaya kumar" userId="fc2a336c0dc1e559" providerId="Windows Live" clId="Web-{C28D5947-65B1-4EFF-8A9F-1D712AB0486D}" dt="2022-08-21T12:10:57.282" v="1375" actId="20577"/>
      <pc:docMkLst>
        <pc:docMk/>
      </pc:docMkLst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6"/>
        </pc:sldMkLst>
        <pc:spChg chg="mod">
          <ac:chgData name="Udhaya kumar" userId="fc2a336c0dc1e559" providerId="Windows Live" clId="Web-{C28D5947-65B1-4EFF-8A9F-1D712AB0486D}" dt="2022-08-21T06:17:57.844" v="74" actId="20577"/>
          <ac:spMkLst>
            <pc:docMk/>
            <pc:sldMk cId="0" sldId="256"/>
            <ac:spMk id="7" creationId="{853F330A-0C26-C02D-38EC-B0740C59D5C9}"/>
          </ac:spMkLst>
        </pc:spChg>
        <pc:spChg chg="mod">
          <ac:chgData name="Udhaya kumar" userId="fc2a336c0dc1e559" providerId="Windows Live" clId="Web-{C28D5947-65B1-4EFF-8A9F-1D712AB0486D}" dt="2022-08-21T07:32:18.209" v="148" actId="20577"/>
          <ac:spMkLst>
            <pc:docMk/>
            <pc:sldMk cId="0" sldId="256"/>
            <ac:spMk id="2056" creationId="{C674B6EB-1A5F-1691-1802-5ED19A2A395A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6"/>
            <ac:spMk id="3074" creationId="{FE759E26-4F6B-0D8E-01F9-3C8F2738DA86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6"/>
            <ac:spMk id="3075" creationId="{8009C58E-7D6A-FB21-1B2E-834A09870406}"/>
          </ac:spMkLst>
        </pc:spChg>
        <pc:spChg chg="mod">
          <ac:chgData name="Udhaya kumar" userId="fc2a336c0dc1e559" providerId="Windows Live" clId="Web-{C28D5947-65B1-4EFF-8A9F-1D712AB0486D}" dt="2022-08-21T07:56:07.441" v="502" actId="20577"/>
          <ac:spMkLst>
            <pc:docMk/>
            <pc:sldMk cId="0" sldId="256"/>
            <ac:spMk id="3077" creationId="{1044214A-4D97-A8F2-AEBC-9DAADC9EA679}"/>
          </ac:spMkLst>
        </pc:spChg>
        <pc:spChg chg="mod">
          <ac:chgData name="Udhaya kumar" userId="fc2a336c0dc1e559" providerId="Windows Live" clId="Web-{C28D5947-65B1-4EFF-8A9F-1D712AB0486D}" dt="2022-08-21T06:19:25.175" v="118" actId="20577"/>
          <ac:spMkLst>
            <pc:docMk/>
            <pc:sldMk cId="0" sldId="256"/>
            <ac:spMk id="3079" creationId="{41302149-3434-E735-44FB-1998302377FF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7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7"/>
            <ac:spMk id="3" creationId="{976DBF2A-363D-CB40-3C68-45A24F2714D4}"/>
          </ac:spMkLst>
        </pc:spChg>
        <pc:spChg chg="mod">
          <ac:chgData name="Udhaya kumar" userId="fc2a336c0dc1e559" providerId="Windows Live" clId="Web-{C28D5947-65B1-4EFF-8A9F-1D712AB0486D}" dt="2022-08-21T08:15:42.372" v="745" actId="20577"/>
          <ac:spMkLst>
            <pc:docMk/>
            <pc:sldMk cId="0" sldId="257"/>
            <ac:spMk id="3076" creationId="{306D58B0-F8AF-5C6E-0E45-D281432A1F5C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7"/>
            <ac:spMk id="4099" creationId="{8291EB29-5959-B03A-055B-E8C51F4B09A8}"/>
          </ac:spMkLst>
        </pc:spChg>
      </pc:sldChg>
      <pc:sldChg chg="addSp delSp modSp mod modClrScheme chgLayout">
        <pc:chgData name="Udhaya kumar" userId="fc2a336c0dc1e559" providerId="Windows Live" clId="Web-{C28D5947-65B1-4EFF-8A9F-1D712AB0486D}" dt="2022-08-21T12:10:57.282" v="1375" actId="20577"/>
        <pc:sldMkLst>
          <pc:docMk/>
          <pc:sldMk cId="0" sldId="258"/>
        </pc:sldMkLst>
        <pc:spChg chg="add mod">
          <ac:chgData name="Udhaya kumar" userId="fc2a336c0dc1e559" providerId="Windows Live" clId="Web-{C28D5947-65B1-4EFF-8A9F-1D712AB0486D}" dt="2022-08-21T12:09:15.341" v="1354" actId="20577"/>
          <ac:spMkLst>
            <pc:docMk/>
            <pc:sldMk cId="0" sldId="258"/>
            <ac:spMk id="2" creationId="{23A03213-326F-83A5-FDD5-E338B7419AEE}"/>
          </ac:spMkLst>
        </pc:spChg>
        <pc:spChg chg="add mod">
          <ac:chgData name="Udhaya kumar" userId="fc2a336c0dc1e559" providerId="Windows Live" clId="Web-{C28D5947-65B1-4EFF-8A9F-1D712AB0486D}" dt="2022-08-21T12:10:57.282" v="1375" actId="20577"/>
          <ac:spMkLst>
            <pc:docMk/>
            <pc:sldMk cId="0" sldId="258"/>
            <ac:spMk id="3" creationId="{3E78D537-0989-7262-A998-89244F0369F4}"/>
          </ac:spMkLst>
        </pc:spChg>
        <pc:spChg chg="mod">
          <ac:chgData name="Udhaya kumar" userId="fc2a336c0dc1e559" providerId="Windows Live" clId="Web-{C28D5947-65B1-4EFF-8A9F-1D712AB0486D}" dt="2022-08-21T08:14:52.105" v="724" actId="20577"/>
          <ac:spMkLst>
            <pc:docMk/>
            <pc:sldMk cId="0" sldId="258"/>
            <ac:spMk id="7173" creationId="{554DD888-7A90-234A-A45F-DF8BFF639D2B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8"/>
            <ac:spMk id="11268" creationId="{B9BEE321-831A-5455-2428-1BF29D6D23B8}"/>
          </ac:spMkLst>
        </pc:spChg>
        <pc:picChg chg="del">
          <ac:chgData name="Udhaya kumar" userId="fc2a336c0dc1e559" providerId="Windows Live" clId="Web-{C28D5947-65B1-4EFF-8A9F-1D712AB0486D}" dt="2022-08-21T12:07:18.650" v="1333"/>
          <ac:picMkLst>
            <pc:docMk/>
            <pc:sldMk cId="0" sldId="258"/>
            <ac:picMk id="11266" creationId="{00E487AA-4FB6-D577-73E8-F1CC69F88D5E}"/>
          </ac:picMkLst>
        </pc:pic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9"/>
        </pc:sldMkLst>
        <pc:spChg chg="mod">
          <ac:chgData name="Udhaya kumar" userId="fc2a336c0dc1e559" providerId="Windows Live" clId="Web-{C28D5947-65B1-4EFF-8A9F-1D712AB0486D}" dt="2022-08-21T08:14:45.043" v="721" actId="20577"/>
          <ac:spMkLst>
            <pc:docMk/>
            <pc:sldMk cId="0" sldId="259"/>
            <ac:spMk id="8196" creationId="{F0E0C75A-9327-6E46-AF75-2AD34C320B83}"/>
          </ac:spMkLst>
        </pc:spChg>
        <pc:spChg chg="mod">
          <ac:chgData name="Udhaya kumar" userId="fc2a336c0dc1e559" providerId="Windows Live" clId="Web-{C28D5947-65B1-4EFF-8A9F-1D712AB0486D}" dt="2022-08-21T11:36:30.037" v="1114" actId="14100"/>
          <ac:spMkLst>
            <pc:docMk/>
            <pc:sldMk cId="0" sldId="259"/>
            <ac:spMk id="12290" creationId="{013E7A17-C038-9CED-0AB2-52AC72B20C77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9"/>
            <ac:spMk id="12291" creationId="{CEE8C6E7-2E5C-77CE-7E58-BBDBA41965D1}"/>
          </ac:spMkLst>
        </pc:spChg>
      </pc:sldChg>
      <pc:sldChg chg="addSp modSp del mod setBg modClrScheme chgLayout">
        <pc:chgData name="Udhaya kumar" userId="fc2a336c0dc1e559" providerId="Windows Live" clId="Web-{C28D5947-65B1-4EFF-8A9F-1D712AB0486D}" dt="2022-08-21T11:43:56.049" v="1164"/>
        <pc:sldMkLst>
          <pc:docMk/>
          <pc:sldMk cId="0" sldId="260"/>
        </pc:sldMkLst>
        <pc:spChg chg="mod">
          <ac:chgData name="Udhaya kumar" userId="fc2a336c0dc1e559" providerId="Windows Live" clId="Web-{C28D5947-65B1-4EFF-8A9F-1D712AB0486D}" dt="2022-08-21T11:39:46.918" v="1130" actId="1076"/>
          <ac:spMkLst>
            <pc:docMk/>
            <pc:sldMk cId="0" sldId="260"/>
            <ac:spMk id="9218" creationId="{65E075F8-CEDC-8343-31DD-0C949DB1389C}"/>
          </ac:spMkLst>
        </pc:spChg>
        <pc:spChg chg="mod or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9220" creationId="{52BF4054-7CBB-1CD5-AE6E-9932848DEC48}"/>
          </ac:spMkLst>
        </pc:spChg>
        <pc:spChg chg="mod or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15" creationId="{768E4416-C6DE-E84D-BFD5-B5A3FB82C8D9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0" creationId="{2B566528-1B12-4246-9431-5C2D7D081168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2" creationId="{2E80C965-DB6D-4F81-9E9E-B027384D0BD6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4" creationId="{A580F890-B085-4E95-96AA-55AEBEC5CE6E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6" creationId="{D3F51FEB-38FB-4F6C-9F7B-2F2AFAB65463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8" creationId="{1E547BA6-BAE0-43BB-A7CA-60F69CE252F0}"/>
          </ac:spMkLst>
        </pc:spChg>
      </pc:sldChg>
      <pc:sldChg chg="modSp del">
        <pc:chgData name="Udhaya kumar" userId="fc2a336c0dc1e559" providerId="Windows Live" clId="Web-{C28D5947-65B1-4EFF-8A9F-1D712AB0486D}" dt="2022-08-21T08:21:21.537" v="915"/>
        <pc:sldMkLst>
          <pc:docMk/>
          <pc:sldMk cId="0" sldId="261"/>
        </pc:sldMkLst>
        <pc:spChg chg="mod">
          <ac:chgData name="Udhaya kumar" userId="fc2a336c0dc1e559" providerId="Windows Live" clId="Web-{C28D5947-65B1-4EFF-8A9F-1D712AB0486D}" dt="2022-08-21T08:14:30.511" v="716" actId="20577"/>
          <ac:spMkLst>
            <pc:docMk/>
            <pc:sldMk cId="0" sldId="261"/>
            <ac:spMk id="10278" creationId="{B8DB07B3-C57D-F9EA-C7BC-DCFE293E4BD3}"/>
          </ac:spMkLst>
        </pc:spChg>
      </pc:sldChg>
      <pc:sldChg chg="modSp del mod modClrScheme chgLayout">
        <pc:chgData name="Udhaya kumar" userId="fc2a336c0dc1e559" providerId="Windows Live" clId="Web-{C28D5947-65B1-4EFF-8A9F-1D712AB0486D}" dt="2022-08-21T12:02:54.690" v="1332"/>
        <pc:sldMkLst>
          <pc:docMk/>
          <pc:sldMk cId="0" sldId="262"/>
        </pc:sldMkLst>
        <pc:spChg chg="mod">
          <ac:chgData name="Udhaya kumar" userId="fc2a336c0dc1e559" providerId="Windows Live" clId="Web-{C28D5947-65B1-4EFF-8A9F-1D712AB0486D}" dt="2022-08-21T08:13:46.806" v="707" actId="20577"/>
          <ac:spMkLst>
            <pc:docMk/>
            <pc:sldMk cId="0" sldId="262"/>
            <ac:spMk id="12292" creationId="{3F2F07C4-019F-0524-FFB8-9B4DC47BAAB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2"/>
            <ac:spMk id="17411" creationId="{EAF4B40F-6EB6-3C73-327E-5F2FE07C8512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3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3"/>
            <ac:spMk id="18435" creationId="{831AC79C-115C-50A3-8236-B85B07297CE7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5"/>
        </pc:sldMkLst>
        <pc:spChg chg="mod">
          <ac:chgData name="Udhaya kumar" userId="fc2a336c0dc1e559" providerId="Windows Live" clId="Web-{C28D5947-65B1-4EFF-8A9F-1D712AB0486D}" dt="2022-08-21T08:14:04.166" v="710" actId="20577"/>
          <ac:spMkLst>
            <pc:docMk/>
            <pc:sldMk cId="0" sldId="265"/>
            <ac:spMk id="11297" creationId="{CFFC6003-601F-75C8-9C30-A7AE89182581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5"/>
            <ac:spMk id="16387" creationId="{B33C0FE7-2EA7-F36A-38A9-A54637A5A2D0}"/>
          </ac:spMkLst>
        </pc:spChg>
      </pc:sldChg>
      <pc:sldChg chg="modSp mod or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6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6"/>
            <ac:spMk id="3" creationId="{BB690C39-28FA-805E-813E-4049510781CA}"/>
          </ac:spMkLst>
        </pc:spChg>
        <pc:spChg chg="mod">
          <ac:chgData name="Udhaya kumar" userId="fc2a336c0dc1e559" providerId="Windows Live" clId="Web-{C28D5947-65B1-4EFF-8A9F-1D712AB0486D}" dt="2022-08-21T08:15:35.497" v="742" actId="20577"/>
          <ac:spMkLst>
            <pc:docMk/>
            <pc:sldMk cId="0" sldId="266"/>
            <ac:spMk id="6148" creationId="{4587EDE3-237B-01DA-7C7C-69CF082948D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6"/>
            <ac:spMk id="10243" creationId="{EC7D793E-BCF8-33E7-2CB4-B68736B08A5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9"/>
        </pc:sldMkLst>
        <pc:spChg chg="mod">
          <ac:chgData name="Udhaya kumar" userId="fc2a336c0dc1e559" providerId="Windows Live" clId="Web-{C28D5947-65B1-4EFF-8A9F-1D712AB0486D}" dt="2022-08-21T08:15:28.997" v="739" actId="20577"/>
          <ac:spMkLst>
            <pc:docMk/>
            <pc:sldMk cId="0" sldId="269"/>
            <ac:spMk id="4162" creationId="{4CBF56E7-8D34-78F8-BFB0-512F18B10E7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9"/>
            <ac:spMk id="5122" creationId="{4C82BB52-F8A6-8AF4-FDD1-5FFCEFB7CD3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9"/>
            <ac:spMk id="5123" creationId="{CE8C4483-848D-482D-DCD0-0F8DECE219A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0"/>
        </pc:sldMkLst>
        <pc:spChg chg="mod">
          <ac:chgData name="Udhaya kumar" userId="fc2a336c0dc1e559" providerId="Windows Live" clId="Web-{C28D5947-65B1-4EFF-8A9F-1D712AB0486D}" dt="2022-08-21T08:15:20.746" v="736" actId="20577"/>
          <ac:spMkLst>
            <pc:docMk/>
            <pc:sldMk cId="0" sldId="270"/>
            <ac:spMk id="4162" creationId="{62AFE3D7-8DD3-2208-07FA-4B53CE4C6EB1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0"/>
            <ac:spMk id="6146" creationId="{52953F1B-4782-1BD8-E890-41892233B2EE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0"/>
            <ac:spMk id="6147" creationId="{050ADE4B-E893-A365-C88A-F68305298320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1"/>
        </pc:sldMkLst>
        <pc:spChg chg="mod">
          <ac:chgData name="Udhaya kumar" userId="fc2a336c0dc1e559" providerId="Windows Live" clId="Web-{C28D5947-65B1-4EFF-8A9F-1D712AB0486D}" dt="2022-08-21T08:14:59.152" v="727" actId="20577"/>
          <ac:spMkLst>
            <pc:docMk/>
            <pc:sldMk cId="0" sldId="271"/>
            <ac:spMk id="4162" creationId="{28BB8E09-6D61-6F95-D3C3-5E44365A9843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1"/>
            <ac:spMk id="9218" creationId="{E797EC75-C739-1C8E-D2AD-F9B1A069272B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1"/>
            <ac:spMk id="9219" creationId="{498C95DC-9084-A65A-FD1A-7D40FA054DB8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2"/>
        </pc:sldMkLst>
        <pc:spChg chg="mod">
          <ac:chgData name="Udhaya kumar" userId="fc2a336c0dc1e559" providerId="Windows Live" clId="Web-{C28D5947-65B1-4EFF-8A9F-1D712AB0486D}" dt="2022-08-21T08:15:06.480" v="730" actId="20577"/>
          <ac:spMkLst>
            <pc:docMk/>
            <pc:sldMk cId="0" sldId="272"/>
            <ac:spMk id="4162" creationId="{F91385CB-D61B-AA7D-D9C0-3A7D4804BBDC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2"/>
            <ac:spMk id="8194" creationId="{1D04BE64-F324-46F6-E26F-245F1304A1C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2"/>
            <ac:spMk id="8195" creationId="{50474B3B-2162-676F-4140-0F142971D3E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3"/>
        </pc:sldMkLst>
        <pc:spChg chg="mod">
          <ac:chgData name="Udhaya kumar" userId="fc2a336c0dc1e559" providerId="Windows Live" clId="Web-{C28D5947-65B1-4EFF-8A9F-1D712AB0486D}" dt="2022-08-21T08:15:13.699" v="733" actId="20577"/>
          <ac:spMkLst>
            <pc:docMk/>
            <pc:sldMk cId="0" sldId="273"/>
            <ac:spMk id="4162" creationId="{F8B0CD50-BCC5-1ABC-1BEF-0E20C07550C3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3"/>
            <ac:spMk id="7170" creationId="{D926DAA4-CA35-2000-4C4C-393C56A7259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3"/>
            <ac:spMk id="7171" creationId="{BDF80394-564A-17A9-6330-7F926642DCD6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4"/>
        </pc:sldMkLst>
        <pc:spChg chg="mod">
          <ac:chgData name="Udhaya kumar" userId="fc2a336c0dc1e559" providerId="Windows Live" clId="Web-{C28D5947-65B1-4EFF-8A9F-1D712AB0486D}" dt="2022-08-21T08:22:11.663" v="923" actId="20577"/>
          <ac:spMkLst>
            <pc:docMk/>
            <pc:sldMk cId="0" sldId="274"/>
            <ac:spMk id="11297" creationId="{118A8BF7-F948-D30F-B08B-FA4711184B36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4"/>
            <ac:spMk id="15363" creationId="{187664F0-C976-096C-9BD0-2D5174C66C39}"/>
          </ac:spMkLst>
        </pc:spChg>
      </pc:sldChg>
      <pc:sldChg chg="modSp add replId">
        <pc:chgData name="Udhaya kumar" userId="fc2a336c0dc1e559" providerId="Windows Live" clId="Web-{C28D5947-65B1-4EFF-8A9F-1D712AB0486D}" dt="2022-08-21T11:54:08.816" v="1331" actId="1076"/>
        <pc:sldMkLst>
          <pc:docMk/>
          <pc:sldMk cId="3044045031" sldId="275"/>
        </pc:sldMkLst>
        <pc:spChg chg="mod">
          <ac:chgData name="Udhaya kumar" userId="fc2a336c0dc1e559" providerId="Windows Live" clId="Web-{C28D5947-65B1-4EFF-8A9F-1D712AB0486D}" dt="2022-08-21T11:54:08.816" v="1331" actId="1076"/>
          <ac:spMkLst>
            <pc:docMk/>
            <pc:sldMk cId="3044045031" sldId="275"/>
            <ac:spMk id="12290" creationId="{013E7A17-C038-9CED-0AB2-52AC72B20C77}"/>
          </ac:spMkLst>
        </pc:spChg>
      </pc:sldChg>
      <pc:sldChg chg="modSp new del">
        <pc:chgData name="Udhaya kumar" userId="fc2a336c0dc1e559" providerId="Windows Live" clId="Web-{C28D5947-65B1-4EFF-8A9F-1D712AB0486D}" dt="2022-08-21T11:44:07.690" v="1165"/>
        <pc:sldMkLst>
          <pc:docMk/>
          <pc:sldMk cId="3788678007" sldId="275"/>
        </pc:sldMkLst>
        <pc:spChg chg="mod">
          <ac:chgData name="Udhaya kumar" userId="fc2a336c0dc1e559" providerId="Windows Live" clId="Web-{C28D5947-65B1-4EFF-8A9F-1D712AB0486D}" dt="2022-08-21T11:43:44.065" v="1163" actId="20577"/>
          <ac:spMkLst>
            <pc:docMk/>
            <pc:sldMk cId="3788678007" sldId="275"/>
            <ac:spMk id="2" creationId="{ED5826B1-7A51-B433-EAE7-8F074FAC24D3}"/>
          </ac:spMkLst>
        </pc:spChg>
        <pc:spChg chg="mod">
          <ac:chgData name="Udhaya kumar" userId="fc2a336c0dc1e559" providerId="Windows Live" clId="Web-{C28D5947-65B1-4EFF-8A9F-1D712AB0486D}" dt="2022-08-21T11:42:13.047" v="1133" actId="20577"/>
          <ac:spMkLst>
            <pc:docMk/>
            <pc:sldMk cId="3788678007" sldId="275"/>
            <ac:spMk id="3" creationId="{4C36CCDB-BFA4-A063-5E20-A9821BAE0FA7}"/>
          </ac:spMkLst>
        </pc:spChg>
      </pc:sldChg>
      <pc:sldMasterChg chg="del delSldLayout">
        <pc:chgData name="Udhaya kumar" userId="fc2a336c0dc1e559" providerId="Windows Live" clId="Web-{C28D5947-65B1-4EFF-8A9F-1D712AB0486D}" dt="2022-08-21T11:38:16.587" v="1125"/>
        <pc:sldMasterMkLst>
          <pc:docMk/>
          <pc:sldMasterMk cId="0" sldId="2147483648"/>
        </pc:sldMasterMkLst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66339057" sldId="2147483649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756505709" sldId="2147483650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108768103" sldId="2147483651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344295968" sldId="2147483652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68280776" sldId="2147483653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777628820" sldId="2147483654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568119295" sldId="2147483655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638642977" sldId="2147483656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211128667" sldId="2147483657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368996317" sldId="2147483658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791241137" sldId="2147483659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8:32.056" v="1126"/>
        <pc:sldMasterMkLst>
          <pc:docMk/>
          <pc:sldMasterMk cId="2751406345" sldId="2147483660"/>
        </pc:sldMasterMkLst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913725133" sldId="2147483661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62378887" sldId="2147483662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710815657" sldId="2147483663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94351975" sldId="2147483664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337412177" sldId="2147483665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352132778" sldId="2147483666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1207690186" sldId="2147483667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180004534" sldId="2147483668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1721620070" sldId="2147483669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988588675" sldId="2147483670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992893973" sldId="2147483671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112079069" sldId="2147483672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820915235" sldId="2147483673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62239651" sldId="2147483674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71436417" sldId="2147483675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060354470" sldId="2147483676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8:45.713" v="1127"/>
        <pc:sldMasterMkLst>
          <pc:docMk/>
          <pc:sldMasterMk cId="2897324461" sldId="2147483677"/>
        </pc:sldMasterMkLst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311159954" sldId="2147483678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857322126" sldId="2147483679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151331744" sldId="2147483680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306152781" sldId="2147483681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951445816" sldId="2147483682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3811450174" sldId="2147483683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728003387" sldId="2147483684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3446152521" sldId="2147483685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600766201" sldId="2147483686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309461011" sldId="2147483687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683551257" sldId="2147483688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9:05.495" v="1128"/>
        <pc:sldMasterMkLst>
          <pc:docMk/>
          <pc:sldMasterMk cId="3488172427" sldId="2147483689"/>
        </pc:sldMasterMkLst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065654309" sldId="2147483690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934648215" sldId="2147483691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915548239" sldId="2147483692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393335740" sldId="2147483693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4282588133" sldId="2147483694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649182838" sldId="2147483695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2313720840" sldId="2147483696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2103091647" sldId="2147483697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173111963" sldId="2147483698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834814486" sldId="2147483699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047296669" sldId="2147483700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183808607" sldId="2147483701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624861464" sldId="2147483702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558309565" sldId="2147483703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243458117" sldId="2147483704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865971035" sldId="2147483705"/>
          </pc:sldLayoutMkLst>
        </pc:sldLayoutChg>
      </pc:sldMasterChg>
      <pc:sldMasterChg chg="add addSldLayout modSldLayout">
        <pc:chgData name="Udhaya kumar" userId="fc2a336c0dc1e559" providerId="Windows Live" clId="Web-{C28D5947-65B1-4EFF-8A9F-1D712AB0486D}" dt="2022-08-21T11:39:05.495" v="1128"/>
        <pc:sldMasterMkLst>
          <pc:docMk/>
          <pc:sldMasterMk cId="3575003807" sldId="2147483706"/>
        </pc:sldMasterMkLst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386812568" sldId="2147483707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850442214" sldId="2147483708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4105888221" sldId="2147483709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923308179" sldId="2147483710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402028260" sldId="2147483711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716704451" sldId="2147483712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647149295" sldId="2147483713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634147170" sldId="2147483714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814431411" sldId="2147483715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961170039" sldId="2147483716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942232908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55D50D-6455-72FA-B17E-7496E3247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5769D-03BB-28C3-C7CD-A8EC20F7D1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D7EF3-8B1B-4E11-A801-C7810DD48700}" type="datetimeFigureOut">
              <a:rPr lang="en-US"/>
              <a:pPr>
                <a:defRPr/>
              </a:pPr>
              <a:t>9/29/2022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EB0ECB-1583-4415-6F59-B7B164CDE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55481C-B16B-D0D9-3386-B68F8C1C9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CF36-693B-2B12-3FF6-E34C7DA8C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F408-0FCD-909A-154F-97C4BE4B9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CFD443-0C44-4689-9279-7795FD4753F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E759E26-4F6B-0D8E-01F9-3C8F273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14438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IN" altLang="en-US" sz="4800" b="1">
                <a:latin typeface="Arial Rounded MT Bold" panose="020F0704030504030204" pitchFamily="34" charset="0"/>
              </a:rPr>
              <a:t> </a:t>
            </a:r>
            <a:r>
              <a:rPr lang="en-IN" altLang="en-US" sz="4800" b="1">
                <a:solidFill>
                  <a:srgbClr val="0000CC"/>
                </a:solidFill>
                <a:latin typeface="Arial Rounded MT Bold" panose="020F0704030504030204" pitchFamily="34" charset="0"/>
              </a:rPr>
              <a:t>VEL TECH HIGH TECH </a:t>
            </a:r>
            <a:r>
              <a:rPr lang="en-IN" altLang="en-US" sz="2400">
                <a:solidFill>
                  <a:srgbClr val="0000CC"/>
                </a:solidFill>
                <a:latin typeface="Arial Rounded MT Bold" panose="020F0704030504030204" pitchFamily="34" charset="0"/>
              </a:rPr>
              <a:t/>
            </a:r>
            <a:br>
              <a:rPr lang="en-IN" altLang="en-US" sz="2400">
                <a:solidFill>
                  <a:srgbClr val="0000CC"/>
                </a:solidFill>
                <a:latin typeface="Arial Rounded MT Bold" panose="020F0704030504030204" pitchFamily="34" charset="0"/>
              </a:rPr>
            </a:br>
            <a:r>
              <a:rPr lang="en-IN" altLang="en-US" sz="1600" b="1">
                <a:solidFill>
                  <a:srgbClr val="0000CC"/>
                </a:solidFill>
                <a:latin typeface="Arial Rounded MT Bold" panose="020F0704030504030204" pitchFamily="34" charset="0"/>
              </a:rPr>
              <a:t>Dr. RANGARAJAN Dr. SAKUNTHALA ENGINEERING COLLEGE</a:t>
            </a:r>
            <a:r>
              <a:rPr lang="en-IN" altLang="en-US" sz="2400">
                <a:latin typeface="Arial Rounded MT Bold" panose="020F0704030504030204" pitchFamily="34" charset="0"/>
              </a:rPr>
              <a:t/>
            </a:r>
            <a:br>
              <a:rPr lang="en-IN" altLang="en-US" sz="2400">
                <a:latin typeface="Arial Rounded MT Bold" panose="020F0704030504030204" pitchFamily="34" charset="0"/>
              </a:rPr>
            </a:br>
            <a:r>
              <a:rPr lang="en-IN" altLang="en-US" sz="1400" b="1">
                <a:solidFill>
                  <a:srgbClr val="00B050"/>
                </a:solidFill>
                <a:latin typeface="Arial Rounded MT Bold" panose="020F0704030504030204" pitchFamily="34" charset="0"/>
              </a:rPr>
              <a:t>An Autonomous Institution</a:t>
            </a:r>
            <a:r>
              <a:rPr lang="en-IN" altLang="en-US" sz="2800">
                <a:latin typeface="Arial Rounded MT Bold" panose="020F0704030504030204" pitchFamily="34" charset="0"/>
              </a:rPr>
              <a:t/>
            </a:r>
            <a:br>
              <a:rPr lang="en-IN" altLang="en-US" sz="2800">
                <a:latin typeface="Arial Rounded MT Bold" panose="020F0704030504030204" pitchFamily="34" charset="0"/>
              </a:rPr>
            </a:br>
            <a:endParaRPr lang="en-IN" altLang="en-US" sz="2800">
              <a:latin typeface="Arial Rounded MT Bold" panose="020F0704030504030204" pitchFamily="34" charset="0"/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8009C58E-7D6A-FB21-1B2E-834A0987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22980"/>
            <a:ext cx="9144000" cy="500062"/>
          </a:xfrm>
        </p:spPr>
        <p:txBody>
          <a:bodyPr>
            <a:noAutofit/>
          </a:bodyPr>
          <a:lstStyle/>
          <a:p>
            <a:pPr eaLnBrk="1" hangingPunct="1"/>
            <a:r>
              <a:rPr lang="en-IN" altLang="en-US" sz="2000" b="1" dirty="0">
                <a:solidFill>
                  <a:srgbClr val="7030A0"/>
                </a:solidFill>
                <a:latin typeface="Adobe Garamond Pro Bold"/>
              </a:rPr>
              <a:t>First Mini Project Review</a:t>
            </a:r>
          </a:p>
          <a:p>
            <a:r>
              <a:rPr lang="en-IN" altLang="en-US" sz="2000" b="1" dirty="0">
                <a:solidFill>
                  <a:srgbClr val="7030A0"/>
                </a:solidFill>
                <a:latin typeface="Adobe Garamond Pro Bold"/>
              </a:rPr>
              <a:t>Batch-12</a:t>
            </a:r>
            <a:endParaRPr lang="en-IN" altLang="en-US" sz="2000" b="1" dirty="0">
              <a:solidFill>
                <a:srgbClr val="7030A0"/>
              </a:solidFill>
              <a:latin typeface="Adobe Garamond Pro Bold" pitchFamily="18" charset="0"/>
            </a:endParaRPr>
          </a:p>
        </p:txBody>
      </p:sp>
      <p:pic>
        <p:nvPicPr>
          <p:cNvPr id="3076" name="Picture 2" descr="C:\Users\Priya\Desktop\logo.jpg">
            <a:extLst>
              <a:ext uri="{FF2B5EF4-FFF2-40B4-BE49-F238E27FC236}">
                <a16:creationId xmlns:a16="http://schemas.microsoft.com/office/drawing/2014/main" id="{AE3E3DF8-BD96-C52E-2E6D-CC5B6496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1438"/>
            <a:ext cx="8953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ubtitle 2">
            <a:extLst>
              <a:ext uri="{FF2B5EF4-FFF2-40B4-BE49-F238E27FC236}">
                <a16:creationId xmlns:a16="http://schemas.microsoft.com/office/drawing/2014/main" id="{1044214A-4D97-A8F2-AEBC-9DAADC9EA679}"/>
              </a:ext>
            </a:extLst>
          </p:cNvPr>
          <p:cNvSpPr txBox="1">
            <a:spLocks/>
          </p:cNvSpPr>
          <p:nvPr/>
        </p:nvSpPr>
        <p:spPr bwMode="auto">
          <a:xfrm>
            <a:off x="0" y="135731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Adobe Garamond Pro Bold"/>
                <a:cs typeface="Arial"/>
              </a:rPr>
              <a:t>Department of Information Technology</a:t>
            </a:r>
          </a:p>
          <a:p>
            <a:pPr algn="ctr">
              <a:buNone/>
            </a:pPr>
            <a:endParaRPr lang="en-IN" altLang="en-US" sz="2400" b="1" dirty="0">
              <a:solidFill>
                <a:srgbClr val="FF0000"/>
              </a:solidFill>
              <a:latin typeface="Adobe Garamond Pro Bold"/>
              <a:cs typeface="Arial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3F330A-0C26-C02D-38EC-B0740C59D5C9}"/>
              </a:ext>
            </a:extLst>
          </p:cNvPr>
          <p:cNvSpPr txBox="1">
            <a:spLocks/>
          </p:cNvSpPr>
          <p:nvPr/>
        </p:nvSpPr>
        <p:spPr>
          <a:xfrm>
            <a:off x="33338" y="3729038"/>
            <a:ext cx="4429125" cy="1285875"/>
          </a:xfrm>
          <a:prstGeom prst="rect">
            <a:avLst/>
          </a:prstGeom>
          <a:ln w="3175">
            <a:solidFill>
              <a:srgbClr val="0000CC"/>
            </a:solidFill>
            <a:prstDash val="sysDot"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1 Udhaya </a:t>
            </a:r>
            <a:r>
              <a:rPr lang="en-IN" sz="1900" b="1" dirty="0" err="1">
                <a:latin typeface="Adobe Garamond Pro Bold"/>
                <a:cs typeface="+mn-cs"/>
              </a:rPr>
              <a:t>Kumar.D</a:t>
            </a:r>
            <a:r>
              <a:rPr lang="en-IN" sz="1900" b="1" dirty="0">
                <a:latin typeface="Adobe Garamond Pro Bold"/>
                <a:cs typeface="+mn-cs"/>
              </a:rPr>
              <a:t> (VH10758)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2 Thendral </a:t>
            </a:r>
            <a:r>
              <a:rPr lang="en-IN" sz="1900" b="1" dirty="0" err="1">
                <a:latin typeface="Adobe Garamond Pro Bold"/>
                <a:cs typeface="+mn-cs"/>
              </a:rPr>
              <a:t>Arasu.S</a:t>
            </a:r>
            <a:r>
              <a:rPr lang="en-IN" sz="1900" b="1" dirty="0">
                <a:latin typeface="Adobe Garamond Pro Bold"/>
                <a:cs typeface="+mn-cs"/>
              </a:rPr>
              <a:t> (VH107 )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3 </a:t>
            </a:r>
            <a:r>
              <a:rPr lang="en-IN" sz="1900" b="1" dirty="0" err="1">
                <a:latin typeface="Adobe Garamond Pro Bold"/>
                <a:cs typeface="+mn-cs"/>
              </a:rPr>
              <a:t>Santhosh.H</a:t>
            </a:r>
            <a:r>
              <a:rPr lang="en-IN" sz="1900" b="1" dirty="0">
                <a:latin typeface="Adobe Garamond Pro Bold"/>
                <a:cs typeface="+mn-cs"/>
              </a:rPr>
              <a:t>(VH107)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III Year, Information Technology</a:t>
            </a:r>
            <a:endParaRPr lang="en-IN" sz="2800" b="1" dirty="0">
              <a:latin typeface="Adobe Garamond Pro Bold"/>
              <a:cs typeface="+mn-cs"/>
            </a:endParaRPr>
          </a:p>
        </p:txBody>
      </p:sp>
      <p:sp>
        <p:nvSpPr>
          <p:cNvPr id="3079" name="Subtitle 2">
            <a:extLst>
              <a:ext uri="{FF2B5EF4-FFF2-40B4-BE49-F238E27FC236}">
                <a16:creationId xmlns:a16="http://schemas.microsoft.com/office/drawing/2014/main" id="{41302149-3434-E735-44FB-1998302377FF}"/>
              </a:ext>
            </a:extLst>
          </p:cNvPr>
          <p:cNvSpPr txBox="1">
            <a:spLocks/>
          </p:cNvSpPr>
          <p:nvPr/>
        </p:nvSpPr>
        <p:spPr bwMode="auto">
          <a:xfrm>
            <a:off x="4572000" y="3714750"/>
            <a:ext cx="4500563" cy="1428750"/>
          </a:xfrm>
          <a:prstGeom prst="rect">
            <a:avLst/>
          </a:prstGeom>
          <a:noFill/>
          <a:ln w="3175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400" b="1" u="sng" dirty="0">
                <a:latin typeface="Adobe Garamond Pro Bold"/>
                <a:ea typeface="Adobe Fan Heiti Std B"/>
                <a:cs typeface="Arial"/>
              </a:rPr>
              <a:t>Supervisor</a:t>
            </a:r>
          </a:p>
          <a:p>
            <a:pPr eaLnBrk="1" hangingPunct="1">
              <a:buNone/>
            </a:pPr>
            <a:r>
              <a:rPr lang="en-IN" altLang="en-US" sz="2000" b="1" dirty="0">
                <a:latin typeface="Adobe Garamond Pro Bold"/>
                <a:ea typeface="Adobe Fan Heiti Std B"/>
                <a:cs typeface="Arial"/>
              </a:rPr>
              <a:t>            Name: </a:t>
            </a:r>
            <a:r>
              <a:rPr lang="en-IN" altLang="en-US" sz="2000" b="1" dirty="0" err="1">
                <a:latin typeface="Adobe Garamond Pro Bold"/>
                <a:ea typeface="Adobe Fan Heiti Std B"/>
                <a:cs typeface="Arial"/>
              </a:rPr>
              <a:t>Mrs.M.Ramya</a:t>
            </a:r>
            <a:endParaRPr lang="en-IN" altLang="en-US" sz="2000" b="1" dirty="0" err="1">
              <a:latin typeface="Adobe Garamond Pro Bold" pitchFamily="18" charset="0"/>
              <a:ea typeface="Adobe Fan Heiti Std B" pitchFamily="34" charset="-128"/>
            </a:endParaRPr>
          </a:p>
          <a:p>
            <a:pPr eaLnBrk="1" hangingPunct="1">
              <a:buNone/>
            </a:pPr>
            <a:r>
              <a:rPr lang="en-IN" altLang="en-US" sz="2000" b="1" dirty="0">
                <a:latin typeface="Adobe Garamond Pro Bold"/>
                <a:ea typeface="Adobe Fan Heiti Std B"/>
                <a:cs typeface="Arial"/>
              </a:rPr>
              <a:t>        Assistant </a:t>
            </a:r>
            <a:r>
              <a:rPr lang="en-IN" altLang="en-US" sz="2000" b="1" dirty="0" smtClean="0">
                <a:latin typeface="Adobe Garamond Pro Bold"/>
                <a:ea typeface="Adobe Fan Heiti Std B"/>
                <a:cs typeface="Arial"/>
              </a:rPr>
              <a:t>professor of</a:t>
            </a:r>
            <a:r>
              <a:rPr lang="en-IN" altLang="en-US" sz="2000" b="1" dirty="0">
                <a:latin typeface="Adobe Garamond Pro Bold"/>
                <a:ea typeface="Adobe Fan Heiti Std B"/>
                <a:cs typeface="Arial"/>
              </a:rPr>
              <a:t>  IT</a:t>
            </a:r>
          </a:p>
        </p:txBody>
      </p:sp>
      <p:sp>
        <p:nvSpPr>
          <p:cNvPr id="2056" name="Subtitle 2">
            <a:extLst>
              <a:ext uri="{FF2B5EF4-FFF2-40B4-BE49-F238E27FC236}">
                <a16:creationId xmlns:a16="http://schemas.microsoft.com/office/drawing/2014/main" id="{C674B6EB-1A5F-1691-1802-5ED19A2A395A}"/>
              </a:ext>
            </a:extLst>
          </p:cNvPr>
          <p:cNvSpPr txBox="1">
            <a:spLocks/>
          </p:cNvSpPr>
          <p:nvPr/>
        </p:nvSpPr>
        <p:spPr bwMode="auto">
          <a:xfrm>
            <a:off x="0" y="25717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IN" altLang="en-US" sz="2800" b="1" dirty="0">
                <a:solidFill>
                  <a:srgbClr val="FF0066"/>
                </a:solidFill>
                <a:latin typeface="+mj-lt"/>
                <a:cs typeface="Arial"/>
              </a:rPr>
              <a:t>Distance Learning in Desired Language</a:t>
            </a: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13E7A17-C038-9CED-0AB2-52AC72B2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03" y="1173163"/>
            <a:ext cx="8766594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 dirty="0">
                <a:solidFill>
                  <a:srgbClr val="FF0066"/>
                </a:solidFill>
                <a:latin typeface="Adobe Garamond Pro Bold"/>
                <a:cs typeface="Arial"/>
              </a:rPr>
              <a:t>Methodology: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Front end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Admin site creation </a:t>
            </a:r>
            <a:endParaRPr lang="en-IN" altLang="en-US" sz="2400" dirty="0" smtClean="0">
              <a:solidFill>
                <a:srgbClr val="000000"/>
              </a:solidFill>
              <a:latin typeface="Adobe Garamond Pro Bold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Database connectivity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Course page content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Payments gateway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Instructor detail verification and approval</a:t>
            </a:r>
            <a:endParaRPr lang="en-IN" altLang="en-US" sz="2400" dirty="0" smtClean="0">
              <a:solidFill>
                <a:srgbClr val="000000"/>
              </a:solidFill>
              <a:latin typeface="Adobe Garamond Pro Bold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Mail alerts and digital certifications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smtClean="0">
                <a:solidFill>
                  <a:srgbClr val="000000"/>
                </a:solidFill>
                <a:latin typeface="Adobe Garamond Pro Bold"/>
                <a:cs typeface="Arial"/>
              </a:rPr>
              <a:t>Styling and final modification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 dirty="0">
              <a:solidFill>
                <a:srgbClr val="7030A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IN" altLang="en-US" sz="2400" dirty="0">
              <a:latin typeface="Adobe Garamond Pro Bold"/>
              <a:cs typeface="Arial"/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CEE8C6E7-2E5C-77CE-7E58-BBDBA4196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FA022-DEB1-43F9-BD7A-04B2498F2E5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196" name="Subtitle 2">
            <a:extLst>
              <a:ext uri="{FF2B5EF4-FFF2-40B4-BE49-F238E27FC236}">
                <a16:creationId xmlns:a16="http://schemas.microsoft.com/office/drawing/2014/main" id="{F0E0C75A-9327-6E46-AF75-2AD34C320B8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13E7A17-C038-9CED-0AB2-52AC72B2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75" y="590880"/>
            <a:ext cx="8766594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IN" altLang="en-US" sz="2400" b="1" dirty="0">
                <a:solidFill>
                  <a:srgbClr val="FF0066"/>
                </a:solidFill>
                <a:latin typeface="Adobe Garamond Pro Bold"/>
                <a:cs typeface="Arial"/>
              </a:rPr>
              <a:t>Software Requirements:</a:t>
            </a:r>
          </a:p>
          <a:p>
            <a:pPr>
              <a:spcBef>
                <a:spcPct val="0"/>
              </a:spcBef>
              <a:buNone/>
            </a:pPr>
            <a:endParaRPr lang="en-IN" altLang="en-US" sz="2400" b="1" dirty="0">
              <a:solidFill>
                <a:srgbClr val="FF0066"/>
              </a:solidFill>
              <a:latin typeface="Adobe Garamond Pro Bold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Windows 8 or above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err="1">
                <a:solidFill>
                  <a:srgbClr val="000000"/>
                </a:solidFill>
                <a:latin typeface="Adobe Garamond Pro Bold"/>
                <a:cs typeface="Arial"/>
              </a:rPr>
              <a:t>Pycharm</a:t>
            </a: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 community edition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Python 3.7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Django(frame work)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HTML 5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CSS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Bootstrap 3.2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Font awesome (icons)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Sqlite3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en-IN" altLang="en-US" sz="1400">
              <a:solidFill>
                <a:srgbClr val="7030A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CEE8C6E7-2E5C-77CE-7E58-BBDBA4196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FA022-DEB1-43F9-BD7A-04B2498F2E5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196" name="Subtitle 2">
            <a:extLst>
              <a:ext uri="{FF2B5EF4-FFF2-40B4-BE49-F238E27FC236}">
                <a16:creationId xmlns:a16="http://schemas.microsoft.com/office/drawing/2014/main" id="{F0E0C75A-9327-6E46-AF75-2AD34C320B8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0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94A9825E-E687-DDAB-B1F5-9E920990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366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Milestone Activity: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187664F0-C976-096C-9BD0-2D5174C66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EDB00-4FA0-4956-A614-E6430D09D609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AB2AEC-DDA1-41CC-9628-D1543FB1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60768"/>
              </p:ext>
            </p:extLst>
          </p:nvPr>
        </p:nvGraphicFramePr>
        <p:xfrm>
          <a:off x="177800" y="1398588"/>
          <a:ext cx="8786813" cy="34167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Period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Scheduled Activity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Making model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2000" baseline="0" dirty="0" err="1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ppt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and installing required software.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2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Create rough plan about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the software of the website.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3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4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5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Week 6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 smtClean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7" name="Subtitle 2">
            <a:extLst>
              <a:ext uri="{FF2B5EF4-FFF2-40B4-BE49-F238E27FC236}">
                <a16:creationId xmlns:a16="http://schemas.microsoft.com/office/drawing/2014/main" id="{118A8BF7-F948-D30F-B08B-FA4711184B36}"/>
              </a:ext>
            </a:extLst>
          </p:cNvPr>
          <p:cNvSpPr txBox="1">
            <a:spLocks/>
          </p:cNvSpPr>
          <p:nvPr/>
        </p:nvSpPr>
        <p:spPr bwMode="auto">
          <a:xfrm>
            <a:off x="-794" y="5851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0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40212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2233" y="28662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Developing </a:t>
            </a:r>
            <a:r>
              <a:rPr lang="en-IN" dirty="0" smtClean="0">
                <a:latin typeface="Book Antiqua" panose="02040602050305030304" pitchFamily="18" charset="0"/>
                <a:ea typeface="Times New Roman"/>
                <a:cs typeface="Times New Roman"/>
              </a:rPr>
              <a:t>the HTML</a:t>
            </a: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6791" y="378369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Book Antiqua" panose="02040602050305030304" pitchFamily="18" charset="0"/>
                <a:ea typeface="Times New Roman"/>
                <a:cs typeface="Times New Roman"/>
              </a:rPr>
              <a:t>Apply style to HTML using CSS.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432700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Book Antiqua" panose="02040602050305030304" pitchFamily="18" charset="0"/>
                <a:ea typeface="Times New Roman"/>
                <a:cs typeface="Times New Roman"/>
              </a:rPr>
              <a:t>Style using CSS.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D26483A-33CE-6F96-82BD-918DEDE2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9366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Milestone Activity: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B33C0FE7-2EA7-F36A-38A9-A54637A5A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4EA02-3D44-4A5B-A8F3-3B98DAFFA3D1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7DAADD-69E5-D004-CCAD-DF140A0C815D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1387475"/>
          <a:ext cx="8786813" cy="32750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Period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Scheduled Activity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7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8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9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10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11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12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7" name="Subtitle 2">
            <a:extLst>
              <a:ext uri="{FF2B5EF4-FFF2-40B4-BE49-F238E27FC236}">
                <a16:creationId xmlns:a16="http://schemas.microsoft.com/office/drawing/2014/main" id="{CFFC6003-601F-75C8-9C30-A7AE89182581}"/>
              </a:ext>
            </a:extLst>
          </p:cNvPr>
          <p:cNvSpPr txBox="1">
            <a:spLocks/>
          </p:cNvSpPr>
          <p:nvPr/>
        </p:nvSpPr>
        <p:spPr bwMode="auto">
          <a:xfrm>
            <a:off x="-179387" y="16621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4637" y="239961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Link backend &amp; frontend.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93795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Writing python </a:t>
            </a:r>
            <a:r>
              <a:rPr lang="en-IN" dirty="0" smtClean="0">
                <a:latin typeface="Book Antiqua" panose="02040602050305030304" pitchFamily="18" charset="0"/>
                <a:ea typeface="Times New Roman"/>
                <a:cs typeface="Times New Roman"/>
              </a:rPr>
              <a:t> </a:t>
            </a:r>
            <a:r>
              <a:rPr lang="en-IN" dirty="0">
                <a:latin typeface="Book Antiqua" panose="02040602050305030304" pitchFamily="18" charset="0"/>
                <a:ea typeface="Times New Roman"/>
                <a:cs typeface="Times New Roman"/>
              </a:rPr>
              <a:t>code.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dirty="0">
              <a:ea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637" y="2884721"/>
            <a:ext cx="36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ea typeface="Times New Roman"/>
                <a:cs typeface="Times New Roman"/>
              </a:rPr>
              <a:t>Checking the flexibility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dirty="0"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637" y="334230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>
                <a:latin typeface="Book Antiqua" panose="02040602050305030304" pitchFamily="18" charset="0"/>
                <a:ea typeface="Times New Roman"/>
                <a:cs typeface="Times New Roman"/>
              </a:rPr>
              <a:t>Connect to Database.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787443"/>
            <a:ext cx="33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>
                <a:latin typeface="Book Antiqua" panose="02040602050305030304" pitchFamily="18" charset="0"/>
                <a:ea typeface="Times New Roman"/>
                <a:cs typeface="Times New Roman"/>
              </a:rPr>
              <a:t>Modification  and finalize.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425145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>
                <a:latin typeface="Book Antiqua" panose="02040602050305030304" pitchFamily="18" charset="0"/>
                <a:ea typeface="Times New Roman"/>
                <a:cs typeface="Times New Roman"/>
              </a:rPr>
              <a:t>Report Writing.</a:t>
            </a:r>
            <a:endParaRPr lang="en-IN" dirty="0">
              <a:latin typeface="Book Antiqua" panose="02040602050305030304" pitchFamily="18" charset="0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ubtitle 2">
            <a:extLst>
              <a:ext uri="{FF2B5EF4-FFF2-40B4-BE49-F238E27FC236}">
                <a16:creationId xmlns:a16="http://schemas.microsoft.com/office/drawing/2014/main" id="{AD637885-B14A-D7F8-7E75-F0B680A3AAC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N" altLang="en-US" sz="8800" b="1" dirty="0">
                <a:solidFill>
                  <a:srgbClr val="00B050"/>
                </a:solidFill>
                <a:latin typeface="Adobe Garamond Pro Bold" pitchFamily="18" charset="0"/>
              </a:rPr>
              <a:t>Thank you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31AC79C-115C-50A3-8236-B85B07297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6B62D-EBAC-467E-AC6E-22A7A30F3FA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BF2A-363D-CB40-3C68-45A24F27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4214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1200"/>
              </a:spcAft>
              <a:buNone/>
              <a:defRPr/>
            </a:pPr>
            <a:r>
              <a:rPr lang="en-IN" sz="2800" b="1" dirty="0">
                <a:solidFill>
                  <a:srgbClr val="FF0066"/>
                </a:solidFill>
                <a:latin typeface="Adobe Garamond Pro Bold"/>
              </a:rPr>
              <a:t>Introduction:</a:t>
            </a:r>
            <a:endParaRPr lang="en-IN" sz="2800" b="1" dirty="0">
              <a:solidFill>
                <a:srgbClr val="000000"/>
              </a:solidFill>
              <a:latin typeface="Adobe Garamond Pro Bold"/>
            </a:endParaRPr>
          </a:p>
          <a:p>
            <a:pPr>
              <a:spcAft>
                <a:spcPts val="1200"/>
              </a:spcAft>
              <a:defRPr/>
            </a:pPr>
            <a:r>
              <a:rPr lang="en-IN" sz="2400" dirty="0">
                <a:latin typeface="Arial"/>
                <a:cs typeface="Arial"/>
              </a:rPr>
              <a:t>A website  where a person can develop skills and learn courses in their desired languages.  This can be facilitate to both learner and instructor. </a:t>
            </a:r>
            <a:endParaRPr lang="en-IN" sz="240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  <a:defRPr/>
            </a:pPr>
            <a:r>
              <a:rPr lang="en-IN" sz="2400" dirty="0">
                <a:solidFill>
                  <a:srgbClr val="000000"/>
                </a:solidFill>
                <a:latin typeface="Arial"/>
                <a:cs typeface="Arial"/>
              </a:rPr>
              <a:t>The instructor are the one who are willing to work part time or full time from home or a one who wants to spend their free time valuable can login to the website and start earn their part time income.</a:t>
            </a:r>
          </a:p>
          <a:p>
            <a:pPr>
              <a:spcAft>
                <a:spcPts val="1200"/>
              </a:spcAft>
              <a:defRPr/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  <a:defRPr/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1200"/>
              </a:spcAft>
              <a:buNone/>
              <a:defRPr/>
            </a:pPr>
            <a:endParaRPr lang="en-IN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IN" sz="2400" dirty="0">
              <a:solidFill>
                <a:srgbClr val="000000"/>
              </a:solidFill>
              <a:latin typeface="Adobe Garamond Pro Bold" pitchFamily="18" charset="0"/>
            </a:endParaRP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291EB29-5959-B03A-055B-E8C51F4B0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82404-FE07-4234-99CF-B1F4420EC1E0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id="{306D58B0-F8AF-5C6E-0E45-D281432A1F5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Calibri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0C39-28FA-805E-813E-40495107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4214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IN" sz="2400" b="1" dirty="0">
                <a:solidFill>
                  <a:srgbClr val="FF0066"/>
                </a:solidFill>
                <a:latin typeface="Adobe Garamond Pro Bold" pitchFamily="18" charset="0"/>
              </a:rPr>
              <a:t>Objective:</a:t>
            </a:r>
            <a:endParaRPr lang="en-IN" sz="2400" dirty="0">
              <a:latin typeface="Adobe Garamond Pro Bold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IN" sz="2400" dirty="0">
                <a:latin typeface="Arial Rounded MT Bold"/>
              </a:rPr>
              <a:t>To create </a:t>
            </a:r>
            <a:r>
              <a:rPr lang="en-IN" sz="2400" dirty="0" err="1">
                <a:latin typeface="Arial Rounded MT Bold"/>
              </a:rPr>
              <a:t>a</a:t>
            </a:r>
            <a:r>
              <a:rPr lang="en-IN" sz="2400" dirty="0">
                <a:latin typeface="Arial Rounded MT Bold"/>
              </a:rPr>
              <a:t> online interactive website for learning courses and get certified by their own preferred language.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IN" sz="2400" dirty="0">
              <a:latin typeface="Adobe Garamond Pro Bold" pitchFamily="18" charset="0"/>
            </a:endParaRP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EC7D793E-BCF8-33E7-2CB4-B68736B08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7BB60-EF8E-441B-BB14-E94A0C225F9A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148" name="Subtitle 2">
            <a:extLst>
              <a:ext uri="{FF2B5EF4-FFF2-40B4-BE49-F238E27FC236}">
                <a16:creationId xmlns:a16="http://schemas.microsoft.com/office/drawing/2014/main" id="{4587EDE3-237B-01DA-7C7C-69CF082948D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4C82BB52-F8A6-8AF4-FDD1-5FFCEFB7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Review1: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CE8C4483-848D-482D-DCD0-0F8DECE21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0CF9D-52B1-4809-B7E3-7D852EF824C5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A51FC4-C811-A39C-DF40-A61C2C494976}"/>
              </a:ext>
            </a:extLst>
          </p:cNvPr>
          <p:cNvGraphicFramePr>
            <a:graphicFrameLocks noGrp="1"/>
          </p:cNvGraphicFramePr>
          <p:nvPr/>
        </p:nvGraphicFramePr>
        <p:xfrm>
          <a:off x="71438" y="1393825"/>
          <a:ext cx="90011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1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4CBF56E7-8D34-78F8-BFB0-512F18B10E7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91" y="2551588"/>
            <a:ext cx="16002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E-learning system model for university education using UML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0957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Book Antiqua" pitchFamily="18" charset="0"/>
              </a:rPr>
              <a:t>Year:Apirl</a:t>
            </a:r>
            <a:r>
              <a:rPr lang="en-US" sz="1200" dirty="0" smtClean="0">
                <a:latin typeface="Book Antiqua" pitchFamily="18" charset="0"/>
              </a:rPr>
              <a:t> 2021</a:t>
            </a:r>
            <a:endParaRPr lang="en-US" sz="12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25717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E-Learning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31051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Online Education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3562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Unified Modeling Languages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42481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ook Antiqua" pitchFamily="18" charset="0"/>
              </a:rPr>
              <a:t>Behavioural</a:t>
            </a:r>
            <a:r>
              <a:rPr lang="en-US" sz="1400" dirty="0" smtClean="0">
                <a:latin typeface="Book Antiqua" pitchFamily="18" charset="0"/>
              </a:rPr>
              <a:t>  model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2571750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System’s processes computerization is crucial to manage the online education system in an efficient way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8765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Unified Modeling Languages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2647950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The system aims to overcome many challenges that are currently facing the educational</a:t>
            </a:r>
            <a:endParaRPr lang="en-US" sz="1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52953F1B-4782-1BD8-E890-41892233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05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 dirty="0">
                <a:solidFill>
                  <a:srgbClr val="FF0066"/>
                </a:solidFill>
                <a:latin typeface="Adobe Garamond Pro Bold" pitchFamily="18" charset="0"/>
              </a:rPr>
              <a:t>Literature Review2: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 dirty="0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dirty="0">
              <a:latin typeface="Adobe Garamond Pro Bold" pitchFamily="18" charset="0"/>
            </a:endParaRP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050ADE4B-E893-A365-C88A-F68305298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F5BD1-DEEF-4E29-8BAF-49D5702647EF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6759F-B119-2C0E-08CB-2CE8E535F28A}"/>
              </a:ext>
            </a:extLst>
          </p:cNvPr>
          <p:cNvGraphicFramePr>
            <a:graphicFrameLocks noGrp="1"/>
          </p:cNvGraphicFramePr>
          <p:nvPr/>
        </p:nvGraphicFramePr>
        <p:xfrm>
          <a:off x="0" y="1200150"/>
          <a:ext cx="9001125" cy="420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42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62AFE3D7-8DD3-2208-07FA-4B53CE4C6EB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4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5275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Effective E-learning utilizing Internet of Things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4955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E-learning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325755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Internet of Things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38671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Smart class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45529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distance 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310515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ook Antiqua" pitchFamily="18" charset="0"/>
              </a:rPr>
              <a:t>Internet of Things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647950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As technology grows, more people need to be educated with these new information and skills in an effective and timely manner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2647950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The growth in demand for high technology e-Learning solutions along with introduction to smart cities and smart classes 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0195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Book Antiqua" pitchFamily="18" charset="0"/>
              </a:rPr>
              <a:t>Year:May</a:t>
            </a:r>
            <a:r>
              <a:rPr lang="en-US" sz="1400" dirty="0" smtClean="0">
                <a:latin typeface="Book Antiqua" pitchFamily="18" charset="0"/>
              </a:rPr>
              <a:t> 2022</a:t>
            </a:r>
            <a:endParaRPr lang="en-US" sz="1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926DAA4-CA35-2000-4C4C-393C56A7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Review3: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BDF80394-564A-17A9-6330-7F926642D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E60C4-6A8F-4215-9E75-6DC51134B550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12ECC4-7729-4A39-71BE-C42785E4EC1F}"/>
              </a:ext>
            </a:extLst>
          </p:cNvPr>
          <p:cNvGraphicFramePr>
            <a:graphicFrameLocks noGrp="1"/>
          </p:cNvGraphicFramePr>
          <p:nvPr/>
        </p:nvGraphicFramePr>
        <p:xfrm>
          <a:off x="71438" y="1393825"/>
          <a:ext cx="90011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F8B0CD50-BCC5-1ABC-1BEF-0E20C07550C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0035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Towards e-learning ecosystem model based on cloud computing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57175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E-learning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057400" y="3181350"/>
            <a:ext cx="117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E-learning Ecosystem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401955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Cloud Computing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1051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Cloud Computing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2419350"/>
            <a:ext cx="182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The term e-learning has gained great popularity, especially after the massive use of e-learning services in companies as well as in colleges and universities around the world.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1400" y="2495550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This work can be effectively used as a global e-learning solution by universities, companies and communities.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324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ook Antiqua" pitchFamily="18" charset="0"/>
              </a:rPr>
              <a:t>Year:march</a:t>
            </a:r>
            <a:r>
              <a:rPr lang="en-US" sz="1400" dirty="0" smtClean="0">
                <a:latin typeface="Book Antiqua" pitchFamily="18" charset="0"/>
              </a:rPr>
              <a:t> 2021</a:t>
            </a:r>
            <a:endParaRPr lang="en-US" sz="1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1D04BE64-F324-46F6-E26F-245F1304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Review4: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50474B3B-2162-676F-4140-0F142971D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B4FB2-B9B1-4937-87DB-87A0843F81D8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D258C2-A8A6-928A-D3BB-2FB6E8DC4A48}"/>
              </a:ext>
            </a:extLst>
          </p:cNvPr>
          <p:cNvGraphicFramePr>
            <a:graphicFrameLocks noGrp="1"/>
          </p:cNvGraphicFramePr>
          <p:nvPr/>
        </p:nvGraphicFramePr>
        <p:xfrm>
          <a:off x="71438" y="1393825"/>
          <a:ext cx="90011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  </a:t>
                      </a:r>
                      <a:r>
                        <a:rPr lang="en-IN" sz="18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python</a:t>
                      </a:r>
                      <a:endParaRPr lang="en-IN" sz="18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F91385CB-D61B-AA7D-D9C0-3A7D4804BBD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5717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24193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E-Learning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29527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Intelligent computing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6385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ook Antiqua" pitchFamily="18" charset="0"/>
              </a:rPr>
              <a:t>Didacti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417195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smtClean="0">
                <a:latin typeface="Book Antiqua" pitchFamily="18" charset="0"/>
              </a:rPr>
              <a:t>Service-oriented  </a:t>
            </a:r>
          </a:p>
          <a:p>
            <a:r>
              <a:rPr lang="en-US" sz="1400" dirty="0" smtClean="0">
                <a:latin typeface="Book Antiqua" pitchFamily="18" charset="0"/>
              </a:rPr>
              <a:t>  computing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647950"/>
            <a:ext cx="167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Information Technology Based on Chunk Approach for Ontology Driven E-learning Engine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419350"/>
            <a:ext cx="160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 The list of information and communication technologies and their didactic possibilities is expanding every moment, there is a need to develop methodological support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2571750"/>
            <a:ext cx="152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The use of the term chunk of knowledge to designate a unit of educational content grounded.</a:t>
            </a:r>
            <a:endParaRPr lang="en-US" sz="1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E797EC75-C739-1C8E-D2AD-F9B1A069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Review5: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98C95DC-9084-A65A-FD1A-7D40FA054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CE141-78CA-4155-A15B-662C0857009B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25D639-CC3E-B8CE-3F38-220C4BA2A04B}"/>
              </a:ext>
            </a:extLst>
          </p:cNvPr>
          <p:cNvGraphicFramePr>
            <a:graphicFrameLocks noGrp="1"/>
          </p:cNvGraphicFramePr>
          <p:nvPr/>
        </p:nvGraphicFramePr>
        <p:xfrm>
          <a:off x="71438" y="1393825"/>
          <a:ext cx="90011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28BB8E09-6D61-6F95-D3C3-5E44365A984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495550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 Antiqua" pitchFamily="18" charset="0"/>
              </a:rPr>
              <a:t>Visually Enhanced E-learning Environments Using Deep Cross-Medium Matching</a:t>
            </a:r>
            <a:endParaRPr lang="en-US" sz="1600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57175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E-learning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31051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Deep neural network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79095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Test mining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4767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Personalization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72415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Using Deep  Cross Medium Matching	 	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2647950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visually enhanced e-learning material is choosing relevant pictures for enhancing the textual contents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0" y="2647950"/>
            <a:ext cx="182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itchFamily="18" charset="0"/>
              </a:rPr>
              <a:t>In this paper, a framework for designing visually enhanced personalized e-learning environments using deep cross-medium matching is proposed</a:t>
            </a:r>
            <a:endParaRPr lang="en-US" sz="1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342382A4-C13B-5E7B-488F-F4C73BCE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86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Block Diagram/Flowchart:</a:t>
            </a:r>
          </a:p>
        </p:txBody>
      </p:sp>
      <p:sp>
        <p:nvSpPr>
          <p:cNvPr id="11268" name="Slide Number Placeholder 6">
            <a:extLst>
              <a:ext uri="{FF2B5EF4-FFF2-40B4-BE49-F238E27FC236}">
                <a16:creationId xmlns:a16="http://schemas.microsoft.com/office/drawing/2014/main" id="{B9BEE321-831A-5455-2428-1BF29D6D2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C122FD-8B19-4566-9BCE-6FF497CEA51A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7173" name="Subtitle 2">
            <a:extLst>
              <a:ext uri="{FF2B5EF4-FFF2-40B4-BE49-F238E27FC236}">
                <a16:creationId xmlns:a16="http://schemas.microsoft.com/office/drawing/2014/main" id="{554DD888-7A90-234A-A45F-DF8BFF639D2B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03213-326F-83A5-FDD5-E338B7419AEE}"/>
              </a:ext>
            </a:extLst>
          </p:cNvPr>
          <p:cNvSpPr/>
          <p:nvPr/>
        </p:nvSpPr>
        <p:spPr>
          <a:xfrm>
            <a:off x="470140" y="1553833"/>
            <a:ext cx="1595887" cy="87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/>
                <a:cs typeface="Calibri"/>
              </a:rPr>
              <a:t>LOGIN</a:t>
            </a:r>
            <a:endParaRPr lang="en-US" dirty="0">
              <a:solidFill>
                <a:schemeClr val="bg1"/>
              </a:solidFill>
              <a:latin typeface="Arial Rounded MT Bold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8D537-0989-7262-A998-89244F0369F4}"/>
              </a:ext>
            </a:extLst>
          </p:cNvPr>
          <p:cNvSpPr/>
          <p:nvPr/>
        </p:nvSpPr>
        <p:spPr>
          <a:xfrm>
            <a:off x="3147025" y="1621227"/>
            <a:ext cx="1757630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 Rounded MT Bold"/>
                <a:cs typeface="Calibri"/>
              </a:rPr>
              <a:t>Course</a:t>
            </a:r>
          </a:p>
          <a:p>
            <a:pPr algn="ctr"/>
            <a:r>
              <a:rPr lang="en-US">
                <a:latin typeface="Arial Rounded MT Bold"/>
                <a:cs typeface="Calibri"/>
              </a:rPr>
              <a:t>selection</a:t>
            </a:r>
            <a:endParaRPr lang="en-US" dirty="0">
              <a:latin typeface="Arial Rounded MT Bold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5651" y="1606002"/>
            <a:ext cx="1682691" cy="87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Staff </a:t>
            </a:r>
            <a:r>
              <a:rPr lang="en-IN" dirty="0" err="1" smtClean="0">
                <a:latin typeface="Arial Rounded MT Bold" panose="020F0704030504030204" pitchFamily="34" charset="0"/>
              </a:rPr>
              <a:t>slection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904655" y="1882533"/>
            <a:ext cx="10809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066027" y="1909557"/>
            <a:ext cx="1080997" cy="20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718984" y="2496959"/>
            <a:ext cx="216024" cy="879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010460" y="3403112"/>
            <a:ext cx="1682691" cy="83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Checking the Availability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0341" y="3366739"/>
            <a:ext cx="1757630" cy="83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Fee Payment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4967971" y="3614283"/>
            <a:ext cx="1042489" cy="2042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 Project Presentation</Template>
  <TotalTime>1348</TotalTime>
  <Words>670</Words>
  <Application>Microsoft Office PowerPoint</Application>
  <PresentationFormat>On-screen Show (16:9)</PresentationFormat>
  <Paragraphs>355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Fan Heiti Std B</vt:lpstr>
      <vt:lpstr>Adobe Garamond Pro Bold</vt:lpstr>
      <vt:lpstr>Arial</vt:lpstr>
      <vt:lpstr>Arial Rounded MT Bold</vt:lpstr>
      <vt:lpstr>Book Antiqua</vt:lpstr>
      <vt:lpstr>Calibri</vt:lpstr>
      <vt:lpstr>Calibri Light</vt:lpstr>
      <vt:lpstr>Times New Roman</vt:lpstr>
      <vt:lpstr>Office Theme</vt:lpstr>
      <vt:lpstr> VEL TECH HIGH TECH  Dr. RANGARAJAN Dr. SAKUNTHALA ENGINEERING COLLEGE An Autonomous Institution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 TECH HIGH TECH  Dr. RANGARAJAN Dr. SAKUNTHALA ENGINEERING COLLEGE An Autonomous Institution</dc:title>
  <dc:creator>Priya</dc:creator>
  <cp:lastModifiedBy>THENDRAL</cp:lastModifiedBy>
  <cp:revision>407</cp:revision>
  <dcterms:created xsi:type="dcterms:W3CDTF">2021-09-25T07:01:39Z</dcterms:created>
  <dcterms:modified xsi:type="dcterms:W3CDTF">2022-09-29T04:50:42Z</dcterms:modified>
</cp:coreProperties>
</file>