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9906000"/>
  <p:notesSz cx="6788150" cy="99234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8">
          <p15:clr>
            <a:srgbClr val="A4A3A4"/>
          </p15:clr>
        </p15:guide>
        <p15:guide id="2" orient="horz" pos="2205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orient="horz" pos="4156">
          <p15:clr>
            <a:srgbClr val="A4A3A4"/>
          </p15:clr>
        </p15:guide>
        <p15:guide id="5" orient="horz" pos="162">
          <p15:clr>
            <a:srgbClr val="A4A3A4"/>
          </p15:clr>
        </p15:guide>
        <p15:guide id="6" orient="horz" pos="780">
          <p15:clr>
            <a:srgbClr val="A4A3A4"/>
          </p15:clr>
        </p15:guide>
        <p15:guide id="7" pos="3211">
          <p15:clr>
            <a:srgbClr val="A4A3A4"/>
          </p15:clr>
        </p15:guide>
        <p15:guide id="8" pos="5887">
          <p15:clr>
            <a:srgbClr val="A4A3A4"/>
          </p15:clr>
        </p15:guide>
        <p15:guide id="9" pos="531">
          <p15:clr>
            <a:srgbClr val="A4A3A4"/>
          </p15:clr>
        </p15:guide>
      </p15:sldGuideLst>
    </p:ext>
    <p:ext uri="GoogleSlidesCustomDataVersion2">
      <go:slidesCustomData xmlns:go="http://customooxmlschemas.google.com/" r:id="rId8" roundtripDataSignature="AMtx7mglL2fH1zTtGqsuZPZve8o93qdR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8" orient="horz"/>
        <p:guide pos="2205" orient="horz"/>
        <p:guide pos="3793" orient="horz"/>
        <p:guide pos="4156" orient="horz"/>
        <p:guide pos="162" orient="horz"/>
        <p:guide pos="780" orient="horz"/>
        <p:guide pos="3211"/>
        <p:guide pos="5887"/>
        <p:guide pos="5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1638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4925" y="0"/>
            <a:ext cx="2941638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08025" y="744538"/>
            <a:ext cx="537210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3288"/>
            <a:ext cx="54292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4988"/>
            <a:ext cx="2941638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4925" y="9424988"/>
            <a:ext cx="2941638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708025" y="744538"/>
            <a:ext cx="537210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79450" y="4713288"/>
            <a:ext cx="54292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79450" y="4713288"/>
            <a:ext cx="542925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2:notes"/>
          <p:cNvSpPr/>
          <p:nvPr>
            <p:ph idx="2" type="sldImg"/>
          </p:nvPr>
        </p:nvSpPr>
        <p:spPr>
          <a:xfrm>
            <a:off x="708025" y="744538"/>
            <a:ext cx="5372100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>
  <p:cSld name="제목 슬라이드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 rot="5400000">
            <a:off x="2690019" y="-594518"/>
            <a:ext cx="4525963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 rot="5400000">
            <a:off x="5370513" y="2085976"/>
            <a:ext cx="5851525" cy="2228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" type="body"/>
          </p:nvPr>
        </p:nvSpPr>
        <p:spPr>
          <a:xfrm rot="5400000">
            <a:off x="836613" y="-66674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" type="objOnly">
  <p:cSld name="OBJECT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95300" y="274638"/>
            <a:ext cx="89154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idx="1" type="body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b="0" i="0" sz="1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2" type="body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b="1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b="1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b="0" i="0" sz="16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b="0" i="0" sz="2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37" name="Google Shape;37;p12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ulim"/>
              <a:buNone/>
              <a:defRPr b="0" i="0" sz="10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b="0" i="0" sz="9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"/>
          <p:cNvCxnSpPr/>
          <p:nvPr/>
        </p:nvCxnSpPr>
        <p:spPr>
          <a:xfrm>
            <a:off x="285750" y="787400"/>
            <a:ext cx="9334500" cy="0"/>
          </a:xfrm>
          <a:prstGeom prst="straightConnector1">
            <a:avLst/>
          </a:prstGeom>
          <a:noFill/>
          <a:ln cap="flat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3"/>
          <p:cNvSpPr/>
          <p:nvPr/>
        </p:nvSpPr>
        <p:spPr>
          <a:xfrm>
            <a:off x="9201150" y="398463"/>
            <a:ext cx="6687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ko-KR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"/>
          <p:cNvGrpSpPr/>
          <p:nvPr/>
        </p:nvGrpSpPr>
        <p:grpSpPr>
          <a:xfrm>
            <a:off x="957074" y="417005"/>
            <a:ext cx="7861572" cy="2340000"/>
            <a:chOff x="957074" y="173165"/>
            <a:chExt cx="7861572" cy="2340000"/>
          </a:xfrm>
        </p:grpSpPr>
        <p:cxnSp>
          <p:nvCxnSpPr>
            <p:cNvPr id="52" name="Google Shape;52;p1"/>
            <p:cNvCxnSpPr/>
            <p:nvPr/>
          </p:nvCxnSpPr>
          <p:spPr>
            <a:xfrm rot="10800000">
              <a:off x="4842892" y="173165"/>
              <a:ext cx="0" cy="2340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"/>
            <p:cNvCxnSpPr/>
            <p:nvPr/>
          </p:nvCxnSpPr>
          <p:spPr>
            <a:xfrm>
              <a:off x="957074" y="2204864"/>
              <a:ext cx="78488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"/>
            <p:cNvCxnSpPr/>
            <p:nvPr/>
          </p:nvCxnSpPr>
          <p:spPr>
            <a:xfrm>
              <a:off x="957074" y="2204864"/>
              <a:ext cx="0" cy="2160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"/>
            <p:cNvCxnSpPr/>
            <p:nvPr/>
          </p:nvCxnSpPr>
          <p:spPr>
            <a:xfrm>
              <a:off x="2253218" y="2204864"/>
              <a:ext cx="0" cy="2160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1"/>
            <p:cNvCxnSpPr/>
            <p:nvPr/>
          </p:nvCxnSpPr>
          <p:spPr>
            <a:xfrm>
              <a:off x="3562062" y="2204864"/>
              <a:ext cx="0" cy="2160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"/>
            <p:cNvCxnSpPr/>
            <p:nvPr/>
          </p:nvCxnSpPr>
          <p:spPr>
            <a:xfrm>
              <a:off x="6154350" y="2204864"/>
              <a:ext cx="0" cy="2160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"/>
            <p:cNvCxnSpPr/>
            <p:nvPr/>
          </p:nvCxnSpPr>
          <p:spPr>
            <a:xfrm>
              <a:off x="7497102" y="2204864"/>
              <a:ext cx="0" cy="2160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"/>
            <p:cNvCxnSpPr/>
            <p:nvPr/>
          </p:nvCxnSpPr>
          <p:spPr>
            <a:xfrm>
              <a:off x="8818646" y="2204864"/>
              <a:ext cx="0" cy="2160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60" name="Google Shape;60;p1"/>
          <p:cNvCxnSpPr>
            <a:stCxn id="61" idx="3"/>
          </p:cNvCxnSpPr>
          <p:nvPr/>
        </p:nvCxnSpPr>
        <p:spPr>
          <a:xfrm flipH="1" rot="10800000">
            <a:off x="5450944" y="269755"/>
            <a:ext cx="3511800" cy="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"/>
          <p:cNvSpPr/>
          <p:nvPr/>
        </p:nvSpPr>
        <p:spPr>
          <a:xfrm>
            <a:off x="299924" y="2664729"/>
            <a:ext cx="1218353" cy="226893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기관 소개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4232591" y="162608"/>
            <a:ext cx="1218353" cy="226893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5649648" y="162608"/>
            <a:ext cx="1123480" cy="240976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6911994" y="169823"/>
            <a:ext cx="1124634" cy="240976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마이 페이지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6911995" y="692110"/>
            <a:ext cx="1123236" cy="195598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공간 대관 신청 내역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6911994" y="931823"/>
            <a:ext cx="1124634" cy="19716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회원정보 수정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911995" y="453985"/>
            <a:ext cx="1123236" cy="195598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교육 신청 내역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1622207" y="3202323"/>
            <a:ext cx="1204365" cy="5161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여성 경제적 역량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강화 교육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창업지원프로그램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"/>
          <p:cNvCxnSpPr/>
          <p:nvPr/>
        </p:nvCxnSpPr>
        <p:spPr>
          <a:xfrm>
            <a:off x="1622879" y="3547064"/>
            <a:ext cx="120436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0" name="Google Shape;70;p1"/>
          <p:cNvSpPr txBox="1"/>
          <p:nvPr/>
        </p:nvSpPr>
        <p:spPr>
          <a:xfrm>
            <a:off x="241300" y="404664"/>
            <a:ext cx="1831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구조도(3Depth)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295235" y="2939798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인사말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295185" y="3211882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목적 및 비전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299045" y="3490177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연혁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295185" y="3770078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조직도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295185" y="4047800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 소개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295185" y="4329659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공간 소개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295184" y="4610268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오시는 길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615055" y="2669452"/>
            <a:ext cx="1218353" cy="226893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사업 안내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1615079" y="2939294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여성 경제적 역량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강화 사업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1615212" y="3768160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네트워크 활성화 사업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1610316" y="4610268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성평등 교육 및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문화소통 사업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1619977" y="5759086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홍보사업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269389" y="2639716"/>
            <a:ext cx="1287138" cy="2251808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622879" y="4031441"/>
            <a:ext cx="1204365" cy="5161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여성 정책네트워크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성 평등 소모임 지원사업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창업지원프로그램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"/>
          <p:cNvCxnSpPr/>
          <p:nvPr/>
        </p:nvCxnSpPr>
        <p:spPr>
          <a:xfrm>
            <a:off x="1622879" y="4377542"/>
            <a:ext cx="120436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6" name="Google Shape;86;p1"/>
          <p:cNvCxnSpPr/>
          <p:nvPr/>
        </p:nvCxnSpPr>
        <p:spPr>
          <a:xfrm>
            <a:off x="1622879" y="4218317"/>
            <a:ext cx="120436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7" name="Google Shape;87;p1"/>
          <p:cNvSpPr/>
          <p:nvPr/>
        </p:nvSpPr>
        <p:spPr>
          <a:xfrm>
            <a:off x="1619977" y="4874898"/>
            <a:ext cx="1204365" cy="8397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성인권 배움 숲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여성 정책단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여성 구술사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찾아가는 성평등 교육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시민 기획프로그램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1619977" y="5221000"/>
            <a:ext cx="120436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9" name="Google Shape;89;p1"/>
          <p:cNvCxnSpPr/>
          <p:nvPr/>
        </p:nvCxnSpPr>
        <p:spPr>
          <a:xfrm>
            <a:off x="1619977" y="5061775"/>
            <a:ext cx="120436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0" name="Google Shape;90;p1"/>
          <p:cNvCxnSpPr/>
          <p:nvPr/>
        </p:nvCxnSpPr>
        <p:spPr>
          <a:xfrm>
            <a:off x="1617846" y="5392450"/>
            <a:ext cx="120436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1" name="Google Shape;91;p1"/>
          <p:cNvCxnSpPr/>
          <p:nvPr/>
        </p:nvCxnSpPr>
        <p:spPr>
          <a:xfrm>
            <a:off x="1617846" y="5547802"/>
            <a:ext cx="120436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2" name="Google Shape;92;p1"/>
          <p:cNvSpPr/>
          <p:nvPr/>
        </p:nvSpPr>
        <p:spPr>
          <a:xfrm>
            <a:off x="1626841" y="6027551"/>
            <a:ext cx="1204365" cy="36264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여성 소식지 기자단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성평등 책마당 ‘퐁당’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p1"/>
          <p:cNvCxnSpPr/>
          <p:nvPr/>
        </p:nvCxnSpPr>
        <p:spPr>
          <a:xfrm>
            <a:off x="1626841" y="6214427"/>
            <a:ext cx="120436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4" name="Google Shape;94;p1"/>
          <p:cNvSpPr/>
          <p:nvPr/>
        </p:nvSpPr>
        <p:spPr>
          <a:xfrm>
            <a:off x="2923903" y="2669335"/>
            <a:ext cx="1218353" cy="226893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신청, 접수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919214" y="2944404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교육 일정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2919164" y="3216488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교육 및 사업 신청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923024" y="3494783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교육 및 사업 신청 확인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4237330" y="2665298"/>
            <a:ext cx="1218353" cy="226893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정보 나눔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4232641" y="2940367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4232591" y="3212451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자주 묻는 질문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4236451" y="3490746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언론 보도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232591" y="3770647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세종시 기관 및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단체 소식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4232591" y="4048369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여플 소식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4232591" y="4330228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뉴스레터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5559514" y="2669335"/>
            <a:ext cx="1218353" cy="226893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공간 대관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5554825" y="2944404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절차 및 이용 기준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5554775" y="3216488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대관 현황 및 신청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6876959" y="2664729"/>
            <a:ext cx="1218353" cy="226893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책마당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6872270" y="2939798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성평등 책마당 ‘퐁당＇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872220" y="3211882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도서 목록 검색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8199143" y="2664729"/>
            <a:ext cx="1218353" cy="226893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직장맘 지원센터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8194454" y="2939798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노무상담 게시판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6910597" y="1179407"/>
            <a:ext cx="1124634" cy="1578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 탈퇴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2966023" y="160657"/>
            <a:ext cx="1124634" cy="240976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뉴스레터,블로그, 인스타, 페이스북, 유튜브</a:t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8172262" y="163688"/>
            <a:ext cx="1124634" cy="240976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238695" y="1360478"/>
            <a:ext cx="1000423" cy="22243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신규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251659" y="945562"/>
            <a:ext cx="994321" cy="21128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변경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191435" y="4985534"/>
            <a:ext cx="12964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한 페이지로 통합 </a:t>
            </a:r>
            <a:endParaRPr b="0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(스위퍼 사용)</a:t>
            </a:r>
            <a:endParaRPr b="0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1593478" y="2639716"/>
            <a:ext cx="1265749" cy="377774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204640" y="5661895"/>
            <a:ext cx="146166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단순히 짧은 소개와 ‘교육 및 사업 신청’ 페이지로 이동만 하는 페이지</a:t>
            </a:r>
            <a:endParaRPr b="0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(삭제 고려)</a:t>
            </a:r>
            <a:endParaRPr b="0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8172842" y="5534853"/>
            <a:ext cx="1379064" cy="1093767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챗봇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(메인 페이지)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6917815" y="1406943"/>
            <a:ext cx="1123146" cy="198693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활동 내역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6917815" y="1903166"/>
            <a:ext cx="1123146" cy="198693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소모임 신청 내역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6911341" y="2156307"/>
            <a:ext cx="1123146" cy="198693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상담 내역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8194403" y="3216984"/>
            <a:ext cx="1218403" cy="221791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온라인 상담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5559514" y="3485794"/>
            <a:ext cx="1213614" cy="231276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대관 이용 후기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6880533" y="444437"/>
            <a:ext cx="1189754" cy="46935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8169304" y="836075"/>
            <a:ext cx="132218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대관 허가증, 교육수료증 출력 기능 추가</a:t>
            </a:r>
            <a:endParaRPr b="0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진행 상황 카카오톡 알림톡으로 전달 기능 추가</a:t>
            </a:r>
            <a:endParaRPr b="0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8149343" y="137692"/>
            <a:ext cx="1183445" cy="29843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6523938" y="5534852"/>
            <a:ext cx="1379064" cy="109376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2260" lvl="0" marL="30226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정책 플랫폼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260" lvl="0" marL="30226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유관기관 맵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260" lvl="0" marL="30226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(아마도 메인 페이지)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4232591" y="4674499"/>
            <a:ext cx="1218353" cy="226893"/>
          </a:xfrm>
          <a:prstGeom prst="rect">
            <a:avLst/>
          </a:prstGeom>
          <a:solidFill>
            <a:srgbClr val="0070C0"/>
          </a:solidFill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소모임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4227902" y="4949568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생성 신청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4227852" y="5221652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모임 소개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4231712" y="5499947"/>
            <a:ext cx="1218353" cy="226893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모임 페이지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3800872" y="1818134"/>
            <a:ext cx="14295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정보 나눔을  우측</a:t>
            </a:r>
            <a:endParaRPr b="0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끝으로 이동</a:t>
            </a:r>
            <a:endParaRPr b="0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8149343" y="4303708"/>
            <a:ext cx="1379064" cy="1093767"/>
          </a:xfrm>
          <a:prstGeom prst="rect">
            <a:avLst/>
          </a:prstGeom>
          <a:noFill/>
          <a:ln cap="flat" cmpd="sng" w="19050">
            <a:solidFill>
              <a:srgbClr val="FFC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2260" lvl="0" marL="30226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여성 인재풀 DB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5598612" y="120748"/>
            <a:ext cx="1219633" cy="105866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4169935" y="4615996"/>
            <a:ext cx="1325736" cy="1162696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8160029" y="3460676"/>
            <a:ext cx="1310258" cy="301133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4197668" y="2628751"/>
            <a:ext cx="1298605" cy="1973204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1999818" y="406981"/>
            <a:ext cx="813900" cy="1077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지훈</a:t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유나</a:t>
            </a:r>
            <a:endParaRPr b="1" i="0" sz="1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민철</a:t>
            </a:r>
            <a:endParaRPr b="1" i="0" sz="16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rgbClr val="CC99FF"/>
                </a:solidFill>
                <a:latin typeface="Arial"/>
                <a:ea typeface="Arial"/>
                <a:cs typeface="Arial"/>
                <a:sym typeface="Arial"/>
              </a:rPr>
              <a:t>혜진</a:t>
            </a:r>
            <a:endParaRPr b="1" i="0" sz="1600" u="none" cap="none" strike="noStrike">
              <a:solidFill>
                <a:srgbClr val="CC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8201131" y="3495279"/>
            <a:ext cx="1218403" cy="221791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실시간 채팅 상담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6856300" y="120754"/>
            <a:ext cx="1225800" cy="2292300"/>
          </a:xfrm>
          <a:prstGeom prst="rect">
            <a:avLst/>
          </a:prstGeom>
          <a:noFill/>
          <a:ln cap="flat" cmpd="sng" w="28575">
            <a:solidFill>
              <a:srgbClr val="CC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6523938" y="4299325"/>
            <a:ext cx="1379064" cy="1093767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2260" lvl="0" marL="30226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 페이지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5537433" y="2631403"/>
            <a:ext cx="1260122" cy="1124796"/>
          </a:xfrm>
          <a:prstGeom prst="rect">
            <a:avLst/>
          </a:prstGeom>
          <a:noFill/>
          <a:ln cap="flat" cmpd="sng" w="28575">
            <a:solidFill>
              <a:srgbClr val="CC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3044139" y="1401404"/>
            <a:ext cx="1043034" cy="363015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-K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알림톡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2889699" y="2621973"/>
            <a:ext cx="1285984" cy="113422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8169304" y="2639716"/>
            <a:ext cx="1285984" cy="827310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6910597" y="1652771"/>
            <a:ext cx="1123146" cy="198693"/>
          </a:xfrm>
          <a:prstGeom prst="rect">
            <a:avLst/>
          </a:prstGeom>
          <a:solidFill>
            <a:srgbClr val="BFBFBF"/>
          </a:solidFill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인재풀 신청 내역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5649892" y="930121"/>
            <a:ext cx="1123236" cy="195598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ID/PW 찾기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8132550" y="105661"/>
            <a:ext cx="1219500" cy="36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5649892" y="692110"/>
            <a:ext cx="1123236" cy="195598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5649892" y="451566"/>
            <a:ext cx="1123236" cy="195598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6845950" y="2616550"/>
            <a:ext cx="1265700" cy="874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606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6815923" y="3619950"/>
            <a:ext cx="150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 단순히 </a:t>
            </a:r>
            <a:r>
              <a:rPr lang="ko-KR" sz="800">
                <a:solidFill>
                  <a:srgbClr val="FF0000"/>
                </a:solidFill>
              </a:rPr>
              <a:t>세종여성플라자가</a:t>
            </a:r>
            <a:br>
              <a:rPr lang="ko-KR" sz="800">
                <a:solidFill>
                  <a:srgbClr val="FF0000"/>
                </a:solidFill>
              </a:rPr>
            </a:br>
            <a:r>
              <a:rPr lang="ko-KR" sz="800">
                <a:solidFill>
                  <a:srgbClr val="FF0000"/>
                </a:solidFill>
              </a:rPr>
              <a:t>보유중인 책들을 보여주는 페이지</a:t>
            </a:r>
            <a:br>
              <a:rPr lang="ko-KR" sz="800">
                <a:solidFill>
                  <a:srgbClr val="FF0000"/>
                </a:solidFill>
              </a:rPr>
            </a:br>
            <a:r>
              <a:rPr lang="ko-KR" sz="800">
                <a:solidFill>
                  <a:srgbClr val="FF0000"/>
                </a:solidFill>
              </a:rPr>
              <a:t>(삭제 고려)</a:t>
            </a:r>
            <a:endParaRPr b="0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"/>
          <p:cNvCxnSpPr>
            <a:stCxn id="161" idx="3"/>
            <a:endCxn id="162" idx="1"/>
          </p:cNvCxnSpPr>
          <p:nvPr/>
        </p:nvCxnSpPr>
        <p:spPr>
          <a:xfrm>
            <a:off x="5790945" y="1485345"/>
            <a:ext cx="3462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"/>
          <p:cNvCxnSpPr/>
          <p:nvPr/>
        </p:nvCxnSpPr>
        <p:spPr>
          <a:xfrm>
            <a:off x="2084195" y="1891144"/>
            <a:ext cx="598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2"/>
          <p:cNvCxnSpPr/>
          <p:nvPr/>
        </p:nvCxnSpPr>
        <p:spPr>
          <a:xfrm rot="10800000">
            <a:off x="1961045" y="1894316"/>
            <a:ext cx="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"/>
          <p:cNvCxnSpPr/>
          <p:nvPr/>
        </p:nvCxnSpPr>
        <p:spPr>
          <a:xfrm rot="10800000">
            <a:off x="3570963" y="1890999"/>
            <a:ext cx="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"/>
          <p:cNvCxnSpPr/>
          <p:nvPr/>
        </p:nvCxnSpPr>
        <p:spPr>
          <a:xfrm rot="10800000">
            <a:off x="6620699" y="1890999"/>
            <a:ext cx="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2"/>
          <p:cNvCxnSpPr/>
          <p:nvPr/>
        </p:nvCxnSpPr>
        <p:spPr>
          <a:xfrm rot="10800000">
            <a:off x="8073559" y="1890999"/>
            <a:ext cx="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2"/>
          <p:cNvCxnSpPr/>
          <p:nvPr/>
        </p:nvCxnSpPr>
        <p:spPr>
          <a:xfrm rot="10800000">
            <a:off x="5108531" y="1485292"/>
            <a:ext cx="0" cy="8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2"/>
          <p:cNvSpPr txBox="1"/>
          <p:nvPr/>
        </p:nvSpPr>
        <p:spPr>
          <a:xfrm>
            <a:off x="241300" y="395288"/>
            <a:ext cx="15938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메뉴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1363415" y="2199705"/>
            <a:ext cx="1382700" cy="2301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사용자 관리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859195" y="2204833"/>
            <a:ext cx="1382700" cy="2301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컨텐츠 관리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4408245" y="1370295"/>
            <a:ext cx="1382700" cy="230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6137033" y="1370295"/>
            <a:ext cx="699600" cy="2445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7339269" y="3017211"/>
            <a:ext cx="1392300" cy="48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로그인 기록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개인정보 접속 기록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접속 권한 부여 기록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5900619" y="2200558"/>
            <a:ext cx="1381200" cy="2301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SMS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5910144" y="2486308"/>
            <a:ext cx="1366800" cy="2349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SMS 발송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4347381" y="2202021"/>
            <a:ext cx="1471500" cy="2301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게시판 관리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4342439" y="2489117"/>
            <a:ext cx="1471500" cy="2286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통합 게시글 관리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7330956" y="2208495"/>
            <a:ext cx="1382700" cy="2301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 내역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7340482" y="2483133"/>
            <a:ext cx="1382700" cy="2286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관리자 로그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7340481" y="2753008"/>
            <a:ext cx="1382700" cy="2301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 로그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2"/>
          <p:cNvCxnSpPr/>
          <p:nvPr/>
        </p:nvCxnSpPr>
        <p:spPr>
          <a:xfrm>
            <a:off x="7339270" y="3188659"/>
            <a:ext cx="139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1" name="Google Shape;181;p2"/>
          <p:cNvCxnSpPr/>
          <p:nvPr/>
        </p:nvCxnSpPr>
        <p:spPr>
          <a:xfrm>
            <a:off x="7335202" y="3351725"/>
            <a:ext cx="139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2" name="Google Shape;182;p2"/>
          <p:cNvSpPr/>
          <p:nvPr/>
        </p:nvSpPr>
        <p:spPr>
          <a:xfrm>
            <a:off x="4342439" y="2758203"/>
            <a:ext cx="1471500" cy="22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게시글 히스토리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2853009" y="2495082"/>
            <a:ext cx="1382700" cy="2301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교육 관리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1363421" y="2779758"/>
            <a:ext cx="1382700" cy="2301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내역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1363415" y="3055832"/>
            <a:ext cx="1382700" cy="2301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컨텐츠 이용내역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2"/>
          <p:cNvGrpSpPr/>
          <p:nvPr/>
        </p:nvGrpSpPr>
        <p:grpSpPr>
          <a:xfrm>
            <a:off x="1359134" y="3341738"/>
            <a:ext cx="1391270" cy="317400"/>
            <a:chOff x="1188097" y="2939801"/>
            <a:chExt cx="1391270" cy="317400"/>
          </a:xfrm>
        </p:grpSpPr>
        <p:cxnSp>
          <p:nvCxnSpPr>
            <p:cNvPr id="187" name="Google Shape;187;p2"/>
            <p:cNvCxnSpPr/>
            <p:nvPr/>
          </p:nvCxnSpPr>
          <p:spPr>
            <a:xfrm>
              <a:off x="1196667" y="3094249"/>
              <a:ext cx="1382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2"/>
            <p:cNvSpPr/>
            <p:nvPr/>
          </p:nvSpPr>
          <p:spPr>
            <a:xfrm>
              <a:off x="1188097" y="2939801"/>
              <a:ext cx="1382700" cy="317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신청 프로그램, 대관, 상담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이용자 정보 및 로그인 횟수</a:t>
              </a:r>
              <a:endPara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2"/>
          <p:cNvSpPr/>
          <p:nvPr/>
        </p:nvSpPr>
        <p:spPr>
          <a:xfrm>
            <a:off x="2849850" y="3291938"/>
            <a:ext cx="1382700" cy="2301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대관 관리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2849850" y="3568824"/>
            <a:ext cx="1382700" cy="31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진행상황 조회 및 승인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대관 허가서 출력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2"/>
          <p:cNvCxnSpPr/>
          <p:nvPr/>
        </p:nvCxnSpPr>
        <p:spPr>
          <a:xfrm>
            <a:off x="2859195" y="3733924"/>
            <a:ext cx="13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2" name="Google Shape;192;p2"/>
          <p:cNvSpPr/>
          <p:nvPr/>
        </p:nvSpPr>
        <p:spPr>
          <a:xfrm>
            <a:off x="2852621" y="2763632"/>
            <a:ext cx="1382700" cy="48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진행상황 조회 및 승인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교육 수료증 출력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교육일정 관리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"/>
          <p:cNvCxnSpPr/>
          <p:nvPr/>
        </p:nvCxnSpPr>
        <p:spPr>
          <a:xfrm>
            <a:off x="2859195" y="2935370"/>
            <a:ext cx="13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94" name="Google Shape;194;p2"/>
          <p:cNvCxnSpPr/>
          <p:nvPr/>
        </p:nvCxnSpPr>
        <p:spPr>
          <a:xfrm>
            <a:off x="2861477" y="3098436"/>
            <a:ext cx="13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5" name="Google Shape;195;p2"/>
          <p:cNvSpPr/>
          <p:nvPr/>
        </p:nvSpPr>
        <p:spPr>
          <a:xfrm>
            <a:off x="2852621" y="3936331"/>
            <a:ext cx="1382700" cy="2301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여성 인재풀 DB 관리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2852621" y="4209401"/>
            <a:ext cx="1382700" cy="31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진행상황 조회 및 승인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인재 매칭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2"/>
          <p:cNvCxnSpPr/>
          <p:nvPr/>
        </p:nvCxnSpPr>
        <p:spPr>
          <a:xfrm>
            <a:off x="2852621" y="4374501"/>
            <a:ext cx="13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8" name="Google Shape;198;p2"/>
          <p:cNvSpPr/>
          <p:nvPr/>
        </p:nvSpPr>
        <p:spPr>
          <a:xfrm>
            <a:off x="4347374" y="3300825"/>
            <a:ext cx="1471500" cy="2301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소모임 관리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"/>
          <p:cNvSpPr/>
          <p:nvPr/>
        </p:nvSpPr>
        <p:spPr>
          <a:xfrm>
            <a:off x="4357650" y="3585950"/>
            <a:ext cx="1437000" cy="15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진행상황 조회 및 승인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5914506" y="2776790"/>
            <a:ext cx="1382700" cy="2301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SMS 로그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/>
          <p:nvPr/>
        </p:nvSpPr>
        <p:spPr>
          <a:xfrm>
            <a:off x="2852621" y="5247590"/>
            <a:ext cx="1382700" cy="2301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유관기관 맵 관리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2852621" y="5520660"/>
            <a:ext cx="1382700" cy="15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유관기관 관리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2852621" y="4602775"/>
            <a:ext cx="1382700" cy="2301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상담 관리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2852621" y="4875845"/>
            <a:ext cx="1382700" cy="31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진행상황 조회 및 답글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노무사, 상담원 배정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1254650" y="1192250"/>
            <a:ext cx="7560900" cy="461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2"/>
          <p:cNvCxnSpPr/>
          <p:nvPr/>
        </p:nvCxnSpPr>
        <p:spPr>
          <a:xfrm>
            <a:off x="2852621" y="5040945"/>
            <a:ext cx="138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7" name="Google Shape;207;p2"/>
          <p:cNvSpPr/>
          <p:nvPr/>
        </p:nvSpPr>
        <p:spPr>
          <a:xfrm>
            <a:off x="5847713" y="2167530"/>
            <a:ext cx="1454400" cy="894600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1363433" y="2495083"/>
            <a:ext cx="1382700" cy="2301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 정보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4340388" y="3017211"/>
            <a:ext cx="1471500" cy="2286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게시판 권한 관리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2805450" y="3908550"/>
            <a:ext cx="1471500" cy="668400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2007-09-05T14:22:00Z</dcterms:created>
  <dc:creator>이윤미</dc:creator>
</cp:coreProperties>
</file>