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5" r:id="rId3"/>
    <p:sldId id="259" r:id="rId4"/>
    <p:sldId id="283" r:id="rId5"/>
    <p:sldId id="366" r:id="rId6"/>
    <p:sldId id="358" r:id="rId7"/>
    <p:sldId id="359" r:id="rId8"/>
    <p:sldId id="360" r:id="rId9"/>
    <p:sldId id="362" r:id="rId10"/>
    <p:sldId id="364" r:id="rId11"/>
    <p:sldId id="363" r:id="rId12"/>
    <p:sldId id="3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077"/>
    <a:srgbClr val="FF5050"/>
    <a:srgbClr val="247DB7"/>
    <a:srgbClr val="FF6C6C"/>
    <a:srgbClr val="F4D362"/>
    <a:srgbClr val="73889B"/>
    <a:srgbClr val="E36A5C"/>
    <a:srgbClr val="FF9999"/>
    <a:srgbClr val="212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94" autoAdjust="0"/>
  </p:normalViewPr>
  <p:slideViewPr>
    <p:cSldViewPr snapToGrid="0">
      <p:cViewPr varScale="1">
        <p:scale>
          <a:sx n="64" d="100"/>
          <a:sy n="64" d="100"/>
        </p:scale>
        <p:origin x="738" y="6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B2288-FCDF-4E19-8133-B7C4A92704B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2179-367A-4731-A3B9-C976E98E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3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2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3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3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2179-367A-4731-A3B9-C976E98E9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8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8AA3-7918-4E0E-B802-84529C2C3994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51E5-F6E7-43C6-A138-ADB934AE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9571" y="-89210"/>
            <a:ext cx="12381571" cy="3389971"/>
          </a:xfrm>
          <a:prstGeom prst="rect">
            <a:avLst/>
          </a:prstGeom>
          <a:solidFill>
            <a:srgbClr val="466077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70747" y="2622492"/>
            <a:ext cx="3219189" cy="1029208"/>
          </a:xfrm>
          <a:prstGeom prst="rect">
            <a:avLst/>
          </a:prstGeom>
          <a:solidFill>
            <a:srgbClr val="FF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Seminar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0641" y="864233"/>
            <a:ext cx="6839399" cy="126891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Ứng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dụng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phân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tán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786" y="4025459"/>
            <a:ext cx="106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</a:rPr>
              <a:t>JASMINE JS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3553941" y="492243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1412557 –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1412604 –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73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MATCHER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574156"/>
            <a:ext cx="4853709" cy="4877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Jasmine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addMatchers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Matcher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83" y="1574155"/>
            <a:ext cx="6248322" cy="48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3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6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574156"/>
            <a:ext cx="4853709" cy="4877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Spy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62" y="1574156"/>
            <a:ext cx="5553074" cy="48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1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Kết quả hình ảnh cho thank yo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1</a:t>
            </a:r>
          </a:p>
        </p:txBody>
      </p:sp>
      <p:sp>
        <p:nvSpPr>
          <p:cNvPr id="5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Jasmine JS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374650" y="1892877"/>
            <a:ext cx="5641686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Jasmine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code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BDD 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Behavior-Driven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đây,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ngôn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vô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Jasmine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trong 3 thư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esting-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2096452"/>
            <a:ext cx="5242559" cy="34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Suite</a:t>
            </a:r>
          </a:p>
        </p:txBody>
      </p:sp>
      <p:sp>
        <p:nvSpPr>
          <p:cNvPr id="11" name="Rectangle 11"/>
          <p:cNvSpPr/>
          <p:nvPr/>
        </p:nvSpPr>
        <p:spPr>
          <a:xfrm>
            <a:off x="374650" y="1892877"/>
            <a:ext cx="5641686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07" y="1892877"/>
            <a:ext cx="4826272" cy="22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09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3330" y="482399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</a:p>
        </p:txBody>
      </p:sp>
      <p:sp>
        <p:nvSpPr>
          <p:cNvPr id="9" name="Rectangle 11"/>
          <p:cNvSpPr/>
          <p:nvPr/>
        </p:nvSpPr>
        <p:spPr>
          <a:xfrm>
            <a:off x="393700" y="1892300"/>
            <a:ext cx="5892800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spec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suite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892300"/>
            <a:ext cx="4977992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85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2</a:t>
            </a:r>
          </a:p>
        </p:txBody>
      </p:sp>
      <p:sp>
        <p:nvSpPr>
          <p:cNvPr id="5" name="Rectangle 7"/>
          <p:cNvSpPr/>
          <p:nvPr/>
        </p:nvSpPr>
        <p:spPr>
          <a:xfrm>
            <a:off x="1243330" y="482399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</a:p>
        </p:txBody>
      </p:sp>
      <p:sp>
        <p:nvSpPr>
          <p:cNvPr id="6" name="Rectangle 11"/>
          <p:cNvSpPr/>
          <p:nvPr/>
        </p:nvSpPr>
        <p:spPr>
          <a:xfrm>
            <a:off x="393700" y="1892300"/>
            <a:ext cx="5892800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gom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ghi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tương đương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đắn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vi-V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892300"/>
            <a:ext cx="4977992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35" y="1461221"/>
            <a:ext cx="5790469" cy="1666443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720" y="1461221"/>
            <a:ext cx="7762010" cy="4726473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720" y="1840443"/>
            <a:ext cx="7762010" cy="3541194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720" y="1502728"/>
            <a:ext cx="7762010" cy="3921223"/>
          </a:xfrm>
          <a:prstGeom prst="rect">
            <a:avLst/>
          </a:prstGeom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7720" y="1457194"/>
            <a:ext cx="7764702" cy="32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7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3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AND TEAR DOWN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00" y="1739900"/>
            <a:ext cx="5643418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beforeEach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NHIỀU LẦN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afterEach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NHIỀU LẦN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beforeAll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MỘT LẦN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describe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afterAll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MỘT LẦN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case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describe 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2300"/>
            <a:ext cx="5986597" cy="39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35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4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NESTED BLOCK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700" y="1574156"/>
            <a:ext cx="4853709" cy="4877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Suite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89" y="1241195"/>
            <a:ext cx="5202383" cy="53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45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12"/>
            <a:ext cx="12192000" cy="854233"/>
          </a:xfrm>
          <a:prstGeom prst="rect">
            <a:avLst/>
          </a:prstGeom>
          <a:solidFill>
            <a:srgbClr val="46607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/>
              <a:t>  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5100" y="501263"/>
            <a:ext cx="10086340" cy="43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MATCHER</a:t>
            </a: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30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217</Words>
  <Application>Microsoft Office PowerPoint</Application>
  <PresentationFormat>Màn hình rộng</PresentationFormat>
  <Paragraphs>64</Paragraphs>
  <Slides>12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Lu Wilber</cp:lastModifiedBy>
  <cp:revision>149</cp:revision>
  <dcterms:created xsi:type="dcterms:W3CDTF">2015-11-08T13:09:36Z</dcterms:created>
  <dcterms:modified xsi:type="dcterms:W3CDTF">2017-05-07T14:32:21Z</dcterms:modified>
</cp:coreProperties>
</file>