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75BF1-A871-44F0-B973-74CC3139301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79FC9-93FC-49F6-90C4-F2521F2CDF7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Laravel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CF732A-9FEE-4412-892E-582F6F0E7E8E}" type="parTrans" cxnId="{5F4C80CF-7154-4365-8EB9-ABB40E9BC2B6}">
      <dgm:prSet/>
      <dgm:spPr/>
      <dgm:t>
        <a:bodyPr/>
        <a:lstStyle/>
        <a:p>
          <a:endParaRPr lang="en-US"/>
        </a:p>
      </dgm:t>
    </dgm:pt>
    <dgm:pt modelId="{483D9850-C823-4C45-B21F-A833C5B052EA}" type="sibTrans" cxnId="{5F4C80CF-7154-4365-8EB9-ABB40E9BC2B6}">
      <dgm:prSet/>
      <dgm:spPr/>
      <dgm:t>
        <a:bodyPr/>
        <a:lstStyle/>
        <a:p>
          <a:endParaRPr lang="en-US"/>
        </a:p>
      </dgm:t>
    </dgm:pt>
    <dgm:pt modelId="{A2690A82-3AFE-4D9E-AA0E-BE20947DCA8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Route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6C7313-0FEA-43E5-B44B-9E78115F2207}" type="parTrans" cxnId="{28E6A13F-A11E-4172-B40C-C3A19D3CAAB7}">
      <dgm:prSet/>
      <dgm:spPr/>
      <dgm:t>
        <a:bodyPr/>
        <a:lstStyle/>
        <a:p>
          <a:endParaRPr lang="en-US"/>
        </a:p>
      </dgm:t>
    </dgm:pt>
    <dgm:pt modelId="{A8168E63-F0ED-4B76-8D3B-5051BA7198E7}" type="sibTrans" cxnId="{28E6A13F-A11E-4172-B40C-C3A19D3CAAB7}">
      <dgm:prSet/>
      <dgm:spPr/>
      <dgm:t>
        <a:bodyPr/>
        <a:lstStyle/>
        <a:p>
          <a:endParaRPr lang="en-US"/>
        </a:p>
      </dgm:t>
    </dgm:pt>
    <dgm:pt modelId="{21C37B65-313B-4FD1-B1C1-889AB4FAB1B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Blading Template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C48B39-7F5F-47F3-BF55-D2FAEDD1A1DE}" type="parTrans" cxnId="{8185823E-2B5E-445A-A74D-BE2F5360C63E}">
      <dgm:prSet/>
      <dgm:spPr/>
      <dgm:t>
        <a:bodyPr/>
        <a:lstStyle/>
        <a:p>
          <a:endParaRPr lang="en-US"/>
        </a:p>
      </dgm:t>
    </dgm:pt>
    <dgm:pt modelId="{5877429C-DEA0-4406-ACCD-81A7CBB1ED53}" type="sibTrans" cxnId="{8185823E-2B5E-445A-A74D-BE2F5360C63E}">
      <dgm:prSet/>
      <dgm:spPr/>
      <dgm:t>
        <a:bodyPr/>
        <a:lstStyle/>
        <a:p>
          <a:endParaRPr lang="en-US"/>
        </a:p>
      </dgm:t>
    </dgm:pt>
    <dgm:pt modelId="{01BBFA8D-8A8B-4040-8717-3E6B4A81817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View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1420B5-2204-47BF-9C3E-34F648B4E169}" type="parTrans" cxnId="{6E02D0AD-20C3-4EB6-8E7D-537BC6EB1866}">
      <dgm:prSet/>
      <dgm:spPr/>
      <dgm:t>
        <a:bodyPr/>
        <a:lstStyle/>
        <a:p>
          <a:endParaRPr lang="en-US"/>
        </a:p>
      </dgm:t>
    </dgm:pt>
    <dgm:pt modelId="{DDD93759-AA44-40B7-B6BF-7BEADB1823D9}" type="sibTrans" cxnId="{6E02D0AD-20C3-4EB6-8E7D-537BC6EB1866}">
      <dgm:prSet/>
      <dgm:spPr/>
      <dgm:t>
        <a:bodyPr/>
        <a:lstStyle/>
        <a:p>
          <a:endParaRPr lang="en-US"/>
        </a:p>
      </dgm:t>
    </dgm:pt>
    <dgm:pt modelId="{42F5E186-FAB6-4686-BE53-F08F2A28E78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Url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E86F6E-DD4F-4FE6-8F96-3EEF22995D31}" type="parTrans" cxnId="{6C7F7316-A87D-47ED-98E8-DD0D1CD692B7}">
      <dgm:prSet/>
      <dgm:spPr/>
      <dgm:t>
        <a:bodyPr/>
        <a:lstStyle/>
        <a:p>
          <a:endParaRPr lang="en-US"/>
        </a:p>
      </dgm:t>
    </dgm:pt>
    <dgm:pt modelId="{8F36F5BA-7A64-451E-BA08-8D8B8F02CEE1}" type="sibTrans" cxnId="{6C7F7316-A87D-47ED-98E8-DD0D1CD692B7}">
      <dgm:prSet/>
      <dgm:spPr/>
      <dgm:t>
        <a:bodyPr/>
        <a:lstStyle/>
        <a:p>
          <a:endParaRPr lang="en-US"/>
        </a:p>
      </dgm:t>
    </dgm:pt>
    <dgm:pt modelId="{F3472D98-3028-4679-AEA6-4DFCBADA78D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Database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76BFE9-FD12-4258-BBEB-54DF95DFD5C2}" type="parTrans" cxnId="{F4A1D2C8-CD9D-4B87-B2FA-A13E0E4D356F}">
      <dgm:prSet/>
      <dgm:spPr/>
      <dgm:t>
        <a:bodyPr/>
        <a:lstStyle/>
        <a:p>
          <a:endParaRPr lang="en-US"/>
        </a:p>
      </dgm:t>
    </dgm:pt>
    <dgm:pt modelId="{4C2D47B5-9362-47C3-8FCF-12DA8538A926}" type="sibTrans" cxnId="{F4A1D2C8-CD9D-4B87-B2FA-A13E0E4D356F}">
      <dgm:prSet/>
      <dgm:spPr/>
      <dgm:t>
        <a:bodyPr/>
        <a:lstStyle/>
        <a:p>
          <a:endParaRPr lang="en-US"/>
        </a:p>
      </dgm:t>
    </dgm:pt>
    <dgm:pt modelId="{FED8930B-EC57-4BED-9890-F0C55ABFA26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Schema builder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308D01-8692-4D67-9AB1-B9C9569FD4BE}" type="parTrans" cxnId="{3CF93694-30BA-4B37-81AE-893A066B5BD7}">
      <dgm:prSet/>
      <dgm:spPr/>
      <dgm:t>
        <a:bodyPr/>
        <a:lstStyle/>
        <a:p>
          <a:endParaRPr lang="en-US"/>
        </a:p>
      </dgm:t>
    </dgm:pt>
    <dgm:pt modelId="{A4170802-F4CD-4ABE-8AFD-E055F4C92AD1}" type="sibTrans" cxnId="{3CF93694-30BA-4B37-81AE-893A066B5BD7}">
      <dgm:prSet/>
      <dgm:spPr/>
      <dgm:t>
        <a:bodyPr/>
        <a:lstStyle/>
        <a:p>
          <a:endParaRPr lang="en-US"/>
        </a:p>
      </dgm:t>
    </dgm:pt>
    <dgm:pt modelId="{FF9025DA-BF30-47A6-AE00-C6C01BD1A7D0}" type="pres">
      <dgm:prSet presAssocID="{E6F75BF1-A871-44F0-B973-74CC313930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B7D2B2-A63D-4DEF-AE0C-B4B36A40E3EA}" type="pres">
      <dgm:prSet presAssocID="{98A79FC9-93FC-49F6-90C4-F2521F2CDF7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0DCDC-3A3B-4588-8D7F-956A240D4F10}" type="pres">
      <dgm:prSet presAssocID="{483D9850-C823-4C45-B21F-A833C5B052EA}" presName="spacer" presStyleCnt="0"/>
      <dgm:spPr/>
    </dgm:pt>
    <dgm:pt modelId="{A07BE396-DFB5-4DE2-9D3F-5697D2AFB88B}" type="pres">
      <dgm:prSet presAssocID="{A2690A82-3AFE-4D9E-AA0E-BE20947DCA89}" presName="parentText" presStyleLbl="node1" presStyleIdx="1" presStyleCnt="7" custScaleY="70596" custLinFactNeighborX="124" custLinFactNeighborY="161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8C1FD-AAC2-4D8E-B9CC-965F85069975}" type="pres">
      <dgm:prSet presAssocID="{A8168E63-F0ED-4B76-8D3B-5051BA7198E7}" presName="spacer" presStyleCnt="0"/>
      <dgm:spPr/>
    </dgm:pt>
    <dgm:pt modelId="{279C679C-EEC4-4678-A967-3F066A157763}" type="pres">
      <dgm:prSet presAssocID="{01BBFA8D-8A8B-4040-8717-3E6B4A81817F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86AAB-A7D3-44A9-86D1-B7C07E88665D}" type="pres">
      <dgm:prSet presAssocID="{DDD93759-AA44-40B7-B6BF-7BEADB1823D9}" presName="spacer" presStyleCnt="0"/>
      <dgm:spPr/>
    </dgm:pt>
    <dgm:pt modelId="{B001FFE7-9236-4AFA-84F4-381BC9698ED6}" type="pres">
      <dgm:prSet presAssocID="{21C37B65-313B-4FD1-B1C1-889AB4FAB1B6}" presName="parentText" presStyleLbl="node1" presStyleIdx="3" presStyleCnt="7" custScaleY="124681" custLinFactNeighborX="124" custLinFactNeighborY="-152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4536E-7094-4234-BC9C-B1FB932BAFF7}" type="pres">
      <dgm:prSet presAssocID="{5877429C-DEA0-4406-ACCD-81A7CBB1ED53}" presName="spacer" presStyleCnt="0"/>
      <dgm:spPr/>
    </dgm:pt>
    <dgm:pt modelId="{0352B3F1-CBF0-46F3-8A2E-11F1046A0589}" type="pres">
      <dgm:prSet presAssocID="{42F5E186-FAB6-4686-BE53-F08F2A28E78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A1A29-9EB7-4F5D-8FA7-CD40E4EDA924}" type="pres">
      <dgm:prSet presAssocID="{8F36F5BA-7A64-451E-BA08-8D8B8F02CEE1}" presName="spacer" presStyleCnt="0"/>
      <dgm:spPr/>
    </dgm:pt>
    <dgm:pt modelId="{39D032EC-D4D6-4DBC-AA3D-80E2D4DEDD0A}" type="pres">
      <dgm:prSet presAssocID="{F3472D98-3028-4679-AEA6-4DFCBADA78D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18B3F-84C0-4F84-AF77-D6DBB47A24EB}" type="pres">
      <dgm:prSet presAssocID="{4C2D47B5-9362-47C3-8FCF-12DA8538A926}" presName="spacer" presStyleCnt="0"/>
      <dgm:spPr/>
    </dgm:pt>
    <dgm:pt modelId="{477A9BBE-DFF9-4F15-82B9-FA73A8CC8EFC}" type="pres">
      <dgm:prSet presAssocID="{FED8930B-EC57-4BED-9890-F0C55ABFA26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02D0AD-20C3-4EB6-8E7D-537BC6EB1866}" srcId="{E6F75BF1-A871-44F0-B973-74CC3139301B}" destId="{01BBFA8D-8A8B-4040-8717-3E6B4A81817F}" srcOrd="2" destOrd="0" parTransId="{641420B5-2204-47BF-9C3E-34F648B4E169}" sibTransId="{DDD93759-AA44-40B7-B6BF-7BEADB1823D9}"/>
    <dgm:cxn modelId="{D853E6E7-2012-451C-BDCE-412393606CA9}" type="presOf" srcId="{E6F75BF1-A871-44F0-B973-74CC3139301B}" destId="{FF9025DA-BF30-47A6-AE00-C6C01BD1A7D0}" srcOrd="0" destOrd="0" presId="urn:microsoft.com/office/officeart/2005/8/layout/vList2"/>
    <dgm:cxn modelId="{5F4C80CF-7154-4365-8EB9-ABB40E9BC2B6}" srcId="{E6F75BF1-A871-44F0-B973-74CC3139301B}" destId="{98A79FC9-93FC-49F6-90C4-F2521F2CDF77}" srcOrd="0" destOrd="0" parTransId="{E9CF732A-9FEE-4412-892E-582F6F0E7E8E}" sibTransId="{483D9850-C823-4C45-B21F-A833C5B052EA}"/>
    <dgm:cxn modelId="{A372C406-5471-4F37-AB5B-8E375EBDBFAA}" type="presOf" srcId="{F3472D98-3028-4679-AEA6-4DFCBADA78DF}" destId="{39D032EC-D4D6-4DBC-AA3D-80E2D4DEDD0A}" srcOrd="0" destOrd="0" presId="urn:microsoft.com/office/officeart/2005/8/layout/vList2"/>
    <dgm:cxn modelId="{F4A1D2C8-CD9D-4B87-B2FA-A13E0E4D356F}" srcId="{E6F75BF1-A871-44F0-B973-74CC3139301B}" destId="{F3472D98-3028-4679-AEA6-4DFCBADA78DF}" srcOrd="5" destOrd="0" parTransId="{7276BFE9-FD12-4258-BBEB-54DF95DFD5C2}" sibTransId="{4C2D47B5-9362-47C3-8FCF-12DA8538A926}"/>
    <dgm:cxn modelId="{6E5B6EF7-CE7F-4279-BB80-07B82375DC55}" type="presOf" srcId="{42F5E186-FAB6-4686-BE53-F08F2A28E78B}" destId="{0352B3F1-CBF0-46F3-8A2E-11F1046A0589}" srcOrd="0" destOrd="0" presId="urn:microsoft.com/office/officeart/2005/8/layout/vList2"/>
    <dgm:cxn modelId="{067D8CF3-9486-4FA8-831D-F4FE9F10D32B}" type="presOf" srcId="{21C37B65-313B-4FD1-B1C1-889AB4FAB1B6}" destId="{B001FFE7-9236-4AFA-84F4-381BC9698ED6}" srcOrd="0" destOrd="0" presId="urn:microsoft.com/office/officeart/2005/8/layout/vList2"/>
    <dgm:cxn modelId="{8185823E-2B5E-445A-A74D-BE2F5360C63E}" srcId="{E6F75BF1-A871-44F0-B973-74CC3139301B}" destId="{21C37B65-313B-4FD1-B1C1-889AB4FAB1B6}" srcOrd="3" destOrd="0" parTransId="{54C48B39-7F5F-47F3-BF55-D2FAEDD1A1DE}" sibTransId="{5877429C-DEA0-4406-ACCD-81A7CBB1ED53}"/>
    <dgm:cxn modelId="{B1C4E4B2-13AA-4E4C-B295-7AC3F9854DF9}" type="presOf" srcId="{01BBFA8D-8A8B-4040-8717-3E6B4A81817F}" destId="{279C679C-EEC4-4678-A967-3F066A157763}" srcOrd="0" destOrd="0" presId="urn:microsoft.com/office/officeart/2005/8/layout/vList2"/>
    <dgm:cxn modelId="{8AAA3181-78F4-4E7E-B126-27403EC60818}" type="presOf" srcId="{98A79FC9-93FC-49F6-90C4-F2521F2CDF77}" destId="{FAB7D2B2-A63D-4DEF-AE0C-B4B36A40E3EA}" srcOrd="0" destOrd="0" presId="urn:microsoft.com/office/officeart/2005/8/layout/vList2"/>
    <dgm:cxn modelId="{6C7F7316-A87D-47ED-98E8-DD0D1CD692B7}" srcId="{E6F75BF1-A871-44F0-B973-74CC3139301B}" destId="{42F5E186-FAB6-4686-BE53-F08F2A28E78B}" srcOrd="4" destOrd="0" parTransId="{F1E86F6E-DD4F-4FE6-8F96-3EEF22995D31}" sibTransId="{8F36F5BA-7A64-451E-BA08-8D8B8F02CEE1}"/>
    <dgm:cxn modelId="{5DE093E0-F479-42DA-A4E4-792D2982DB11}" type="presOf" srcId="{FED8930B-EC57-4BED-9890-F0C55ABFA263}" destId="{477A9BBE-DFF9-4F15-82B9-FA73A8CC8EFC}" srcOrd="0" destOrd="0" presId="urn:microsoft.com/office/officeart/2005/8/layout/vList2"/>
    <dgm:cxn modelId="{28E6A13F-A11E-4172-B40C-C3A19D3CAAB7}" srcId="{E6F75BF1-A871-44F0-B973-74CC3139301B}" destId="{A2690A82-3AFE-4D9E-AA0E-BE20947DCA89}" srcOrd="1" destOrd="0" parTransId="{846C7313-0FEA-43E5-B44B-9E78115F2207}" sibTransId="{A8168E63-F0ED-4B76-8D3B-5051BA7198E7}"/>
    <dgm:cxn modelId="{3CF93694-30BA-4B37-81AE-893A066B5BD7}" srcId="{E6F75BF1-A871-44F0-B973-74CC3139301B}" destId="{FED8930B-EC57-4BED-9890-F0C55ABFA263}" srcOrd="6" destOrd="0" parTransId="{31308D01-8692-4D67-9AB1-B9C9569FD4BE}" sibTransId="{A4170802-F4CD-4ABE-8AFD-E055F4C92AD1}"/>
    <dgm:cxn modelId="{92149F1C-B058-4C54-8104-71FDAECA79F8}" type="presOf" srcId="{A2690A82-3AFE-4D9E-AA0E-BE20947DCA89}" destId="{A07BE396-DFB5-4DE2-9D3F-5697D2AFB88B}" srcOrd="0" destOrd="0" presId="urn:microsoft.com/office/officeart/2005/8/layout/vList2"/>
    <dgm:cxn modelId="{F90643DD-46F6-4089-8368-3459B8C9AE49}" type="presParOf" srcId="{FF9025DA-BF30-47A6-AE00-C6C01BD1A7D0}" destId="{FAB7D2B2-A63D-4DEF-AE0C-B4B36A40E3EA}" srcOrd="0" destOrd="0" presId="urn:microsoft.com/office/officeart/2005/8/layout/vList2"/>
    <dgm:cxn modelId="{5327D055-2878-499B-9516-66E77ECF7B5E}" type="presParOf" srcId="{FF9025DA-BF30-47A6-AE00-C6C01BD1A7D0}" destId="{E150DCDC-3A3B-4588-8D7F-956A240D4F10}" srcOrd="1" destOrd="0" presId="urn:microsoft.com/office/officeart/2005/8/layout/vList2"/>
    <dgm:cxn modelId="{C8F4DDFA-3C5F-41B2-9488-D860054036AA}" type="presParOf" srcId="{FF9025DA-BF30-47A6-AE00-C6C01BD1A7D0}" destId="{A07BE396-DFB5-4DE2-9D3F-5697D2AFB88B}" srcOrd="2" destOrd="0" presId="urn:microsoft.com/office/officeart/2005/8/layout/vList2"/>
    <dgm:cxn modelId="{95A72FED-D6A8-44F9-9197-669969ECFFB6}" type="presParOf" srcId="{FF9025DA-BF30-47A6-AE00-C6C01BD1A7D0}" destId="{A528C1FD-AAC2-4D8E-B9CC-965F85069975}" srcOrd="3" destOrd="0" presId="urn:microsoft.com/office/officeart/2005/8/layout/vList2"/>
    <dgm:cxn modelId="{D6874C9B-68B2-4B63-98C4-17B60D41ABDD}" type="presParOf" srcId="{FF9025DA-BF30-47A6-AE00-C6C01BD1A7D0}" destId="{279C679C-EEC4-4678-A967-3F066A157763}" srcOrd="4" destOrd="0" presId="urn:microsoft.com/office/officeart/2005/8/layout/vList2"/>
    <dgm:cxn modelId="{0022CA17-ABFA-421D-AFB1-7E8A5A45E3F3}" type="presParOf" srcId="{FF9025DA-BF30-47A6-AE00-C6C01BD1A7D0}" destId="{38586AAB-A7D3-44A9-86D1-B7C07E88665D}" srcOrd="5" destOrd="0" presId="urn:microsoft.com/office/officeart/2005/8/layout/vList2"/>
    <dgm:cxn modelId="{B022AC51-F378-4A0C-9610-5A6E12172E1A}" type="presParOf" srcId="{FF9025DA-BF30-47A6-AE00-C6C01BD1A7D0}" destId="{B001FFE7-9236-4AFA-84F4-381BC9698ED6}" srcOrd="6" destOrd="0" presId="urn:microsoft.com/office/officeart/2005/8/layout/vList2"/>
    <dgm:cxn modelId="{2F4F7A69-8575-48E4-BD74-8500AB2B486A}" type="presParOf" srcId="{FF9025DA-BF30-47A6-AE00-C6C01BD1A7D0}" destId="{6894536E-7094-4234-BC9C-B1FB932BAFF7}" srcOrd="7" destOrd="0" presId="urn:microsoft.com/office/officeart/2005/8/layout/vList2"/>
    <dgm:cxn modelId="{360E56CB-18E2-467E-AE1E-A08B482BCE39}" type="presParOf" srcId="{FF9025DA-BF30-47A6-AE00-C6C01BD1A7D0}" destId="{0352B3F1-CBF0-46F3-8A2E-11F1046A0589}" srcOrd="8" destOrd="0" presId="urn:microsoft.com/office/officeart/2005/8/layout/vList2"/>
    <dgm:cxn modelId="{07D90927-30CF-480A-B37E-84B61F247745}" type="presParOf" srcId="{FF9025DA-BF30-47A6-AE00-C6C01BD1A7D0}" destId="{3B1A1A29-9EB7-4F5D-8FA7-CD40E4EDA924}" srcOrd="9" destOrd="0" presId="urn:microsoft.com/office/officeart/2005/8/layout/vList2"/>
    <dgm:cxn modelId="{55DDD469-22A8-423B-BC2E-E73633E96A94}" type="presParOf" srcId="{FF9025DA-BF30-47A6-AE00-C6C01BD1A7D0}" destId="{39D032EC-D4D6-4DBC-AA3D-80E2D4DEDD0A}" srcOrd="10" destOrd="0" presId="urn:microsoft.com/office/officeart/2005/8/layout/vList2"/>
    <dgm:cxn modelId="{2092B018-DFB1-49FB-9952-51E67DF83393}" type="presParOf" srcId="{FF9025DA-BF30-47A6-AE00-C6C01BD1A7D0}" destId="{87318B3F-84C0-4F84-AF77-D6DBB47A24EB}" srcOrd="11" destOrd="0" presId="urn:microsoft.com/office/officeart/2005/8/layout/vList2"/>
    <dgm:cxn modelId="{36E3FBBD-B12F-40F3-B59F-AC7221C9BB87}" type="presParOf" srcId="{FF9025DA-BF30-47A6-AE00-C6C01BD1A7D0}" destId="{477A9BBE-DFF9-4F15-82B9-FA73A8CC8EF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D3407-2A76-4DE8-BB77-7E13598746F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B38D0-27EF-4844-96FD-974FDDB1D4E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Query Builder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820192-B8F6-4BAC-8650-1F3E186DBCCF}" type="parTrans" cxnId="{E1D1B7A8-6D72-4699-B657-8AFFED6224C0}">
      <dgm:prSet/>
      <dgm:spPr/>
      <dgm:t>
        <a:bodyPr/>
        <a:lstStyle/>
        <a:p>
          <a:endParaRPr lang="en-US"/>
        </a:p>
      </dgm:t>
    </dgm:pt>
    <dgm:pt modelId="{DB5F8391-DE61-457F-B0DD-2569F9DBA075}" type="sibTrans" cxnId="{E1D1B7A8-6D72-4699-B657-8AFFED6224C0}">
      <dgm:prSet/>
      <dgm:spPr/>
      <dgm:t>
        <a:bodyPr/>
        <a:lstStyle/>
        <a:p>
          <a:endParaRPr lang="en-US"/>
        </a:p>
      </dgm:t>
    </dgm:pt>
    <dgm:pt modelId="{0B96B4E3-46D9-4271-8E3A-69AE24C5E4E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Eloquent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Orm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1B00FB-FB78-4D95-8475-AAE2CF9BCDDA}" type="parTrans" cxnId="{389C1BFE-D58E-4236-B532-3770CD1A24EE}">
      <dgm:prSet/>
      <dgm:spPr/>
      <dgm:t>
        <a:bodyPr/>
        <a:lstStyle/>
        <a:p>
          <a:endParaRPr lang="en-US"/>
        </a:p>
      </dgm:t>
    </dgm:pt>
    <dgm:pt modelId="{7232B1C1-2291-4952-8DAA-DADD4EB94AD0}" type="sibTrans" cxnId="{389C1BFE-D58E-4236-B532-3770CD1A24EE}">
      <dgm:prSet/>
      <dgm:spPr/>
      <dgm:t>
        <a:bodyPr/>
        <a:lstStyle/>
        <a:p>
          <a:endParaRPr lang="en-US"/>
        </a:p>
      </dgm:t>
    </dgm:pt>
    <dgm:pt modelId="{9D5F697C-CF34-4393-AD4F-16777930F93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Form-Request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6F6EBA-DB91-401B-B818-729E3A7D9303}" type="parTrans" cxnId="{17F9DC41-23EE-45DD-9B23-BB64F7F1F874}">
      <dgm:prSet/>
      <dgm:spPr/>
      <dgm:t>
        <a:bodyPr/>
        <a:lstStyle/>
        <a:p>
          <a:endParaRPr lang="en-US"/>
        </a:p>
      </dgm:t>
    </dgm:pt>
    <dgm:pt modelId="{437AB5F3-31F6-49A1-8B1E-942ADE6A2EB9}" type="sibTrans" cxnId="{17F9DC41-23EE-45DD-9B23-BB64F7F1F874}">
      <dgm:prSet/>
      <dgm:spPr/>
      <dgm:t>
        <a:bodyPr/>
        <a:lstStyle/>
        <a:p>
          <a:endParaRPr lang="en-US"/>
        </a:p>
      </dgm:t>
    </dgm:pt>
    <dgm:pt modelId="{B427E9A3-44EB-48AC-ADB8-F26FA7A723B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Responses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53D370-58E5-4D01-AF39-0ABFA62360D8}" type="parTrans" cxnId="{0E2D6040-98AC-4787-9DA2-49782AD1B8BB}">
      <dgm:prSet/>
      <dgm:spPr/>
      <dgm:t>
        <a:bodyPr/>
        <a:lstStyle/>
        <a:p>
          <a:endParaRPr lang="en-US"/>
        </a:p>
      </dgm:t>
    </dgm:pt>
    <dgm:pt modelId="{B509EF0B-CA64-4BF1-942F-580AFD1CD115}" type="sibTrans" cxnId="{0E2D6040-98AC-4787-9DA2-49782AD1B8BB}">
      <dgm:prSet/>
      <dgm:spPr/>
      <dgm:t>
        <a:bodyPr/>
        <a:lstStyle/>
        <a:p>
          <a:endParaRPr lang="en-US"/>
        </a:p>
      </dgm:t>
    </dgm:pt>
    <dgm:pt modelId="{7B8C784C-74B7-4723-B951-16244DBD9C3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BD8D43-BFA1-45CF-8160-DC427281B53F}" type="parTrans" cxnId="{5A5B1240-14F5-4C77-A4A9-860B8D1D90EE}">
      <dgm:prSet/>
      <dgm:spPr/>
      <dgm:t>
        <a:bodyPr/>
        <a:lstStyle/>
        <a:p>
          <a:endParaRPr lang="en-US"/>
        </a:p>
      </dgm:t>
    </dgm:pt>
    <dgm:pt modelId="{D3179E54-E506-48FA-8258-0B650C74FBCE}" type="sibTrans" cxnId="{5A5B1240-14F5-4C77-A4A9-860B8D1D90EE}">
      <dgm:prSet/>
      <dgm:spPr/>
      <dgm:t>
        <a:bodyPr/>
        <a:lstStyle/>
        <a:p>
          <a:endParaRPr lang="en-US"/>
        </a:p>
      </dgm:t>
    </dgm:pt>
    <dgm:pt modelId="{9374251E-364E-4C79-9142-56152D155E5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Restful Controller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415C96-4824-4336-BAD6-61332D186312}" type="parTrans" cxnId="{522ADF3D-BC86-4B53-9809-63BAE103EBC7}">
      <dgm:prSet/>
      <dgm:spPr/>
      <dgm:t>
        <a:bodyPr/>
        <a:lstStyle/>
        <a:p>
          <a:endParaRPr lang="en-US"/>
        </a:p>
      </dgm:t>
    </dgm:pt>
    <dgm:pt modelId="{9E10339B-CA55-4389-81FA-BFC7E4C75B3A}" type="sibTrans" cxnId="{522ADF3D-BC86-4B53-9809-63BAE103EBC7}">
      <dgm:prSet/>
      <dgm:spPr/>
      <dgm:t>
        <a:bodyPr/>
        <a:lstStyle/>
        <a:p>
          <a:endParaRPr lang="en-US"/>
        </a:p>
      </dgm:t>
    </dgm:pt>
    <dgm:pt modelId="{87AB01B5-E47C-4CE4-8C64-0E9AEF597F5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Seeding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DD7E3-B180-48CA-A6A6-372F6BD52E37}" type="parTrans" cxnId="{A7EB0887-D7BC-4CBD-BE90-3F750B71E861}">
      <dgm:prSet/>
      <dgm:spPr/>
      <dgm:t>
        <a:bodyPr/>
        <a:lstStyle/>
        <a:p>
          <a:endParaRPr lang="en-US"/>
        </a:p>
      </dgm:t>
    </dgm:pt>
    <dgm:pt modelId="{5177A926-4C70-4DE0-A5A6-26C3FABCC247}" type="sibTrans" cxnId="{A7EB0887-D7BC-4CBD-BE90-3F750B71E861}">
      <dgm:prSet/>
      <dgm:spPr/>
      <dgm:t>
        <a:bodyPr/>
        <a:lstStyle/>
        <a:p>
          <a:endParaRPr lang="en-US"/>
        </a:p>
      </dgm:t>
    </dgm:pt>
    <dgm:pt modelId="{EDE37258-9040-4068-9BE7-9E049D99BB15}" type="pres">
      <dgm:prSet presAssocID="{2B7D3407-2A76-4DE8-BB77-7E13598746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C8AEFD-7D40-4FA9-8006-3E309694BBC8}" type="pres">
      <dgm:prSet presAssocID="{20FB38D0-27EF-4844-96FD-974FDDB1D4E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DF00D-09B6-4187-8F43-8D80DFF28ED7}" type="pres">
      <dgm:prSet presAssocID="{DB5F8391-DE61-457F-B0DD-2569F9DBA075}" presName="spacer" presStyleCnt="0"/>
      <dgm:spPr/>
    </dgm:pt>
    <dgm:pt modelId="{D8097F2C-39A1-42F9-A137-4C05E37DE852}" type="pres">
      <dgm:prSet presAssocID="{87AB01B5-E47C-4CE4-8C64-0E9AEF597F57}" presName="parentText" presStyleLbl="node1" presStyleIdx="1" presStyleCnt="7" custLinFactNeighborX="1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7E7DD-CB15-4495-86A3-6538B872F35A}" type="pres">
      <dgm:prSet presAssocID="{5177A926-4C70-4DE0-A5A6-26C3FABCC247}" presName="spacer" presStyleCnt="0"/>
      <dgm:spPr/>
    </dgm:pt>
    <dgm:pt modelId="{4AFB82E7-8580-4EB1-A2CE-A2ED12FC0A2B}" type="pres">
      <dgm:prSet presAssocID="{0B96B4E3-46D9-4271-8E3A-69AE24C5E4E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412AF-BDAB-497E-9B93-E8E297D6C588}" type="pres">
      <dgm:prSet presAssocID="{7232B1C1-2291-4952-8DAA-DADD4EB94AD0}" presName="spacer" presStyleCnt="0"/>
      <dgm:spPr/>
    </dgm:pt>
    <dgm:pt modelId="{A1265658-3A0D-4498-886A-982B48325A4B}" type="pres">
      <dgm:prSet presAssocID="{9D5F697C-CF34-4393-AD4F-16777930F93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366B6-8CB5-422D-B874-2A605459A142}" type="pres">
      <dgm:prSet presAssocID="{437AB5F3-31F6-49A1-8B1E-942ADE6A2EB9}" presName="spacer" presStyleCnt="0"/>
      <dgm:spPr/>
    </dgm:pt>
    <dgm:pt modelId="{2F4321E9-1371-4629-A7D8-514AA8B58D0B}" type="pres">
      <dgm:prSet presAssocID="{B427E9A3-44EB-48AC-ADB8-F26FA7A723B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B525D-F67B-491C-B89A-0F247198EA92}" type="pres">
      <dgm:prSet presAssocID="{B509EF0B-CA64-4BF1-942F-580AFD1CD115}" presName="spacer" presStyleCnt="0"/>
      <dgm:spPr/>
    </dgm:pt>
    <dgm:pt modelId="{96E1871F-1D5A-495F-AAB3-483194359AB8}" type="pres">
      <dgm:prSet presAssocID="{7B8C784C-74B7-4723-B951-16244DBD9C3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30873-81F6-40D8-B9A8-4D5CC618D64A}" type="pres">
      <dgm:prSet presAssocID="{D3179E54-E506-48FA-8258-0B650C74FBCE}" presName="spacer" presStyleCnt="0"/>
      <dgm:spPr/>
    </dgm:pt>
    <dgm:pt modelId="{910E552F-14E0-499B-A6D0-6572A2970BFA}" type="pres">
      <dgm:prSet presAssocID="{9374251E-364E-4C79-9142-56152D155E5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2713E-31BE-49C0-B64A-9AC0AC2671ED}" type="presOf" srcId="{20FB38D0-27EF-4844-96FD-974FDDB1D4EF}" destId="{8CC8AEFD-7D40-4FA9-8006-3E309694BBC8}" srcOrd="0" destOrd="0" presId="urn:microsoft.com/office/officeart/2005/8/layout/vList2"/>
    <dgm:cxn modelId="{C31A325F-BB0B-4C6B-A0A1-5A089431B8A2}" type="presOf" srcId="{B427E9A3-44EB-48AC-ADB8-F26FA7A723B8}" destId="{2F4321E9-1371-4629-A7D8-514AA8B58D0B}" srcOrd="0" destOrd="0" presId="urn:microsoft.com/office/officeart/2005/8/layout/vList2"/>
    <dgm:cxn modelId="{D917E222-CC4A-4A61-BAED-5EED8BB7D0F7}" type="presOf" srcId="{7B8C784C-74B7-4723-B951-16244DBD9C3D}" destId="{96E1871F-1D5A-495F-AAB3-483194359AB8}" srcOrd="0" destOrd="0" presId="urn:microsoft.com/office/officeart/2005/8/layout/vList2"/>
    <dgm:cxn modelId="{17F9DC41-23EE-45DD-9B23-BB64F7F1F874}" srcId="{2B7D3407-2A76-4DE8-BB77-7E13598746F9}" destId="{9D5F697C-CF34-4393-AD4F-16777930F939}" srcOrd="3" destOrd="0" parTransId="{586F6EBA-DB91-401B-B818-729E3A7D9303}" sibTransId="{437AB5F3-31F6-49A1-8B1E-942ADE6A2EB9}"/>
    <dgm:cxn modelId="{4D37E605-C90C-4E00-B404-3B16D4EF4218}" type="presOf" srcId="{87AB01B5-E47C-4CE4-8C64-0E9AEF597F57}" destId="{D8097F2C-39A1-42F9-A137-4C05E37DE852}" srcOrd="0" destOrd="0" presId="urn:microsoft.com/office/officeart/2005/8/layout/vList2"/>
    <dgm:cxn modelId="{8184B9C9-4A33-435D-B933-4EDDC9B33261}" type="presOf" srcId="{9374251E-364E-4C79-9142-56152D155E52}" destId="{910E552F-14E0-499B-A6D0-6572A2970BFA}" srcOrd="0" destOrd="0" presId="urn:microsoft.com/office/officeart/2005/8/layout/vList2"/>
    <dgm:cxn modelId="{5A5B1240-14F5-4C77-A4A9-860B8D1D90EE}" srcId="{2B7D3407-2A76-4DE8-BB77-7E13598746F9}" destId="{7B8C784C-74B7-4723-B951-16244DBD9C3D}" srcOrd="5" destOrd="0" parTransId="{CDBD8D43-BFA1-45CF-8160-DC427281B53F}" sibTransId="{D3179E54-E506-48FA-8258-0B650C74FBCE}"/>
    <dgm:cxn modelId="{A7EB0887-D7BC-4CBD-BE90-3F750B71E861}" srcId="{2B7D3407-2A76-4DE8-BB77-7E13598746F9}" destId="{87AB01B5-E47C-4CE4-8C64-0E9AEF597F57}" srcOrd="1" destOrd="0" parTransId="{9B6DD7E3-B180-48CA-A6A6-372F6BD52E37}" sibTransId="{5177A926-4C70-4DE0-A5A6-26C3FABCC247}"/>
    <dgm:cxn modelId="{0E2D6040-98AC-4787-9DA2-49782AD1B8BB}" srcId="{2B7D3407-2A76-4DE8-BB77-7E13598746F9}" destId="{B427E9A3-44EB-48AC-ADB8-F26FA7A723B8}" srcOrd="4" destOrd="0" parTransId="{2753D370-58E5-4D01-AF39-0ABFA62360D8}" sibTransId="{B509EF0B-CA64-4BF1-942F-580AFD1CD115}"/>
    <dgm:cxn modelId="{522ADF3D-BC86-4B53-9809-63BAE103EBC7}" srcId="{2B7D3407-2A76-4DE8-BB77-7E13598746F9}" destId="{9374251E-364E-4C79-9142-56152D155E52}" srcOrd="6" destOrd="0" parTransId="{17415C96-4824-4336-BAD6-61332D186312}" sibTransId="{9E10339B-CA55-4389-81FA-BFC7E4C75B3A}"/>
    <dgm:cxn modelId="{389C1BFE-D58E-4236-B532-3770CD1A24EE}" srcId="{2B7D3407-2A76-4DE8-BB77-7E13598746F9}" destId="{0B96B4E3-46D9-4271-8E3A-69AE24C5E4E2}" srcOrd="2" destOrd="0" parTransId="{6C1B00FB-FB78-4D95-8475-AAE2CF9BCDDA}" sibTransId="{7232B1C1-2291-4952-8DAA-DADD4EB94AD0}"/>
    <dgm:cxn modelId="{5A0AE0D8-CF22-47F7-BCD0-58C9C0CF44BD}" type="presOf" srcId="{2B7D3407-2A76-4DE8-BB77-7E13598746F9}" destId="{EDE37258-9040-4068-9BE7-9E049D99BB15}" srcOrd="0" destOrd="0" presId="urn:microsoft.com/office/officeart/2005/8/layout/vList2"/>
    <dgm:cxn modelId="{835AB68F-23DF-43DD-A0C9-BEC04FBB4ECD}" type="presOf" srcId="{0B96B4E3-46D9-4271-8E3A-69AE24C5E4E2}" destId="{4AFB82E7-8580-4EB1-A2CE-A2ED12FC0A2B}" srcOrd="0" destOrd="0" presId="urn:microsoft.com/office/officeart/2005/8/layout/vList2"/>
    <dgm:cxn modelId="{29E73B4D-183E-455D-8291-F237373E5ED2}" type="presOf" srcId="{9D5F697C-CF34-4393-AD4F-16777930F939}" destId="{A1265658-3A0D-4498-886A-982B48325A4B}" srcOrd="0" destOrd="0" presId="urn:microsoft.com/office/officeart/2005/8/layout/vList2"/>
    <dgm:cxn modelId="{E1D1B7A8-6D72-4699-B657-8AFFED6224C0}" srcId="{2B7D3407-2A76-4DE8-BB77-7E13598746F9}" destId="{20FB38D0-27EF-4844-96FD-974FDDB1D4EF}" srcOrd="0" destOrd="0" parTransId="{F7820192-B8F6-4BAC-8650-1F3E186DBCCF}" sibTransId="{DB5F8391-DE61-457F-B0DD-2569F9DBA075}"/>
    <dgm:cxn modelId="{74447EBA-F161-4F07-8212-8F73CC1AFADA}" type="presParOf" srcId="{EDE37258-9040-4068-9BE7-9E049D99BB15}" destId="{8CC8AEFD-7D40-4FA9-8006-3E309694BBC8}" srcOrd="0" destOrd="0" presId="urn:microsoft.com/office/officeart/2005/8/layout/vList2"/>
    <dgm:cxn modelId="{117F4B97-E19F-48B7-83A2-C6C6298ED226}" type="presParOf" srcId="{EDE37258-9040-4068-9BE7-9E049D99BB15}" destId="{813DF00D-09B6-4187-8F43-8D80DFF28ED7}" srcOrd="1" destOrd="0" presId="urn:microsoft.com/office/officeart/2005/8/layout/vList2"/>
    <dgm:cxn modelId="{68B34FEE-3A3D-4BD0-BFAE-6AE20767F176}" type="presParOf" srcId="{EDE37258-9040-4068-9BE7-9E049D99BB15}" destId="{D8097F2C-39A1-42F9-A137-4C05E37DE852}" srcOrd="2" destOrd="0" presId="urn:microsoft.com/office/officeart/2005/8/layout/vList2"/>
    <dgm:cxn modelId="{ED9D20E3-5538-4D50-8CE4-F617339A4882}" type="presParOf" srcId="{EDE37258-9040-4068-9BE7-9E049D99BB15}" destId="{EE67E7DD-CB15-4495-86A3-6538B872F35A}" srcOrd="3" destOrd="0" presId="urn:microsoft.com/office/officeart/2005/8/layout/vList2"/>
    <dgm:cxn modelId="{29B1D1B9-1A13-4B87-A29D-CB55EEA5A753}" type="presParOf" srcId="{EDE37258-9040-4068-9BE7-9E049D99BB15}" destId="{4AFB82E7-8580-4EB1-A2CE-A2ED12FC0A2B}" srcOrd="4" destOrd="0" presId="urn:microsoft.com/office/officeart/2005/8/layout/vList2"/>
    <dgm:cxn modelId="{38AB94EF-4A7E-453A-BAF1-B84CA7DC9C1A}" type="presParOf" srcId="{EDE37258-9040-4068-9BE7-9E049D99BB15}" destId="{736412AF-BDAB-497E-9B93-E8E297D6C588}" srcOrd="5" destOrd="0" presId="urn:microsoft.com/office/officeart/2005/8/layout/vList2"/>
    <dgm:cxn modelId="{AB596ABD-DAB1-426F-BA0B-5E1CBE587710}" type="presParOf" srcId="{EDE37258-9040-4068-9BE7-9E049D99BB15}" destId="{A1265658-3A0D-4498-886A-982B48325A4B}" srcOrd="6" destOrd="0" presId="urn:microsoft.com/office/officeart/2005/8/layout/vList2"/>
    <dgm:cxn modelId="{F8176F0A-850F-48A0-9559-1DE4FA21B394}" type="presParOf" srcId="{EDE37258-9040-4068-9BE7-9E049D99BB15}" destId="{6B0366B6-8CB5-422D-B874-2A605459A142}" srcOrd="7" destOrd="0" presId="urn:microsoft.com/office/officeart/2005/8/layout/vList2"/>
    <dgm:cxn modelId="{5A7C74F9-8D20-4D8A-AD7B-E2F0536D711A}" type="presParOf" srcId="{EDE37258-9040-4068-9BE7-9E049D99BB15}" destId="{2F4321E9-1371-4629-A7D8-514AA8B58D0B}" srcOrd="8" destOrd="0" presId="urn:microsoft.com/office/officeart/2005/8/layout/vList2"/>
    <dgm:cxn modelId="{2DCAD612-35CC-484D-870E-E1AE0FAC5804}" type="presParOf" srcId="{EDE37258-9040-4068-9BE7-9E049D99BB15}" destId="{E1AB525D-F67B-491C-B89A-0F247198EA92}" srcOrd="9" destOrd="0" presId="urn:microsoft.com/office/officeart/2005/8/layout/vList2"/>
    <dgm:cxn modelId="{4B8F5062-5EE4-4747-8D31-65D44310F6E4}" type="presParOf" srcId="{EDE37258-9040-4068-9BE7-9E049D99BB15}" destId="{96E1871F-1D5A-495F-AAB3-483194359AB8}" srcOrd="10" destOrd="0" presId="urn:microsoft.com/office/officeart/2005/8/layout/vList2"/>
    <dgm:cxn modelId="{3081E466-D0AC-4FC4-A693-37D9B3A277F3}" type="presParOf" srcId="{EDE37258-9040-4068-9BE7-9E049D99BB15}" destId="{C3330873-81F6-40D8-B9A8-4D5CC618D64A}" srcOrd="11" destOrd="0" presId="urn:microsoft.com/office/officeart/2005/8/layout/vList2"/>
    <dgm:cxn modelId="{648203FF-9391-4476-9CBF-2DE70074C601}" type="presParOf" srcId="{EDE37258-9040-4068-9BE7-9E049D99BB15}" destId="{910E552F-14E0-499B-A6D0-6572A2970BF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7D2B2-A63D-4DEF-AE0C-B4B36A40E3EA}">
      <dsp:nvSpPr>
        <dsp:cNvPr id="0" name=""/>
        <dsp:cNvSpPr/>
      </dsp:nvSpPr>
      <dsp:spPr>
        <a:xfrm>
          <a:off x="0" y="23307"/>
          <a:ext cx="10820400" cy="647595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Laravel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13" y="54920"/>
        <a:ext cx="10757174" cy="584369"/>
      </dsp:txXfrm>
    </dsp:sp>
    <dsp:sp modelId="{A07BE396-DFB5-4DE2-9D3F-5697D2AFB88B}">
      <dsp:nvSpPr>
        <dsp:cNvPr id="0" name=""/>
        <dsp:cNvSpPr/>
      </dsp:nvSpPr>
      <dsp:spPr>
        <a:xfrm>
          <a:off x="0" y="761230"/>
          <a:ext cx="10820400" cy="457176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Route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17" y="783547"/>
        <a:ext cx="10775766" cy="412542"/>
      </dsp:txXfrm>
    </dsp:sp>
    <dsp:sp modelId="{279C679C-EEC4-4678-A967-3F066A157763}">
      <dsp:nvSpPr>
        <dsp:cNvPr id="0" name=""/>
        <dsp:cNvSpPr/>
      </dsp:nvSpPr>
      <dsp:spPr>
        <a:xfrm>
          <a:off x="0" y="1283598"/>
          <a:ext cx="10820400" cy="647595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View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13" y="1315211"/>
        <a:ext cx="10757174" cy="584369"/>
      </dsp:txXfrm>
    </dsp:sp>
    <dsp:sp modelId="{B001FFE7-9236-4AFA-84F4-381BC9698ED6}">
      <dsp:nvSpPr>
        <dsp:cNvPr id="0" name=""/>
        <dsp:cNvSpPr/>
      </dsp:nvSpPr>
      <dsp:spPr>
        <a:xfrm>
          <a:off x="0" y="1997057"/>
          <a:ext cx="10820400" cy="807427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Blading Template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15" y="2036472"/>
        <a:ext cx="10741570" cy="728597"/>
      </dsp:txXfrm>
    </dsp:sp>
    <dsp:sp modelId="{0352B3F1-CBF0-46F3-8A2E-11F1046A0589}">
      <dsp:nvSpPr>
        <dsp:cNvPr id="0" name=""/>
        <dsp:cNvSpPr/>
      </dsp:nvSpPr>
      <dsp:spPr>
        <a:xfrm>
          <a:off x="0" y="2894141"/>
          <a:ext cx="10820400" cy="647595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Url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13" y="2925754"/>
        <a:ext cx="10757174" cy="584369"/>
      </dsp:txXfrm>
    </dsp:sp>
    <dsp:sp modelId="{39D032EC-D4D6-4DBC-AA3D-80E2D4DEDD0A}">
      <dsp:nvSpPr>
        <dsp:cNvPr id="0" name=""/>
        <dsp:cNvSpPr/>
      </dsp:nvSpPr>
      <dsp:spPr>
        <a:xfrm>
          <a:off x="0" y="3619496"/>
          <a:ext cx="10820400" cy="647595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Database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13" y="3651109"/>
        <a:ext cx="10757174" cy="584369"/>
      </dsp:txXfrm>
    </dsp:sp>
    <dsp:sp modelId="{477A9BBE-DFF9-4F15-82B9-FA73A8CC8EFC}">
      <dsp:nvSpPr>
        <dsp:cNvPr id="0" name=""/>
        <dsp:cNvSpPr/>
      </dsp:nvSpPr>
      <dsp:spPr>
        <a:xfrm>
          <a:off x="0" y="4344851"/>
          <a:ext cx="10820400" cy="647595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Schema builder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13" y="4376464"/>
        <a:ext cx="107571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8AEFD-7D40-4FA9-8006-3E309694BBC8}">
      <dsp:nvSpPr>
        <dsp:cNvPr id="0" name=""/>
        <dsp:cNvSpPr/>
      </dsp:nvSpPr>
      <dsp:spPr>
        <a:xfrm>
          <a:off x="0" y="832"/>
          <a:ext cx="10820400" cy="608491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Query Builder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30536"/>
        <a:ext cx="10760992" cy="549083"/>
      </dsp:txXfrm>
    </dsp:sp>
    <dsp:sp modelId="{D8097F2C-39A1-42F9-A137-4C05E37DE852}">
      <dsp:nvSpPr>
        <dsp:cNvPr id="0" name=""/>
        <dsp:cNvSpPr/>
      </dsp:nvSpPr>
      <dsp:spPr>
        <a:xfrm>
          <a:off x="0" y="622697"/>
          <a:ext cx="10820400" cy="608491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Seeding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652401"/>
        <a:ext cx="10760992" cy="549083"/>
      </dsp:txXfrm>
    </dsp:sp>
    <dsp:sp modelId="{4AFB82E7-8580-4EB1-A2CE-A2ED12FC0A2B}">
      <dsp:nvSpPr>
        <dsp:cNvPr id="0" name=""/>
        <dsp:cNvSpPr/>
      </dsp:nvSpPr>
      <dsp:spPr>
        <a:xfrm>
          <a:off x="0" y="1244562"/>
          <a:ext cx="10820400" cy="608491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Eloquent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Orm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1274266"/>
        <a:ext cx="10760992" cy="549083"/>
      </dsp:txXfrm>
    </dsp:sp>
    <dsp:sp modelId="{A1265658-3A0D-4498-886A-982B48325A4B}">
      <dsp:nvSpPr>
        <dsp:cNvPr id="0" name=""/>
        <dsp:cNvSpPr/>
      </dsp:nvSpPr>
      <dsp:spPr>
        <a:xfrm>
          <a:off x="0" y="1866427"/>
          <a:ext cx="10820400" cy="608491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Form-Request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1896131"/>
        <a:ext cx="10760992" cy="549083"/>
      </dsp:txXfrm>
    </dsp:sp>
    <dsp:sp modelId="{2F4321E9-1371-4629-A7D8-514AA8B58D0B}">
      <dsp:nvSpPr>
        <dsp:cNvPr id="0" name=""/>
        <dsp:cNvSpPr/>
      </dsp:nvSpPr>
      <dsp:spPr>
        <a:xfrm>
          <a:off x="0" y="2488292"/>
          <a:ext cx="10820400" cy="608491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Responses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2517996"/>
        <a:ext cx="10760992" cy="549083"/>
      </dsp:txXfrm>
    </dsp:sp>
    <dsp:sp modelId="{96E1871F-1D5A-495F-AAB3-483194359AB8}">
      <dsp:nvSpPr>
        <dsp:cNvPr id="0" name=""/>
        <dsp:cNvSpPr/>
      </dsp:nvSpPr>
      <dsp:spPr>
        <a:xfrm>
          <a:off x="0" y="3110156"/>
          <a:ext cx="10820400" cy="608491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3139860"/>
        <a:ext cx="10760992" cy="549083"/>
      </dsp:txXfrm>
    </dsp:sp>
    <dsp:sp modelId="{910E552F-14E0-499B-A6D0-6572A2970BFA}">
      <dsp:nvSpPr>
        <dsp:cNvPr id="0" name=""/>
        <dsp:cNvSpPr/>
      </dsp:nvSpPr>
      <dsp:spPr>
        <a:xfrm>
          <a:off x="0" y="3732021"/>
          <a:ext cx="10820400" cy="608491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Restful Controller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4" y="3761725"/>
        <a:ext cx="10760992" cy="549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3170"/>
            <a:ext cx="9448800" cy="182509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5682"/>
            <a:ext cx="9448800" cy="1518023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1412574 -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1412551-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2"/>
            <a:ext cx="10820400" cy="4639234"/>
          </a:xfrm>
        </p:spPr>
        <p:txBody>
          <a:bodyPr>
            <a:no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cấp thư mục cho View 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http://abc.com/resources/views/tintuc/themtintuc.php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Share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52" y="2796989"/>
            <a:ext cx="10085295" cy="1465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Route::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('them-tin-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',function ()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tintuc.themtintuc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3352" y="5367486"/>
            <a:ext cx="10224247" cy="1140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function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'key', 'value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93377"/>
            <a:ext cx="10820400" cy="54253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View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8529" y="1580030"/>
            <a:ext cx="10004612" cy="20842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View::</a:t>
            </a:r>
            <a:r>
              <a:rPr lang="en-US" sz="2000" b="1" dirty="0">
                <a:solidFill>
                  <a:schemeClr val="accent5"/>
                </a:solidFill>
              </a:rPr>
              <a:t>composer</a:t>
            </a:r>
            <a:r>
              <a:rPr lang="en-US" sz="2000" dirty="0" smtClean="0"/>
              <a:t>(‘tinhoc1', </a:t>
            </a:r>
            <a:r>
              <a:rPr lang="en-US" sz="2000" dirty="0"/>
              <a:t>function($view) {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$</a:t>
            </a:r>
            <a:r>
              <a:rPr lang="en-US" sz="2000" dirty="0">
                <a:solidFill>
                  <a:srgbClr val="0070C0"/>
                </a:solidFill>
              </a:rPr>
              <a:t>view-&gt;with('</a:t>
            </a:r>
            <a:r>
              <a:rPr lang="en-US" sz="2000" dirty="0" err="1">
                <a:solidFill>
                  <a:srgbClr val="0070C0"/>
                </a:solidFill>
              </a:rPr>
              <a:t>giangvien</a:t>
            </a:r>
            <a:r>
              <a:rPr lang="en-US" sz="2000" dirty="0">
                <a:solidFill>
                  <a:srgbClr val="0070C0"/>
                </a:solidFill>
              </a:rPr>
              <a:t>','</a:t>
            </a:r>
            <a:r>
              <a:rPr lang="en-US" sz="2000" dirty="0" err="1">
                <a:solidFill>
                  <a:srgbClr val="0070C0"/>
                </a:solidFill>
              </a:rPr>
              <a:t>Mr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Thuan</a:t>
            </a:r>
            <a:r>
              <a:rPr lang="en-US" sz="2000" dirty="0">
                <a:solidFill>
                  <a:srgbClr val="0070C0"/>
                </a:solidFill>
              </a:rPr>
              <a:t>');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/>
              <a:t>});</a:t>
            </a:r>
            <a:br>
              <a:rPr lang="en-US" sz="2000" dirty="0"/>
            </a:br>
            <a:r>
              <a:rPr lang="en-US" sz="2000" dirty="0"/>
              <a:t>View::</a:t>
            </a:r>
            <a:r>
              <a:rPr lang="en-US" sz="2000" b="1" dirty="0">
                <a:solidFill>
                  <a:schemeClr val="accent5"/>
                </a:solidFill>
              </a:rPr>
              <a:t>composer</a:t>
            </a:r>
            <a:r>
              <a:rPr lang="en-US" sz="2000" dirty="0" smtClean="0"/>
              <a:t>([‘tinhoc1',‘tinhoc2</a:t>
            </a:r>
            <a:r>
              <a:rPr lang="en-US" sz="2000" dirty="0"/>
              <a:t>'], function($view) {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$view-&gt;with('</a:t>
            </a:r>
            <a:r>
              <a:rPr lang="en-US" sz="2000" dirty="0" err="1" smtClean="0">
                <a:solidFill>
                  <a:srgbClr val="0070C0"/>
                </a:solidFill>
              </a:rPr>
              <a:t>giangvien</a:t>
            </a:r>
            <a:r>
              <a:rPr lang="en-US" sz="2000" dirty="0" smtClean="0">
                <a:solidFill>
                  <a:srgbClr val="0070C0"/>
                </a:solidFill>
              </a:rPr>
              <a:t>',</a:t>
            </a:r>
            <a:r>
              <a:rPr lang="en-US" sz="2000" dirty="0">
                <a:solidFill>
                  <a:srgbClr val="0070C0"/>
                </a:solidFill>
              </a:rPr>
              <a:t>'</a:t>
            </a:r>
            <a:r>
              <a:rPr lang="en-US" sz="2000" dirty="0" err="1">
                <a:solidFill>
                  <a:srgbClr val="0070C0"/>
                </a:solidFill>
              </a:rPr>
              <a:t>Mr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Thuan</a:t>
            </a:r>
            <a:r>
              <a:rPr lang="en-US" sz="2000" dirty="0" smtClean="0">
                <a:solidFill>
                  <a:srgbClr val="0070C0"/>
                </a:solidFill>
              </a:rPr>
              <a:t>');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});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8529" y="4450976"/>
            <a:ext cx="10004612" cy="23128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Route::</a:t>
            </a:r>
            <a:r>
              <a:rPr lang="en-US" sz="2000" b="1" dirty="0">
                <a:solidFill>
                  <a:schemeClr val="accent6"/>
                </a:solidFill>
              </a:rPr>
              <a:t>get</a:t>
            </a:r>
            <a:r>
              <a:rPr lang="en-US" sz="2000" dirty="0"/>
              <a:t>('ton-tai-</a:t>
            </a:r>
            <a:r>
              <a:rPr lang="en-US" sz="2000" dirty="0" err="1"/>
              <a:t>view',function</a:t>
            </a:r>
            <a:r>
              <a:rPr lang="en-US" sz="2000" dirty="0"/>
              <a:t> () {</a:t>
            </a:r>
            <a:br>
              <a:rPr lang="en-US" sz="2000" dirty="0"/>
            </a:br>
            <a:r>
              <a:rPr lang="en-US" sz="2000" dirty="0" smtClean="0"/>
              <a:t>	if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view()-&gt;exists</a:t>
            </a:r>
            <a:r>
              <a:rPr lang="en-US" sz="2000" dirty="0" smtClean="0">
                <a:solidFill>
                  <a:srgbClr val="0070C0"/>
                </a:solidFill>
              </a:rPr>
              <a:t>(‘</a:t>
            </a:r>
            <a:r>
              <a:rPr lang="en-US" sz="2000" dirty="0" err="1" smtClean="0">
                <a:solidFill>
                  <a:srgbClr val="0070C0"/>
                </a:solidFill>
              </a:rPr>
              <a:t>vantai</a:t>
            </a:r>
            <a:r>
              <a:rPr lang="en-US" sz="2000" dirty="0" smtClean="0">
                <a:solidFill>
                  <a:srgbClr val="0070C0"/>
                </a:solidFill>
              </a:rPr>
              <a:t>'</a:t>
            </a:r>
            <a:r>
              <a:rPr lang="en-US" sz="2000" dirty="0" smtClean="0"/>
              <a:t>)){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return </a:t>
            </a:r>
            <a:r>
              <a:rPr lang="en-US" sz="2000" dirty="0"/>
              <a:t>view</a:t>
            </a:r>
            <a:r>
              <a:rPr lang="en-US" sz="2000" dirty="0" smtClean="0"/>
              <a:t>(‘</a:t>
            </a:r>
            <a:r>
              <a:rPr lang="en-US" sz="2000" dirty="0" err="1" smtClean="0"/>
              <a:t>vantai</a:t>
            </a:r>
            <a:r>
              <a:rPr lang="en-US" sz="2000" dirty="0" smtClean="0"/>
              <a:t>');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} </a:t>
            </a:r>
            <a:r>
              <a:rPr lang="en-US" sz="2000" dirty="0"/>
              <a:t>else {</a:t>
            </a:r>
            <a:br>
              <a:rPr lang="en-US" sz="2000" dirty="0"/>
            </a:br>
            <a:r>
              <a:rPr lang="en-US" sz="2000" dirty="0" smtClean="0"/>
              <a:t>		return </a:t>
            </a:r>
            <a:r>
              <a:rPr lang="en-US" sz="2000" dirty="0"/>
              <a:t>"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Tồn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View";</a:t>
            </a:r>
            <a:br>
              <a:rPr lang="en-US" sz="2000" dirty="0"/>
            </a:br>
            <a:r>
              <a:rPr lang="en-US" sz="2000" dirty="0" smtClean="0"/>
              <a:t>	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});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BLADING 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1224"/>
            <a:ext cx="10820400" cy="449746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Blading Template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0" y="2215402"/>
            <a:ext cx="10220325" cy="349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737479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BLADING TEMPLATE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View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0209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(true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(true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 :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 đuôi file từ “.env.example”  “.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env”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cho database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7506" y="4206622"/>
            <a:ext cx="10112189" cy="1640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DB_HOST=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DB_DATABASE=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DB_USERNAME=root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DB_PASSWORD=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29" y="73747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CẤU HÌNH DATABASE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0125"/>
            <a:ext cx="10820400" cy="4024125"/>
          </a:xfrm>
        </p:spPr>
        <p:txBody>
          <a:bodyPr/>
          <a:lstStyle/>
          <a:p>
            <a:r>
              <a:rPr lang="vi-VN" dirty="0"/>
              <a:t>Bước 3</a:t>
            </a:r>
            <a:br>
              <a:rPr lang="vi-VN" dirty="0"/>
            </a:br>
            <a:r>
              <a:rPr lang="vi-VN" dirty="0"/>
              <a:t>Chọn loại database cần tương tác</a:t>
            </a:r>
            <a:br>
              <a:rPr lang="vi-VN" dirty="0"/>
            </a:br>
            <a:r>
              <a:rPr lang="vi-VN" dirty="0"/>
              <a:t>Config &gt; database.php </a:t>
            </a:r>
            <a:br>
              <a:rPr lang="vi-VN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7505" y="2770094"/>
            <a:ext cx="9870141" cy="39668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'default' =&gt; '</a:t>
            </a:r>
            <a:r>
              <a:rPr lang="en-US" dirty="0" err="1"/>
              <a:t>mysql</a:t>
            </a:r>
            <a:r>
              <a:rPr lang="en-US" dirty="0"/>
              <a:t>' 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 err="1"/>
              <a:t>mysql</a:t>
            </a:r>
            <a:r>
              <a:rPr lang="en-US" dirty="0"/>
              <a:t>' =&gt; [</a:t>
            </a:r>
            <a:br>
              <a:rPr lang="en-US" dirty="0"/>
            </a:br>
            <a:r>
              <a:rPr lang="en-US" dirty="0" smtClean="0"/>
              <a:t>	'driver</a:t>
            </a:r>
            <a:r>
              <a:rPr lang="en-US" dirty="0"/>
              <a:t>' =&gt; '</a:t>
            </a:r>
            <a:r>
              <a:rPr lang="en-US" dirty="0" err="1"/>
              <a:t>mysql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 smtClean="0"/>
              <a:t>	'host' =&gt; </a:t>
            </a:r>
            <a:r>
              <a:rPr lang="en-US" dirty="0" err="1" smtClean="0"/>
              <a:t>env</a:t>
            </a:r>
            <a:r>
              <a:rPr lang="en-US" dirty="0" smtClean="0"/>
              <a:t>('DB_HOST', </a:t>
            </a:r>
            <a:r>
              <a:rPr lang="en-US" b="1" dirty="0" smtClean="0">
                <a:solidFill>
                  <a:srgbClr val="0070C0"/>
                </a:solidFill>
              </a:rPr>
              <a:t>'</a:t>
            </a:r>
            <a:r>
              <a:rPr lang="en-US" b="1" dirty="0" err="1" smtClean="0">
                <a:solidFill>
                  <a:srgbClr val="0070C0"/>
                </a:solidFill>
              </a:rPr>
              <a:t>localhost</a:t>
            </a:r>
            <a:r>
              <a:rPr lang="en-US" dirty="0" smtClean="0"/>
              <a:t>'),</a:t>
            </a:r>
            <a:br>
              <a:rPr lang="en-US" dirty="0" smtClean="0"/>
            </a:br>
            <a:r>
              <a:rPr lang="en-US" dirty="0" smtClean="0"/>
              <a:t>	'database' =&gt; </a:t>
            </a:r>
            <a:r>
              <a:rPr lang="en-US" dirty="0" err="1" smtClean="0"/>
              <a:t>env</a:t>
            </a:r>
            <a:r>
              <a:rPr lang="en-US" dirty="0" smtClean="0"/>
              <a:t>('DB_DATABASE', </a:t>
            </a:r>
            <a:r>
              <a:rPr lang="en-US" b="1" dirty="0" smtClean="0">
                <a:solidFill>
                  <a:srgbClr val="0070C0"/>
                </a:solidFill>
              </a:rPr>
              <a:t>'forge</a:t>
            </a:r>
            <a:r>
              <a:rPr lang="en-US" dirty="0" smtClean="0"/>
              <a:t>'),</a:t>
            </a:r>
            <a:br>
              <a:rPr lang="en-US" dirty="0" smtClean="0"/>
            </a:br>
            <a:r>
              <a:rPr lang="en-US" dirty="0" smtClean="0"/>
              <a:t>	'username' =&gt; </a:t>
            </a:r>
            <a:r>
              <a:rPr lang="en-US" dirty="0" err="1" smtClean="0"/>
              <a:t>env</a:t>
            </a:r>
            <a:r>
              <a:rPr lang="en-US" dirty="0" smtClean="0"/>
              <a:t>('DB_USERNAME', </a:t>
            </a:r>
            <a:r>
              <a:rPr lang="en-US" b="1" dirty="0" smtClean="0">
                <a:solidFill>
                  <a:srgbClr val="0070C0"/>
                </a:solidFill>
              </a:rPr>
              <a:t>'forge</a:t>
            </a:r>
            <a:r>
              <a:rPr lang="en-US" dirty="0" smtClean="0"/>
              <a:t>'),</a:t>
            </a:r>
            <a:br>
              <a:rPr lang="en-US" dirty="0" smtClean="0"/>
            </a:br>
            <a:r>
              <a:rPr lang="en-US" dirty="0" smtClean="0"/>
              <a:t>	'password' =&gt; </a:t>
            </a:r>
            <a:r>
              <a:rPr lang="en-US" dirty="0" err="1" smtClean="0"/>
              <a:t>env</a:t>
            </a:r>
            <a:r>
              <a:rPr lang="en-US" dirty="0" smtClean="0"/>
              <a:t>('DB_PASSWORD', ''),</a:t>
            </a:r>
            <a:br>
              <a:rPr lang="en-US" dirty="0" smtClean="0"/>
            </a:br>
            <a:r>
              <a:rPr lang="en-US" dirty="0" smtClean="0"/>
              <a:t>	'charset' =&gt; 'utf8',</a:t>
            </a:r>
            <a:br>
              <a:rPr lang="en-US" dirty="0" smtClean="0"/>
            </a:br>
            <a:r>
              <a:rPr lang="en-US" dirty="0" smtClean="0"/>
              <a:t>	'collation' =&gt; 'utf8_unicode_ci',</a:t>
            </a:r>
            <a:br>
              <a:rPr lang="en-US" dirty="0" smtClean="0"/>
            </a:br>
            <a:r>
              <a:rPr lang="en-US" dirty="0" smtClean="0"/>
              <a:t>	'prefix' =&gt; '',</a:t>
            </a:r>
            <a:br>
              <a:rPr lang="en-US" dirty="0" smtClean="0"/>
            </a:br>
            <a:r>
              <a:rPr lang="en-US" dirty="0" smtClean="0"/>
              <a:t>	'strict' =&gt; false,</a:t>
            </a:r>
            <a:br>
              <a:rPr lang="en-US" dirty="0" smtClean="0"/>
            </a:br>
            <a:r>
              <a:rPr lang="en-US" dirty="0" smtClean="0"/>
              <a:t>],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1167784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BUILDER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37710"/>
            <a:ext cx="8610600" cy="95685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5012"/>
            <a:ext cx="10820400" cy="5298141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migrations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 </a:t>
            </a:r>
            <a:r>
              <a:rPr lang="en-U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create_abc_table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 migrate </a:t>
            </a:r>
            <a:endParaRPr lang="en-US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Back Migrations (Quay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 migrate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6823" y="2731862"/>
            <a:ext cx="6844553" cy="19611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function up()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function down()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0926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Migrations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artisan </a:t>
            </a: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migrate:refresh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Migrations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artisan </a:t>
            </a: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migrate:reset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6" y="401303"/>
            <a:ext cx="10820400" cy="1293028"/>
          </a:xfrm>
        </p:spPr>
        <p:txBody>
          <a:bodyPr/>
          <a:lstStyle/>
          <a:p>
            <a:pPr algn="l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109586"/>
              </p:ext>
            </p:extLst>
          </p:nvPr>
        </p:nvGraphicFramePr>
        <p:xfrm>
          <a:off x="874058" y="1586753"/>
          <a:ext cx="10820400" cy="501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1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670244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7436"/>
            <a:ext cx="10820400" cy="505609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Seeding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Seeding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8188" y="2205317"/>
            <a:ext cx="9843247" cy="24473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NameTableSeeder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Seeder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run()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::table('Name')-&gt;insert([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('name' =&gt; 'teo@gmail.com'),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]);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823" y="5284694"/>
            <a:ext cx="9843247" cy="15733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DatabaseSeeder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Seeder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run()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this-&gt;call('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NameTableSeeder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4032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Seeding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artisan </a:t>
            </a:r>
            <a:r>
              <a:rPr lang="en-US" sz="32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db:seed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BUILDER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2882" y="1775012"/>
            <a:ext cx="4616823" cy="40072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Offset &amp; Limit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Where Between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Where Not Between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Where 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Where Not In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85800" y="1775013"/>
            <a:ext cx="4545106" cy="40072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Where Or Where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Order By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65" y="686379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BUILDER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2919" y="1869141"/>
            <a:ext cx="4222376" cy="43165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And Get Id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All Record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1976" y="1869141"/>
            <a:ext cx="4061012" cy="431650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Where Null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Row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Row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Row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Row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Row 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31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1" y="820273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ELOQUENT 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5012"/>
            <a:ext cx="10820400" cy="4867835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Artisan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make:model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protected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$table = 'product'; 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protected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$fillable = ['name', 'price', 'image'];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1" y="2931460"/>
            <a:ext cx="8606117" cy="1600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Product extends Model {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30" y="777820"/>
            <a:ext cx="8610600" cy="1293028"/>
          </a:xfrm>
        </p:spPr>
        <p:txBody>
          <a:bodyPr/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ELOQUENT ORM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8459"/>
            <a:ext cx="10820400" cy="5204011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timestamps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(Object)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(Array)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được ít nhất 1 dòng hoặc báo lỗi nếu không tim thấy </a:t>
            </a:r>
            <a:b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777821"/>
            <a:ext cx="8610600" cy="1293028"/>
          </a:xfrm>
        </p:spPr>
        <p:txBody>
          <a:bodyPr/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ELOQUENT ORM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8118"/>
            <a:ext cx="10820400" cy="4894729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First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Last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65" y="750926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ELOQUENT 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77820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- REQUEST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00369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thư viện Form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769922"/>
            <a:ext cx="5508812" cy="429470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Redirect Route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Redirect With Message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Redirect Return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Download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Download After Send 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271" y="1769922"/>
            <a:ext cx="4531659" cy="429470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cơ bản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cơ bản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XML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Redirect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61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804714"/>
            <a:ext cx="8610600" cy="1293028"/>
          </a:xfrm>
        </p:spPr>
        <p:txBody>
          <a:bodyPr/>
          <a:lstStyle/>
          <a:p>
            <a:pPr algn="l"/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312285"/>
              </p:ext>
            </p:extLst>
          </p:nvPr>
        </p:nvGraphicFramePr>
        <p:xfrm>
          <a:off x="833718" y="2220819"/>
          <a:ext cx="10820400" cy="434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6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901532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User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Once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Check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logout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PUT / PATCH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59" y="603009"/>
            <a:ext cx="8610600" cy="129302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CỦA LARAVEL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9603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of/project/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-master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9" y="3065930"/>
            <a:ext cx="9699812" cy="34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06" y="1398494"/>
            <a:ext cx="10820400" cy="4975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Chép 2 file index.php và .htaccess trong folder public ra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ngoài thư mục gốc 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__DIR__.'/bootstrap/</a:t>
            </a: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autoload.php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  <a:endParaRPr lang="en-US" sz="28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__DIR__.'/bootstrap/</a:t>
            </a: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app.php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  <a:endParaRPr lang="en-US" sz="28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app.php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'debug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=&gt; </a:t>
            </a:r>
            <a:r>
              <a:rPr lang="en-US" sz="28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('APP_DEBUG', true) </a:t>
            </a:r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1907"/>
            <a:ext cx="10820400" cy="4430226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Route</a:t>
            </a: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</a:t>
            </a: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7129" y="2433918"/>
            <a:ext cx="9453282" cy="1385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Route::get('/', function()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'Hello World';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582" y="4752955"/>
            <a:ext cx="9453282" cy="14791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Route::get('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/{ten}', function($ten)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'.$ten;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4366"/>
            <a:ext cx="10820400" cy="4914320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Truyền tham số trên route nhưng route có thể thiếu tham số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294" y="2043953"/>
            <a:ext cx="9816353" cy="1653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Route::get('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?}', function($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KFC')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1294" y="5002306"/>
            <a:ext cx="9910481" cy="1573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Route::get('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thongtin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}/{ten}', function($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$ten)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})-&gt;where(['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=&gt; '[0-9]+', 'ten' =&gt; '[a-z]+']);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06" y="1156447"/>
            <a:ext cx="10820400" cy="510257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7507" y="1881429"/>
            <a:ext cx="8821270" cy="2024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Route::</a:t>
            </a:r>
            <a:r>
              <a:rPr lang="en-US" sz="2400" b="1" dirty="0">
                <a:solidFill>
                  <a:schemeClr val="accent6"/>
                </a:solidFill>
              </a:rPr>
              <a:t>get</a:t>
            </a:r>
            <a:r>
              <a:rPr lang="en-US" sz="2400" dirty="0"/>
              <a:t>('thong-</a:t>
            </a:r>
            <a:r>
              <a:rPr lang="en-US" sz="2400" dirty="0" err="1"/>
              <a:t>tin',function</a:t>
            </a:r>
            <a:r>
              <a:rPr lang="en-US" sz="2400" dirty="0"/>
              <a:t> () {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6"/>
                </a:solidFill>
              </a:rPr>
              <a:t>$</a:t>
            </a:r>
            <a:r>
              <a:rPr lang="en-US" sz="2400" b="1" dirty="0" err="1">
                <a:solidFill>
                  <a:schemeClr val="accent6"/>
                </a:solidFill>
              </a:rPr>
              <a:t>hoten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smtClean="0"/>
              <a:t>‘</a:t>
            </a:r>
            <a:r>
              <a:rPr lang="en-US" sz="2400" dirty="0" err="1" smtClean="0"/>
              <a:t>Dặng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T';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return </a:t>
            </a:r>
            <a:r>
              <a:rPr lang="en-US" sz="2400" dirty="0"/>
              <a:t>view</a:t>
            </a:r>
            <a:r>
              <a:rPr lang="en-US" sz="2400" dirty="0" smtClean="0"/>
              <a:t>(‘</a:t>
            </a:r>
            <a:r>
              <a:rPr lang="en-US" sz="2400" dirty="0" err="1" smtClean="0"/>
              <a:t>vantri</a:t>
            </a:r>
            <a:r>
              <a:rPr lang="en-US" sz="2400" dirty="0" smtClean="0"/>
              <a:t>',</a:t>
            </a:r>
            <a:r>
              <a:rPr lang="en-US" sz="2400" b="1" dirty="0">
                <a:solidFill>
                  <a:schemeClr val="accent6"/>
                </a:solidFill>
              </a:rPr>
              <a:t>compact('</a:t>
            </a:r>
            <a:r>
              <a:rPr lang="en-US" sz="2400" b="1" dirty="0" err="1">
                <a:solidFill>
                  <a:schemeClr val="accent6"/>
                </a:solidFill>
              </a:rPr>
              <a:t>hoten</a:t>
            </a:r>
            <a:r>
              <a:rPr lang="en-US" sz="2400" b="1" dirty="0">
                <a:solidFill>
                  <a:schemeClr val="accent6"/>
                </a:solidFill>
              </a:rPr>
              <a:t>')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});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7507" y="4766401"/>
            <a:ext cx="8821270" cy="1492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Route::get('</a:t>
            </a:r>
            <a:r>
              <a:rPr lang="en-US" sz="2400" dirty="0" err="1"/>
              <a:t>the-gioi</a:t>
            </a:r>
            <a:r>
              <a:rPr lang="en-US" sz="2400" dirty="0"/>
              <a:t>','</a:t>
            </a:r>
            <a:r>
              <a:rPr lang="en-US" sz="2400" b="1" dirty="0" err="1">
                <a:solidFill>
                  <a:schemeClr val="accent6"/>
                </a:solidFill>
              </a:rPr>
              <a:t>WelcomeController</a:t>
            </a:r>
            <a:r>
              <a:rPr lang="en-US" sz="2400" dirty="0" err="1"/>
              <a:t>@</a:t>
            </a:r>
            <a:r>
              <a:rPr lang="en-US" sz="2400" b="1" dirty="0" err="1">
                <a:solidFill>
                  <a:srgbClr val="0070C0"/>
                </a:solidFill>
              </a:rPr>
              <a:t>thegioi</a:t>
            </a:r>
            <a:r>
              <a:rPr lang="en-US" sz="2400" dirty="0"/>
              <a:t>');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76" y="958392"/>
            <a:ext cx="10820400" cy="483363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99" y="1624684"/>
            <a:ext cx="9238129" cy="13471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Route::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quoc-te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',[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'as' =&gt; '</a:t>
            </a:r>
            <a:r>
              <a:rPr lang="en-US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()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5933" y="3617259"/>
            <a:ext cx="9332260" cy="3106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Route::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['prefix' =&gt; '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quan-ly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,function ()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Route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('tin-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',function ()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echo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Route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thanh-vien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',function ()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echo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1082</TotalTime>
  <Words>697</Words>
  <Application>Microsoft Office PowerPoint</Application>
  <PresentationFormat>Widescreen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Times New Roman</vt:lpstr>
      <vt:lpstr>Wingdings</vt:lpstr>
      <vt:lpstr>Vapor Trail</vt:lpstr>
      <vt:lpstr>LARAVEL</vt:lpstr>
      <vt:lpstr>Những nội dung tìm hiểu</vt:lpstr>
      <vt:lpstr>Những nội dung tìm hiểu</vt:lpstr>
      <vt:lpstr>CẤU HÌNH CỦA LARAVEL </vt:lpstr>
      <vt:lpstr>PowerPoint Presentation</vt:lpstr>
      <vt:lpstr>route</vt:lpstr>
      <vt:lpstr>PowerPoint Presentation</vt:lpstr>
      <vt:lpstr>PowerPoint Presentation</vt:lpstr>
      <vt:lpstr>PowerPoint Presentation</vt:lpstr>
      <vt:lpstr>view</vt:lpstr>
      <vt:lpstr>PowerPoint Presentation</vt:lpstr>
      <vt:lpstr>BLADING TEMPLATE  </vt:lpstr>
      <vt:lpstr>BLADING TEMPLATE</vt:lpstr>
      <vt:lpstr>URL  </vt:lpstr>
      <vt:lpstr>CẤU HÌNH DATABASE  </vt:lpstr>
      <vt:lpstr>CẤU HÌNH DATABASE  </vt:lpstr>
      <vt:lpstr>SCHEMA BUILDER  </vt:lpstr>
      <vt:lpstr>MIGRATION  </vt:lpstr>
      <vt:lpstr>MIGRATION</vt:lpstr>
      <vt:lpstr>SEEDING  </vt:lpstr>
      <vt:lpstr>SEEDING</vt:lpstr>
      <vt:lpstr>QUERY BUILDER  </vt:lpstr>
      <vt:lpstr>QUERY BUILDER</vt:lpstr>
      <vt:lpstr>ELOQUENT ORM  </vt:lpstr>
      <vt:lpstr>ELOQUENT ORM</vt:lpstr>
      <vt:lpstr>ELOQUENT ORM</vt:lpstr>
      <vt:lpstr>ELOQUENT ORM</vt:lpstr>
      <vt:lpstr>FORM - REQUEST  </vt:lpstr>
      <vt:lpstr>RESPONSES  </vt:lpstr>
      <vt:lpstr>Authentication  </vt:lpstr>
      <vt:lpstr>RESTful Controller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Windows User</dc:creator>
  <cp:lastModifiedBy>Windows User</cp:lastModifiedBy>
  <cp:revision>35</cp:revision>
  <dcterms:created xsi:type="dcterms:W3CDTF">2017-05-02T11:53:14Z</dcterms:created>
  <dcterms:modified xsi:type="dcterms:W3CDTF">2017-05-05T13:04:58Z</dcterms:modified>
</cp:coreProperties>
</file>