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3" r:id="rId9"/>
    <p:sldId id="264" r:id="rId10"/>
    <p:sldId id="266" r:id="rId11"/>
    <p:sldId id="265" r:id="rId12"/>
    <p:sldId id="261" r:id="rId13"/>
    <p:sldId id="262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9EC48-6D4A-495A-A317-73918B41FF2D}" type="datetimeFigureOut">
              <a:rPr lang="vi-VN" smtClean="0"/>
              <a:t>07/05/2017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76DBA-2E44-4512-807C-D9EE0B86DBE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21458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76DBA-2E44-4512-807C-D9EE0B86DBE6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078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B3E32-3BC8-4F3C-998D-70F501FA5272}" type="datetime1">
              <a:rPr lang="vi-VN" smtClean="0"/>
              <a:t>07/05/2017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56AA-9F9F-4D28-A6E5-6479516C6349}" type="slidenum">
              <a:rPr lang="vi-VN" smtClean="0"/>
              <a:t>‹#›</a:t>
            </a:fld>
            <a:endParaRPr lang="vi-V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38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BE72-1CE4-4F3E-B80A-C64BD7004E22}" type="datetime1">
              <a:rPr lang="vi-VN" smtClean="0"/>
              <a:t>07/05/2017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56AA-9F9F-4D28-A6E5-6479516C63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001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7854-A183-4E52-AF9F-1BA6AA20F82B}" type="datetime1">
              <a:rPr lang="vi-VN" smtClean="0"/>
              <a:t>07/05/2017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56AA-9F9F-4D28-A6E5-6479516C63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954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EB3F-7DAA-4D8E-BFFB-A33CE8C73837}" type="datetime1">
              <a:rPr lang="vi-VN" smtClean="0"/>
              <a:t>07/05/2017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56AA-9F9F-4D28-A6E5-6479516C63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698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25E1-36D2-4B4F-972A-6797D6D0A8A2}" type="datetime1">
              <a:rPr lang="vi-VN" smtClean="0"/>
              <a:t>07/05/2017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56AA-9F9F-4D28-A6E5-6479516C6349}" type="slidenum">
              <a:rPr lang="vi-VN" smtClean="0"/>
              <a:t>‹#›</a:t>
            </a:fld>
            <a:endParaRPr lang="vi-V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094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15E7-92A2-4AE7-BA77-04029AD0B963}" type="datetime1">
              <a:rPr lang="vi-VN" smtClean="0"/>
              <a:t>07/05/2017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56AA-9F9F-4D28-A6E5-6479516C63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414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9CC3-2843-4ABD-B9D5-DE8B6468130B}" type="datetime1">
              <a:rPr lang="vi-VN" smtClean="0"/>
              <a:t>07/05/2017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56AA-9F9F-4D28-A6E5-6479516C63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72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F1AC-07C3-47FA-9D52-547C0CF63E3F}" type="datetime1">
              <a:rPr lang="vi-VN" smtClean="0"/>
              <a:t>07/05/2017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56AA-9F9F-4D28-A6E5-6479516C63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368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DF5E-FC03-4931-9217-1F492ECB9259}" type="datetime1">
              <a:rPr lang="vi-VN" smtClean="0"/>
              <a:t>07/05/2017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56AA-9F9F-4D28-A6E5-6479516C63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643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67449D5-25D4-451D-8A49-4083C7E765B0}" type="datetime1">
              <a:rPr lang="vi-VN" smtClean="0"/>
              <a:t>07/05/2017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1256AA-9F9F-4D28-A6E5-6479516C63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363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1F6B-6DA9-41F0-9A57-41E4FE60790E}" type="datetime1">
              <a:rPr lang="vi-VN" smtClean="0"/>
              <a:t>07/05/2017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56AA-9F9F-4D28-A6E5-6479516C63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3426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DE7621-6D2F-4B9F-905C-F0C83E88F47B}" type="datetime1">
              <a:rPr lang="vi-VN" smtClean="0"/>
              <a:t>07/05/2017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1256AA-9F9F-4D28-A6E5-6479516C6349}" type="slidenum">
              <a:rPr lang="vi-VN" smtClean="0"/>
              <a:t>‹#›</a:t>
            </a:fld>
            <a:endParaRPr lang="vi-V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44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getting-started/shell/install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anjs/mean" TargetMode="External"/><Relationship Id="rId2" Type="http://schemas.openxmlformats.org/officeDocument/2006/relationships/hyperlink" Target="https://meanj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log-meanjs-seminar-udpt.heroku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MEANJS</a:t>
            </a:r>
            <a:br>
              <a:rPr lang="en-US" dirty="0" smtClean="0"/>
            </a:br>
            <a:r>
              <a:rPr lang="en-US" dirty="0" smtClean="0"/>
              <a:t>TẠO ỨNG DỤNG </a:t>
            </a:r>
            <a:br>
              <a:rPr lang="en-US" dirty="0" smtClean="0"/>
            </a:br>
            <a:r>
              <a:rPr lang="en-US" dirty="0" smtClean="0"/>
              <a:t>VIẾT BLOG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sz="11200" dirty="0" err="1" smtClean="0"/>
              <a:t>Phạm</a:t>
            </a:r>
            <a:r>
              <a:rPr lang="en-US" sz="11200" dirty="0" smtClean="0"/>
              <a:t> </a:t>
            </a:r>
            <a:r>
              <a:rPr lang="en-US" sz="11200" dirty="0" err="1" smtClean="0"/>
              <a:t>Trọng</a:t>
            </a:r>
            <a:r>
              <a:rPr lang="en-US" sz="11200" dirty="0" smtClean="0"/>
              <a:t> </a:t>
            </a:r>
            <a:r>
              <a:rPr lang="en-US" sz="11200" dirty="0" err="1" smtClean="0"/>
              <a:t>Ân</a:t>
            </a:r>
            <a:r>
              <a:rPr lang="en-US" sz="11200" dirty="0" smtClean="0"/>
              <a:t> -  1312024</a:t>
            </a:r>
            <a:endParaRPr lang="en-US" sz="11200" dirty="0"/>
          </a:p>
          <a:p>
            <a:pPr algn="r"/>
            <a:r>
              <a:rPr lang="en-US" sz="11200" dirty="0" err="1" smtClean="0"/>
              <a:t>Nguyễn</a:t>
            </a:r>
            <a:r>
              <a:rPr lang="en-US" sz="11200" dirty="0" smtClean="0"/>
              <a:t> </a:t>
            </a:r>
            <a:r>
              <a:rPr lang="en-US" sz="11200" dirty="0" err="1" smtClean="0"/>
              <a:t>Hửu</a:t>
            </a:r>
            <a:r>
              <a:rPr lang="en-US" sz="11200" dirty="0" smtClean="0"/>
              <a:t> </a:t>
            </a:r>
            <a:r>
              <a:rPr lang="en-US" sz="11200" dirty="0" err="1" smtClean="0"/>
              <a:t>Quân</a:t>
            </a:r>
            <a:r>
              <a:rPr lang="en-US" sz="11200" dirty="0" smtClean="0"/>
              <a:t> - 1312461</a:t>
            </a:r>
            <a:endParaRPr lang="vi-VN" sz="1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56AA-9F9F-4D28-A6E5-6479516C6349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91536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HÌNH ẢNH TRANG WEB </a:t>
            </a:r>
            <a:endParaRPr lang="vi-V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6263"/>
            <a:ext cx="10058400" cy="40227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56AA-9F9F-4D28-A6E5-6479516C6349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290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smtClean="0"/>
              <a:t>MÔ TẢ TRANG WEB 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vi-VN" sz="3200" dirty="0" smtClean="0"/>
              <a:t>Home: Liệt kê tất cả các blogs, click vào một trong các blog đó sẽ ra nội dung cụ thể của blog đó.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sz="3200" dirty="0" smtClean="0"/>
              <a:t>Create Post: Viết bài mới.</a:t>
            </a:r>
            <a:endParaRPr lang="vi-V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56AA-9F9F-4D28-A6E5-6479516C6349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72722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HỎI - ĐÁP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56AA-9F9F-4D28-A6E5-6479516C6349}" type="slidenum">
              <a:rPr lang="vi-VN" smtClean="0"/>
              <a:t>12</a:t>
            </a:fld>
            <a:endParaRPr lang="vi-V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4800" y="1846263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694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Cám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ơn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56AA-9F9F-4D28-A6E5-6479516C6349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765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MEANJS.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MEANJS qua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blog.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56AA-9F9F-4D28-A6E5-6479516C6349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2473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GIỚI THIỆU VỀ MEANJS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MeanJS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framework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ongoDB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xpress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ngularJS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odeJS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56AA-9F9F-4D28-A6E5-6479516C6349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895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CÀI ĐẶT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Dependencies: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Ubuntu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apt-get: $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apt-get install node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homebrew: $ brew install node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u="sng" dirty="0">
                <a:hlinkClick r:id="rId2"/>
              </a:rPr>
              <a:t>https://nodejs.org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56AA-9F9F-4D28-A6E5-6479516C6349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201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CÀI ĐẶT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Dependencies: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apt-get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brew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docs.mongodb.com/getting-started/shell/installation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56AA-9F9F-4D28-A6E5-6479516C6349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378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CÀI ĐẶT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MeanJS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u="sng" dirty="0">
                <a:hlinkClick r:id="rId2"/>
              </a:rPr>
              <a:t>https://</a:t>
            </a:r>
            <a:r>
              <a:rPr lang="en-US" sz="3200" u="sng" dirty="0" smtClean="0">
                <a:hlinkClick r:id="rId2"/>
              </a:rPr>
              <a:t>meanjs.org</a:t>
            </a:r>
            <a:r>
              <a:rPr lang="en-US" sz="3200" u="sng" dirty="0" smtClean="0"/>
              <a:t>, </a:t>
            </a:r>
            <a:r>
              <a:rPr lang="en-US" sz="3200" u="sng" dirty="0">
                <a:hlinkClick r:id="rId3"/>
              </a:rPr>
              <a:t>https://</a:t>
            </a:r>
            <a:r>
              <a:rPr lang="en-US" sz="3200" u="sng" dirty="0" smtClean="0">
                <a:hlinkClick r:id="rId3"/>
              </a:rPr>
              <a:t>github.com/meanjs/mean</a:t>
            </a:r>
            <a:endParaRPr lang="en-US" sz="3200" u="sn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Yeoman: $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install –g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ài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Generate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MeanJS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 $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install –g generator-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meanjs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meanjs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meanjs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56AA-9F9F-4D28-A6E5-6479516C6349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8032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TẠO ỨNG DỤNG VIẾT BLOG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tôi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ExpressJS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Mongoose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Jade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56AA-9F9F-4D28-A6E5-6479516C6349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7773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TẠO ỨNG DỤNG VIẾT BLOG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tôi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sẻ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Export module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56AA-9F9F-4D28-A6E5-6479516C6349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452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HÌNH ẢNH TRANG WEB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56AA-9F9F-4D28-A6E5-6479516C6349}" type="slidenum">
              <a:rPr lang="vi-VN" smtClean="0"/>
              <a:t>9</a:t>
            </a:fld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Link: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blog-meanjs-seminar-udpt.herokuapp.com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303" y="2290551"/>
            <a:ext cx="86010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22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</TotalTime>
  <Words>291</Words>
  <Application>Microsoft Office PowerPoint</Application>
  <PresentationFormat>Widescreen</PresentationFormat>
  <Paragraphs>65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Retrospect</vt:lpstr>
      <vt:lpstr>MEANJS TẠO ỨNG DỤNG  VIẾT BLOG</vt:lpstr>
      <vt:lpstr>NỘI DUNG</vt:lpstr>
      <vt:lpstr>GIỚI THIỆU VỀ MEANJS</vt:lpstr>
      <vt:lpstr>CÀI ĐẶT</vt:lpstr>
      <vt:lpstr>CÀI ĐẶT</vt:lpstr>
      <vt:lpstr>CÀI ĐẶT</vt:lpstr>
      <vt:lpstr>TẠO ỨNG DỤNG VIẾT BLOG</vt:lpstr>
      <vt:lpstr>TẠO ỨNG DỤNG VIẾT BLOG</vt:lpstr>
      <vt:lpstr>HÌNH ẢNH TRANG WEB </vt:lpstr>
      <vt:lpstr>HÌNH ẢNH TRANG WEB </vt:lpstr>
      <vt:lpstr>MÔ TẢ TRANG WEB </vt:lpstr>
      <vt:lpstr>HỎI - ĐÁP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MEANJS TẠO ỨNG DỤNG  VIẾT BLOG</dc:title>
  <dc:creator>Huu Quan</dc:creator>
  <cp:lastModifiedBy>Huu Quan</cp:lastModifiedBy>
  <cp:revision>7</cp:revision>
  <dcterms:created xsi:type="dcterms:W3CDTF">2017-05-07T16:12:40Z</dcterms:created>
  <dcterms:modified xsi:type="dcterms:W3CDTF">2017-05-07T16:53:34Z</dcterms:modified>
</cp:coreProperties>
</file>