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1" r:id="rId1"/>
  </p:sldMasterIdLst>
  <p:notesMasterIdLst>
    <p:notesMasterId r:id="rId18"/>
  </p:notesMasterIdLst>
  <p:sldIdLst>
    <p:sldId id="256" r:id="rId2"/>
    <p:sldId id="257" r:id="rId3"/>
    <p:sldId id="258" r:id="rId4"/>
    <p:sldId id="270" r:id="rId5"/>
    <p:sldId id="271" r:id="rId6"/>
    <p:sldId id="259" r:id="rId7"/>
    <p:sldId id="260" r:id="rId8"/>
    <p:sldId id="269"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CE678-D215-45B1-8921-7FF20F4276B7}" type="datetimeFigureOut">
              <a:rPr lang="en-US" smtClean="0"/>
              <a:t>5/7/2017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F3A51-F79E-4611-A658-0BBD8870B3AC}" type="slidenum">
              <a:rPr lang="en-US" smtClean="0"/>
              <a:t>‹#›</a:t>
            </a:fld>
            <a:endParaRPr lang="en-US"/>
          </a:p>
        </p:txBody>
      </p:sp>
    </p:spTree>
    <p:extLst>
      <p:ext uri="{BB962C8B-B14F-4D97-AF65-F5344CB8AC3E}">
        <p14:creationId xmlns:p14="http://schemas.microsoft.com/office/powerpoint/2010/main" val="69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9188094-E824-4ED8-86DB-582CFB3FDEDF}" type="datetime1">
              <a:rPr lang="en-US" smtClean="0"/>
              <a:t>5/7/2017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E843D2-85B6-406D-9335-5CBC797C7DDC}" type="slidenum">
              <a:rPr lang="en-US" smtClean="0"/>
              <a:t>‹#›</a:t>
            </a:fld>
            <a:endParaRPr lang="en-US"/>
          </a:p>
        </p:txBody>
      </p:sp>
    </p:spTree>
    <p:extLst>
      <p:ext uri="{BB962C8B-B14F-4D97-AF65-F5344CB8AC3E}">
        <p14:creationId xmlns:p14="http://schemas.microsoft.com/office/powerpoint/2010/main" val="324398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7C114-079E-4B57-BDF2-6510CE425E97}" type="datetime1">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843D2-85B6-406D-9335-5CBC797C7DDC}" type="slidenum">
              <a:rPr lang="en-US" smtClean="0"/>
              <a:t>‹#›</a:t>
            </a:fld>
            <a:endParaRPr lang="en-US"/>
          </a:p>
        </p:txBody>
      </p:sp>
    </p:spTree>
    <p:extLst>
      <p:ext uri="{BB962C8B-B14F-4D97-AF65-F5344CB8AC3E}">
        <p14:creationId xmlns:p14="http://schemas.microsoft.com/office/powerpoint/2010/main" val="295787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91AC7C-99B0-49B3-B4BF-EBA89B0EF6DE}" type="datetime1">
              <a:rPr lang="en-US" smtClean="0"/>
              <a:t>5/7/2017</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E843D2-85B6-406D-9335-5CBC797C7DDC}" type="slidenum">
              <a:rPr lang="en-US" smtClean="0"/>
              <a:t>‹#›</a:t>
            </a:fld>
            <a:endParaRPr lang="en-US"/>
          </a:p>
        </p:txBody>
      </p:sp>
    </p:spTree>
    <p:extLst>
      <p:ext uri="{BB962C8B-B14F-4D97-AF65-F5344CB8AC3E}">
        <p14:creationId xmlns:p14="http://schemas.microsoft.com/office/powerpoint/2010/main" val="377028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2987D-0A53-462D-AA41-89D30547AF45}" type="datetime1">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E843D2-85B6-406D-9335-5CBC797C7DDC}" type="slidenum">
              <a:rPr lang="en-US" smtClean="0"/>
              <a:t>‹#›</a:t>
            </a:fld>
            <a:endParaRPr lang="en-US"/>
          </a:p>
        </p:txBody>
      </p:sp>
    </p:spTree>
    <p:extLst>
      <p:ext uri="{BB962C8B-B14F-4D97-AF65-F5344CB8AC3E}">
        <p14:creationId xmlns:p14="http://schemas.microsoft.com/office/powerpoint/2010/main" val="258908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7CBB1BD-16B8-4DED-A639-9D0C5805FAF7}" type="datetime1">
              <a:rPr lang="en-US" smtClean="0"/>
              <a:t>5/7/2017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E843D2-85B6-406D-9335-5CBC797C7DDC}" type="slidenum">
              <a:rPr lang="en-US" smtClean="0"/>
              <a:t>‹#›</a:t>
            </a:fld>
            <a:endParaRPr lang="en-US"/>
          </a:p>
        </p:txBody>
      </p:sp>
    </p:spTree>
    <p:extLst>
      <p:ext uri="{BB962C8B-B14F-4D97-AF65-F5344CB8AC3E}">
        <p14:creationId xmlns:p14="http://schemas.microsoft.com/office/powerpoint/2010/main" val="15747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066A3-89BC-4929-976C-66F1CB6E10EF}" type="datetime1">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843D2-85B6-406D-9335-5CBC797C7DDC}" type="slidenum">
              <a:rPr lang="en-US" smtClean="0"/>
              <a:t>‹#›</a:t>
            </a:fld>
            <a:endParaRPr lang="en-US"/>
          </a:p>
        </p:txBody>
      </p:sp>
    </p:spTree>
    <p:extLst>
      <p:ext uri="{BB962C8B-B14F-4D97-AF65-F5344CB8AC3E}">
        <p14:creationId xmlns:p14="http://schemas.microsoft.com/office/powerpoint/2010/main" val="62786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73E5BE-E7BD-4AF3-84A4-673E91C73168}" type="datetime1">
              <a:rPr lang="en-US" smtClean="0"/>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843D2-85B6-406D-9335-5CBC797C7DDC}" type="slidenum">
              <a:rPr lang="en-US" smtClean="0"/>
              <a:t>‹#›</a:t>
            </a:fld>
            <a:endParaRPr lang="en-US"/>
          </a:p>
        </p:txBody>
      </p:sp>
    </p:spTree>
    <p:extLst>
      <p:ext uri="{BB962C8B-B14F-4D97-AF65-F5344CB8AC3E}">
        <p14:creationId xmlns:p14="http://schemas.microsoft.com/office/powerpoint/2010/main" val="213046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241316-6D2C-469A-AFED-2B07DFCB99DD}" type="datetime1">
              <a:rPr lang="en-US" smtClean="0"/>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843D2-85B6-406D-9335-5CBC797C7DDC}" type="slidenum">
              <a:rPr lang="en-US" smtClean="0"/>
              <a:t>‹#›</a:t>
            </a:fld>
            <a:endParaRPr lang="en-US"/>
          </a:p>
        </p:txBody>
      </p:sp>
    </p:spTree>
    <p:extLst>
      <p:ext uri="{BB962C8B-B14F-4D97-AF65-F5344CB8AC3E}">
        <p14:creationId xmlns:p14="http://schemas.microsoft.com/office/powerpoint/2010/main" val="110058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4E564-E8D6-4B20-90FE-505C46441AE5}" type="datetime1">
              <a:rPr lang="en-US" smtClean="0"/>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E843D2-85B6-406D-9335-5CBC797C7DDC}" type="slidenum">
              <a:rPr lang="en-US" smtClean="0"/>
              <a:t>‹#›</a:t>
            </a:fld>
            <a:endParaRPr lang="en-US"/>
          </a:p>
        </p:txBody>
      </p:sp>
    </p:spTree>
    <p:extLst>
      <p:ext uri="{BB962C8B-B14F-4D97-AF65-F5344CB8AC3E}">
        <p14:creationId xmlns:p14="http://schemas.microsoft.com/office/powerpoint/2010/main" val="224343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F121C94-DD84-435B-8CB1-5D44331E26F7}" type="datetime1">
              <a:rPr lang="en-US" smtClean="0"/>
              <a:t>5/7/2017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E843D2-85B6-406D-9335-5CBC797C7DDC}" type="slidenum">
              <a:rPr lang="en-US" smtClean="0"/>
              <a:t>‹#›</a:t>
            </a:fld>
            <a:endParaRPr lang="en-US"/>
          </a:p>
        </p:txBody>
      </p:sp>
    </p:spTree>
    <p:extLst>
      <p:ext uri="{BB962C8B-B14F-4D97-AF65-F5344CB8AC3E}">
        <p14:creationId xmlns:p14="http://schemas.microsoft.com/office/powerpoint/2010/main" val="249923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1A5F25-6F24-4D6C-A63F-356CE075F980}" type="datetime1">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843D2-85B6-406D-9335-5CBC797C7DDC}" type="slidenum">
              <a:rPr lang="en-US" smtClean="0"/>
              <a:t>‹#›</a:t>
            </a:fld>
            <a:endParaRPr lang="en-US"/>
          </a:p>
        </p:txBody>
      </p:sp>
    </p:spTree>
    <p:extLst>
      <p:ext uri="{BB962C8B-B14F-4D97-AF65-F5344CB8AC3E}">
        <p14:creationId xmlns:p14="http://schemas.microsoft.com/office/powerpoint/2010/main" val="235388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446AFBE-9F98-42F2-A299-BBFAF43A50E6}" type="datetime1">
              <a:rPr lang="en-US" smtClean="0"/>
              <a:t>5/7/2017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E843D2-85B6-406D-9335-5CBC797C7DD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9826805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1821" y="882127"/>
            <a:ext cx="11230984" cy="2151529"/>
          </a:xfrm>
        </p:spPr>
        <p:txBody>
          <a:bodyPr/>
          <a:lstStyle/>
          <a:p>
            <a:pPr algn="ctr"/>
            <a:r>
              <a:rPr lang="en-US" sz="10000" dirty="0" err="1"/>
              <a:t>Qunit</a:t>
            </a:r>
            <a:endParaRPr lang="en-US" sz="10000" dirty="0"/>
          </a:p>
        </p:txBody>
      </p:sp>
      <p:sp>
        <p:nvSpPr>
          <p:cNvPr id="3" name="Subtitle 2"/>
          <p:cNvSpPr>
            <a:spLocks noGrp="1"/>
          </p:cNvSpPr>
          <p:nvPr>
            <p:ph type="subTitle" idx="1"/>
          </p:nvPr>
        </p:nvSpPr>
        <p:spPr>
          <a:xfrm>
            <a:off x="451821" y="3324113"/>
            <a:ext cx="11230983" cy="2388197"/>
          </a:xfrm>
        </p:spPr>
        <p:txBody>
          <a:bodyPr>
            <a:normAutofit/>
          </a:bodyPr>
          <a:lstStyle/>
          <a:p>
            <a:pPr algn="ctr"/>
            <a:r>
              <a:rPr lang="en-US" sz="3200" dirty="0" err="1">
                <a:solidFill>
                  <a:schemeClr val="bg1"/>
                </a:solidFill>
                <a:latin typeface="Times New Roman" panose="02020603050405020304" pitchFamily="18" charset="0"/>
                <a:cs typeface="Times New Roman" panose="02020603050405020304" pitchFamily="18" charset="0"/>
              </a:rPr>
              <a:t>Môn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học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Ứng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phân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tán</a:t>
            </a:r>
            <a:endParaRPr lang="en-US" sz="32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r>
              <a:rPr lang="en-US" sz="2400" dirty="0">
                <a:solidFill>
                  <a:schemeClr val="bg1"/>
                </a:solidFill>
                <a:latin typeface="Times New Roman" panose="02020603050405020304" pitchFamily="18" charset="0"/>
                <a:cs typeface="Times New Roman" panose="02020603050405020304" pitchFamily="18" charset="0"/>
              </a:rPr>
              <a:t>1412274 – </a:t>
            </a:r>
            <a:r>
              <a:rPr lang="en-US" sz="2400" dirty="0" err="1">
                <a:solidFill>
                  <a:schemeClr val="bg1"/>
                </a:solidFill>
                <a:latin typeface="Times New Roman" panose="02020603050405020304" pitchFamily="18" charset="0"/>
                <a:cs typeface="Times New Roman" panose="02020603050405020304" pitchFamily="18" charset="0"/>
              </a:rPr>
              <a:t>Nguyễn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Hoàng</a:t>
            </a:r>
            <a:r>
              <a:rPr lang="en-US" sz="2400" dirty="0">
                <a:solidFill>
                  <a:schemeClr val="bg1"/>
                </a:solidFill>
                <a:latin typeface="Times New Roman" panose="02020603050405020304" pitchFamily="18" charset="0"/>
                <a:cs typeface="Times New Roman" panose="02020603050405020304" pitchFamily="18" charset="0"/>
              </a:rPr>
              <a:t> Kim</a:t>
            </a:r>
          </a:p>
          <a:p>
            <a:pPr algn="ctr"/>
            <a:r>
              <a:rPr lang="en-US" sz="2400" dirty="0">
                <a:solidFill>
                  <a:schemeClr val="bg1"/>
                </a:solidFill>
                <a:latin typeface="Times New Roman" panose="02020603050405020304" pitchFamily="18" charset="0"/>
                <a:cs typeface="Times New Roman" panose="02020603050405020304" pitchFamily="18" charset="0"/>
              </a:rPr>
              <a:t>1412316 – </a:t>
            </a:r>
            <a:r>
              <a:rPr lang="en-US" sz="2400" dirty="0" err="1">
                <a:solidFill>
                  <a:schemeClr val="bg1"/>
                </a:solidFill>
                <a:latin typeface="Times New Roman" panose="02020603050405020304" pitchFamily="18" charset="0"/>
                <a:cs typeface="Times New Roman" panose="02020603050405020304" pitchFamily="18" charset="0"/>
              </a:rPr>
              <a:t>Đặng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nhật</a:t>
            </a:r>
            <a:r>
              <a:rPr lang="en-US" sz="2400" dirty="0">
                <a:solidFill>
                  <a:schemeClr val="bg1"/>
                </a:solidFill>
                <a:latin typeface="Times New Roman" panose="02020603050405020304" pitchFamily="18" charset="0"/>
                <a:cs typeface="Times New Roman" panose="02020603050405020304" pitchFamily="18" charset="0"/>
              </a:rPr>
              <a:t> Minh</a:t>
            </a:r>
          </a:p>
        </p:txBody>
      </p:sp>
    </p:spTree>
    <p:extLst>
      <p:ext uri="{BB962C8B-B14F-4D97-AF65-F5344CB8AC3E}">
        <p14:creationId xmlns:p14="http://schemas.microsoft.com/office/powerpoint/2010/main" val="4066671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6"/>
            </a:pPr>
            <a:r>
              <a:rPr lang="en-US" sz="4400" dirty="0">
                <a:latin typeface="Times New Roman" panose="02020603050405020304" pitchFamily="18" charset="0"/>
                <a:cs typeface="Times New Roman" panose="02020603050405020304" pitchFamily="18" charset="0"/>
              </a:rPr>
              <a:t>Assertions</a:t>
            </a:r>
          </a:p>
        </p:txBody>
      </p:sp>
      <p:sp>
        <p:nvSpPr>
          <p:cNvPr id="3" name="Content Placeholder 2"/>
          <p:cNvSpPr>
            <a:spLocks noGrp="1"/>
          </p:cNvSpPr>
          <p:nvPr>
            <p:ph idx="1"/>
          </p:nvPr>
        </p:nvSpPr>
        <p:spPr>
          <a:xfrm>
            <a:off x="581192" y="2130014"/>
            <a:ext cx="11029615" cy="4727986"/>
          </a:xfrm>
        </p:spPr>
        <p:txBody>
          <a:bodyPr>
            <a:normAutofit lnSpcReduction="10000"/>
          </a:bodyPr>
          <a:lstStyle/>
          <a:p>
            <a:pPr lvl="0"/>
            <a:r>
              <a:rPr lang="en-US" sz="2400" dirty="0" err="1">
                <a:solidFill>
                  <a:srgbClr val="7030A0"/>
                </a:solidFill>
                <a:latin typeface="Times New Roman" panose="02020603050405020304" pitchFamily="18" charset="0"/>
                <a:cs typeface="Times New Roman" panose="02020603050405020304" pitchFamily="18" charset="0"/>
              </a:rPr>
              <a:t>async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7030A0"/>
                </a:solidFill>
                <a:latin typeface="Times New Roman" panose="02020603050405020304" pitchFamily="18" charset="0"/>
                <a:cs typeface="Times New Roman" panose="02020603050405020304" pitchFamily="18" charset="0"/>
              </a:rPr>
              <a:t>deepEqual</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a:t>
            </a:r>
          </a:p>
          <a:p>
            <a:pPr lvl="0"/>
            <a:r>
              <a:rPr lang="en-US" sz="2400" dirty="0">
                <a:solidFill>
                  <a:srgbClr val="7030A0"/>
                </a:solidFill>
                <a:latin typeface="Times New Roman" panose="02020603050405020304" pitchFamily="18" charset="0"/>
                <a:cs typeface="Times New Roman" panose="02020603050405020304" pitchFamily="18" charset="0"/>
              </a:rPr>
              <a:t>equal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ngặt</a:t>
            </a:r>
            <a:r>
              <a:rPr lang="en-US" sz="2400" dirty="0">
                <a:latin typeface="Times New Roman" panose="02020603050405020304" pitchFamily="18" charset="0"/>
                <a:cs typeface="Times New Roman" panose="02020603050405020304" pitchFamily="18" charset="0"/>
              </a:rPr>
              <a:t>.</a:t>
            </a:r>
          </a:p>
          <a:p>
            <a:pPr lvl="0"/>
            <a:r>
              <a:rPr lang="en-US" sz="2400" dirty="0">
                <a:solidFill>
                  <a:srgbClr val="7030A0"/>
                </a:solidFill>
                <a:latin typeface="Times New Roman" panose="02020603050405020304" pitchFamily="18" charset="0"/>
                <a:cs typeface="Times New Roman" panose="02020603050405020304" pitchFamily="18" charset="0"/>
              </a:rPr>
              <a:t>expect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(assertion)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test.</a:t>
            </a:r>
          </a:p>
          <a:p>
            <a:pPr lvl="0"/>
            <a:r>
              <a:rPr lang="en-US" sz="2400" dirty="0" err="1">
                <a:solidFill>
                  <a:srgbClr val="7030A0"/>
                </a:solidFill>
                <a:latin typeface="Times New Roman" panose="02020603050405020304" pitchFamily="18" charset="0"/>
                <a:cs typeface="Times New Roman" panose="02020603050405020304" pitchFamily="18" charset="0"/>
              </a:rPr>
              <a:t>notDeepEqual</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7030A0"/>
                </a:solidFill>
                <a:latin typeface="Times New Roman" panose="02020603050405020304" pitchFamily="18" charset="0"/>
                <a:cs typeface="Times New Roman" panose="02020603050405020304" pitchFamily="18" charset="0"/>
              </a:rPr>
              <a:t>notEqual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ngặt</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7030A0"/>
                </a:solidFill>
                <a:latin typeface="Times New Roman" panose="02020603050405020304" pitchFamily="18" charset="0"/>
                <a:cs typeface="Times New Roman" panose="02020603050405020304" pitchFamily="18" charset="0"/>
              </a:rPr>
              <a:t>notOk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7030A0"/>
                </a:solidFill>
                <a:latin typeface="Times New Roman" panose="02020603050405020304" pitchFamily="18" charset="0"/>
                <a:cs typeface="Times New Roman" panose="02020603050405020304" pitchFamily="18" charset="0"/>
              </a:rPr>
              <a:t>notPropEqual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a:t>
            </a:r>
          </a:p>
          <a:p>
            <a:pPr lvl="0"/>
            <a:endParaRPr lang="en-US" dirty="0"/>
          </a:p>
          <a:p>
            <a:endParaRPr lang="en-US" dirty="0"/>
          </a:p>
        </p:txBody>
      </p:sp>
      <p:sp>
        <p:nvSpPr>
          <p:cNvPr id="4" name="Slide Number Placeholder 3"/>
          <p:cNvSpPr>
            <a:spLocks noGrp="1"/>
          </p:cNvSpPr>
          <p:nvPr>
            <p:ph type="sldNum" sz="quarter" idx="12"/>
          </p:nvPr>
        </p:nvSpPr>
        <p:spPr/>
        <p:txBody>
          <a:bodyPr/>
          <a:lstStyle/>
          <a:p>
            <a:fld id="{6FE843D2-85B6-406D-9335-5CBC797C7DDC}" type="slidenum">
              <a:rPr lang="en-US" smtClean="0"/>
              <a:t>10</a:t>
            </a:fld>
            <a:endParaRPr lang="en-US" dirty="0"/>
          </a:p>
        </p:txBody>
      </p:sp>
    </p:spTree>
    <p:extLst>
      <p:ext uri="{BB962C8B-B14F-4D97-AF65-F5344CB8AC3E}">
        <p14:creationId xmlns:p14="http://schemas.microsoft.com/office/powerpoint/2010/main" val="206318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6"/>
            </a:pPr>
            <a:r>
              <a:rPr lang="en-US" sz="4400" dirty="0">
                <a:latin typeface="Times New Roman" panose="02020603050405020304" pitchFamily="18" charset="0"/>
                <a:cs typeface="Times New Roman" panose="02020603050405020304" pitchFamily="18" charset="0"/>
              </a:rPr>
              <a:t>Assertions</a:t>
            </a:r>
          </a:p>
        </p:txBody>
      </p:sp>
      <p:sp>
        <p:nvSpPr>
          <p:cNvPr id="3" name="Content Placeholder 2"/>
          <p:cNvSpPr>
            <a:spLocks noGrp="1"/>
          </p:cNvSpPr>
          <p:nvPr>
            <p:ph idx="1"/>
          </p:nvPr>
        </p:nvSpPr>
        <p:spPr>
          <a:xfrm>
            <a:off x="581192" y="1893346"/>
            <a:ext cx="11029616" cy="4862455"/>
          </a:xfrm>
        </p:spPr>
        <p:txBody>
          <a:bodyPr>
            <a:noAutofit/>
          </a:bodyPr>
          <a:lstStyle/>
          <a:p>
            <a:pPr lvl="0"/>
            <a:r>
              <a:rPr lang="en-US" sz="2400" dirty="0" err="1">
                <a:solidFill>
                  <a:srgbClr val="7030A0"/>
                </a:solidFill>
                <a:latin typeface="Times New Roman" panose="02020603050405020304" pitchFamily="18" charset="0"/>
                <a:cs typeface="Times New Roman" panose="02020603050405020304" pitchFamily="18" charset="0"/>
              </a:rPr>
              <a:t>notStrictEqual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a:t>
            </a:r>
          </a:p>
          <a:p>
            <a:pPr lvl="0"/>
            <a:r>
              <a:rPr lang="en-US" sz="2400" dirty="0">
                <a:solidFill>
                  <a:srgbClr val="7030A0"/>
                </a:solidFill>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7030A0"/>
                </a:solidFill>
                <a:latin typeface="Times New Roman" panose="02020603050405020304" pitchFamily="18" charset="0"/>
                <a:cs typeface="Times New Roman" panose="02020603050405020304" pitchFamily="18" charset="0"/>
              </a:rPr>
              <a:t>propEqual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7030A0"/>
                </a:solidFill>
                <a:latin typeface="Times New Roman" panose="02020603050405020304" pitchFamily="18" charset="0"/>
                <a:cs typeface="Times New Roman" panose="02020603050405020304" pitchFamily="18" charset="0"/>
              </a:rPr>
              <a:t>pushResult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khẳng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t>
            </a:r>
          </a:p>
          <a:p>
            <a:pPr lvl="0"/>
            <a:r>
              <a:rPr lang="en-US" sz="2400" dirty="0">
                <a:solidFill>
                  <a:srgbClr val="7030A0"/>
                </a:solidFill>
                <a:latin typeface="Times New Roman" panose="02020603050405020304" pitchFamily="18" charset="0"/>
                <a:cs typeface="Times New Roman" panose="02020603050405020304" pitchFamily="18" charset="0"/>
              </a:rPr>
              <a:t>step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7030A0"/>
                </a:solidFill>
                <a:latin typeface="Times New Roman" panose="02020603050405020304" pitchFamily="18" charset="0"/>
                <a:cs typeface="Times New Roman" panose="02020603050405020304" pitchFamily="18" charset="0"/>
              </a:rPr>
              <a:t>strictEqual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a:t>
            </a:r>
          </a:p>
          <a:p>
            <a:pPr lvl="0"/>
            <a:r>
              <a:rPr lang="en-US" sz="2400" dirty="0">
                <a:solidFill>
                  <a:srgbClr val="7030A0"/>
                </a:solidFill>
                <a:latin typeface="Times New Roman" panose="02020603050405020304" pitchFamily="18" charset="0"/>
                <a:cs typeface="Times New Roman" panose="02020603050405020304" pitchFamily="18" charset="0"/>
              </a:rPr>
              <a:t>throws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(callback)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endParaRPr lang="en-US" sz="2400" dirty="0">
              <a:latin typeface="Times New Roman" panose="02020603050405020304" pitchFamily="18" charset="0"/>
              <a:cs typeface="Times New Roman" panose="02020603050405020304" pitchFamily="18" charset="0"/>
            </a:endParaRPr>
          </a:p>
          <a:p>
            <a:r>
              <a:rPr lang="en-US" sz="2400" dirty="0" err="1">
                <a:solidFill>
                  <a:srgbClr val="7030A0"/>
                </a:solidFill>
                <a:latin typeface="Times New Roman" panose="02020603050405020304" pitchFamily="18" charset="0"/>
                <a:cs typeface="Times New Roman" panose="02020603050405020304" pitchFamily="18" charset="0"/>
              </a:rPr>
              <a:t>verifySteps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test.</a:t>
            </a:r>
          </a:p>
        </p:txBody>
      </p:sp>
      <p:sp>
        <p:nvSpPr>
          <p:cNvPr id="4" name="Slide Number Placeholder 3"/>
          <p:cNvSpPr>
            <a:spLocks noGrp="1"/>
          </p:cNvSpPr>
          <p:nvPr>
            <p:ph type="sldNum" sz="quarter" idx="12"/>
          </p:nvPr>
        </p:nvSpPr>
        <p:spPr/>
        <p:txBody>
          <a:bodyPr/>
          <a:lstStyle/>
          <a:p>
            <a:fld id="{6FE843D2-85B6-406D-9335-5CBC797C7DDC}" type="slidenum">
              <a:rPr lang="en-US" smtClean="0"/>
              <a:t>11</a:t>
            </a:fld>
            <a:endParaRPr lang="en-US"/>
          </a:p>
        </p:txBody>
      </p:sp>
    </p:spTree>
    <p:extLst>
      <p:ext uri="{BB962C8B-B14F-4D97-AF65-F5344CB8AC3E}">
        <p14:creationId xmlns:p14="http://schemas.microsoft.com/office/powerpoint/2010/main" val="312810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043953"/>
            <a:ext cx="11029615" cy="3997410"/>
          </a:xfrm>
        </p:spPr>
        <p:txBody>
          <a:bodyPr>
            <a:noAutofit/>
          </a:bodyPr>
          <a:lstStyle/>
          <a:p>
            <a:pPr lvl="0"/>
            <a:r>
              <a:rPr lang="en-US" sz="2400" dirty="0" err="1">
                <a:solidFill>
                  <a:srgbClr val="00B050"/>
                </a:solidFill>
                <a:latin typeface="Times New Roman" panose="02020603050405020304" pitchFamily="18" charset="0"/>
                <a:cs typeface="Times New Roman" panose="02020603050405020304" pitchFamily="18" charset="0"/>
              </a:rPr>
              <a:t>QUnit.assert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namespace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assertion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QUnit</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00B050"/>
                </a:solidFill>
                <a:latin typeface="Times New Roman" panose="02020603050405020304" pitchFamily="18" charset="0"/>
                <a:cs typeface="Times New Roman" panose="02020603050405020304" pitchFamily="18" charset="0"/>
              </a:rPr>
              <a:t>QUnit.config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QUnit</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00B050"/>
                </a:solidFill>
                <a:latin typeface="Times New Roman" panose="02020603050405020304" pitchFamily="18" charset="0"/>
                <a:cs typeface="Times New Roman" panose="02020603050405020304" pitchFamily="18" charset="0"/>
              </a:rPr>
              <a:t>QUnit.dump.parse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00B050"/>
                </a:solidFill>
                <a:latin typeface="Times New Roman" panose="02020603050405020304" pitchFamily="18" charset="0"/>
                <a:cs typeface="Times New Roman" panose="02020603050405020304" pitchFamily="18" charset="0"/>
              </a:rPr>
              <a:t>QUnit.extend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trộn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a:t>
            </a:r>
          </a:p>
          <a:p>
            <a:pPr lvl="0"/>
            <a:r>
              <a:rPr lang="en-US" sz="2400" dirty="0" err="1">
                <a:solidFill>
                  <a:srgbClr val="00B050"/>
                </a:solidFill>
                <a:latin typeface="Times New Roman" panose="02020603050405020304" pitchFamily="18" charset="0"/>
                <a:cs typeface="Times New Roman" panose="02020603050405020304" pitchFamily="18" charset="0"/>
              </a:rPr>
              <a:t>QUnit.push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assertion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a:t>
            </a:r>
          </a:p>
          <a:p>
            <a:r>
              <a:rPr lang="en-US" sz="2400" dirty="0" err="1">
                <a:solidFill>
                  <a:srgbClr val="00B050"/>
                </a:solidFill>
                <a:latin typeface="Times New Roman" panose="02020603050405020304" pitchFamily="18" charset="0"/>
                <a:cs typeface="Times New Roman" panose="02020603050405020304" pitchFamily="18" charset="0"/>
              </a:rPr>
              <a:t>QUnit.stack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stacktrace</a:t>
            </a:r>
            <a:r>
              <a:rPr lang="en-US" sz="2400" dirty="0">
                <a:latin typeface="Times New Roman" panose="02020603050405020304" pitchFamily="18" charset="0"/>
                <a:cs typeface="Times New Roman" panose="02020603050405020304" pitchFamily="18" charset="0"/>
              </a:rPr>
              <a:t> (call stack).</a:t>
            </a:r>
          </a:p>
        </p:txBody>
      </p:sp>
      <p:sp>
        <p:nvSpPr>
          <p:cNvPr id="4" name="Slide Number Placeholder 3"/>
          <p:cNvSpPr>
            <a:spLocks noGrp="1"/>
          </p:cNvSpPr>
          <p:nvPr>
            <p:ph type="sldNum" sz="quarter" idx="12"/>
          </p:nvPr>
        </p:nvSpPr>
        <p:spPr/>
        <p:txBody>
          <a:bodyPr/>
          <a:lstStyle/>
          <a:p>
            <a:fld id="{6FE843D2-85B6-406D-9335-5CBC797C7DDC}" type="slidenum">
              <a:rPr lang="en-US" smtClean="0"/>
              <a:t>12</a:t>
            </a:fld>
            <a:endParaRPr lang="en-US"/>
          </a:p>
        </p:txBody>
      </p:sp>
      <p:sp>
        <p:nvSpPr>
          <p:cNvPr id="5" name="Title 1"/>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startAt="7"/>
            </a:pPr>
            <a:r>
              <a:rPr lang="en-US" sz="4400" dirty="0" err="1">
                <a:latin typeface="Times New Roman" panose="02020603050405020304" pitchFamily="18" charset="0"/>
                <a:cs typeface="Times New Roman" panose="02020603050405020304" pitchFamily="18" charset="0"/>
              </a:rPr>
              <a:t>Config</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39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8"/>
            </a:pPr>
            <a:r>
              <a:rPr lang="en-US" sz="4400" dirty="0">
                <a:latin typeface="Times New Roman" panose="02020603050405020304" pitchFamily="18" charset="0"/>
                <a:cs typeface="Times New Roman" panose="02020603050405020304" pitchFamily="18" charset="0"/>
              </a:rPr>
              <a:t>Callbacks</a:t>
            </a:r>
          </a:p>
        </p:txBody>
      </p:sp>
      <p:sp>
        <p:nvSpPr>
          <p:cNvPr id="3" name="Content Placeholder 2"/>
          <p:cNvSpPr>
            <a:spLocks noGrp="1"/>
          </p:cNvSpPr>
          <p:nvPr>
            <p:ph idx="1"/>
          </p:nvPr>
        </p:nvSpPr>
        <p:spPr>
          <a:xfrm>
            <a:off x="581192" y="2011680"/>
            <a:ext cx="11029616" cy="4475181"/>
          </a:xfrm>
        </p:spPr>
        <p:txBody>
          <a:bodyPr>
            <a:noAutofit/>
          </a:bodyPr>
          <a:lstStyle/>
          <a:p>
            <a:pPr lvl="0"/>
            <a:r>
              <a:rPr lang="en-US" sz="2400" dirty="0" err="1">
                <a:solidFill>
                  <a:schemeClr val="accent1">
                    <a:lumMod val="50000"/>
                    <a:lumOff val="50000"/>
                  </a:schemeClr>
                </a:solidFill>
                <a:latin typeface="Times New Roman" panose="02020603050405020304" pitchFamily="18" charset="0"/>
                <a:cs typeface="Times New Roman" panose="02020603050405020304" pitchFamily="18" charset="0"/>
              </a:rPr>
              <a:t>QUnit.begin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a:t>
            </a:r>
          </a:p>
          <a:p>
            <a:pPr lvl="0"/>
            <a:r>
              <a:rPr lang="en-US" sz="2400" dirty="0" err="1">
                <a:solidFill>
                  <a:schemeClr val="accent1">
                    <a:lumMod val="50000"/>
                    <a:lumOff val="50000"/>
                  </a:schemeClr>
                </a:solidFill>
                <a:latin typeface="Times New Roman" panose="02020603050405020304" pitchFamily="18" charset="0"/>
                <a:cs typeface="Times New Roman" panose="02020603050405020304" pitchFamily="18" charset="0"/>
              </a:rPr>
              <a:t>QUnit.done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thúc</a:t>
            </a:r>
            <a:r>
              <a:rPr lang="en-US" sz="2400" dirty="0">
                <a:latin typeface="Times New Roman" panose="02020603050405020304" pitchFamily="18" charset="0"/>
                <a:cs typeface="Times New Roman" panose="02020603050405020304" pitchFamily="18" charset="0"/>
              </a:rPr>
              <a:t>.</a:t>
            </a:r>
          </a:p>
          <a:p>
            <a:pPr lvl="0"/>
            <a:r>
              <a:rPr lang="en-US" sz="2400" dirty="0">
                <a:solidFill>
                  <a:schemeClr val="accent1">
                    <a:lumMod val="50000"/>
                    <a:lumOff val="50000"/>
                  </a:schemeClr>
                </a:solidFill>
                <a:latin typeface="Times New Roman" panose="02020603050405020304" pitchFamily="18" charset="0"/>
                <a:cs typeface="Times New Roman" panose="02020603050405020304" pitchFamily="18" charset="0"/>
              </a:rPr>
              <a:t>QUnit.log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khẳng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(assertion)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a:t>
            </a:r>
          </a:p>
          <a:p>
            <a:pPr lvl="0"/>
            <a:r>
              <a:rPr lang="en-US" sz="2400" dirty="0" err="1">
                <a:solidFill>
                  <a:schemeClr val="accent1">
                    <a:lumMod val="50000"/>
                    <a:lumOff val="50000"/>
                  </a:schemeClr>
                </a:solidFill>
                <a:latin typeface="Times New Roman" panose="02020603050405020304" pitchFamily="18" charset="0"/>
                <a:cs typeface="Times New Roman" panose="02020603050405020304" pitchFamily="18" charset="0"/>
              </a:rPr>
              <a:t>QUnit.moduleDone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1 module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thúc</a:t>
            </a:r>
            <a:r>
              <a:rPr lang="en-US" sz="2400" dirty="0">
                <a:latin typeface="Times New Roman" panose="02020603050405020304" pitchFamily="18" charset="0"/>
                <a:cs typeface="Times New Roman" panose="02020603050405020304" pitchFamily="18" charset="0"/>
              </a:rPr>
              <a:t>.</a:t>
            </a:r>
          </a:p>
          <a:p>
            <a:pPr lvl="0"/>
            <a:r>
              <a:rPr lang="en-US" sz="2400" dirty="0" err="1">
                <a:solidFill>
                  <a:schemeClr val="accent1">
                    <a:lumMod val="50000"/>
                    <a:lumOff val="50000"/>
                  </a:schemeClr>
                </a:solidFill>
                <a:latin typeface="Times New Roman" panose="02020603050405020304" pitchFamily="18" charset="0"/>
                <a:cs typeface="Times New Roman" panose="02020603050405020304" pitchFamily="18" charset="0"/>
              </a:rPr>
              <a:t>QUnit.moduleStart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1 module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a:t>
            </a:r>
          </a:p>
          <a:p>
            <a:pPr lvl="0"/>
            <a:r>
              <a:rPr lang="en-US" sz="2400" dirty="0" err="1">
                <a:solidFill>
                  <a:schemeClr val="accent1">
                    <a:lumMod val="50000"/>
                    <a:lumOff val="50000"/>
                  </a:schemeClr>
                </a:solidFill>
                <a:latin typeface="Times New Roman" panose="02020603050405020304" pitchFamily="18" charset="0"/>
                <a:cs typeface="Times New Roman" panose="02020603050405020304" pitchFamily="18" charset="0"/>
              </a:rPr>
              <a:t>QUnit.on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endParaRPr lang="en-US" sz="2400" dirty="0">
              <a:latin typeface="Times New Roman" panose="02020603050405020304" pitchFamily="18" charset="0"/>
              <a:cs typeface="Times New Roman" panose="02020603050405020304" pitchFamily="18" charset="0"/>
            </a:endParaRPr>
          </a:p>
          <a:p>
            <a:pPr lvl="0"/>
            <a:r>
              <a:rPr lang="en-US" sz="2400" dirty="0" err="1">
                <a:solidFill>
                  <a:schemeClr val="accent1">
                    <a:lumMod val="50000"/>
                    <a:lumOff val="50000"/>
                  </a:schemeClr>
                </a:solidFill>
                <a:latin typeface="Times New Roman" panose="02020603050405020304" pitchFamily="18" charset="0"/>
                <a:cs typeface="Times New Roman" panose="02020603050405020304" pitchFamily="18" charset="0"/>
              </a:rPr>
              <a:t>QUnit.testDone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thúc</a:t>
            </a:r>
            <a:r>
              <a:rPr lang="en-US" sz="2400" dirty="0">
                <a:latin typeface="Times New Roman" panose="02020603050405020304" pitchFamily="18" charset="0"/>
                <a:cs typeface="Times New Roman" panose="02020603050405020304" pitchFamily="18" charset="0"/>
              </a:rPr>
              <a:t>.</a:t>
            </a:r>
          </a:p>
          <a:p>
            <a:r>
              <a:rPr lang="en-US" sz="2400" dirty="0" err="1">
                <a:solidFill>
                  <a:schemeClr val="accent1">
                    <a:lumMod val="50000"/>
                    <a:lumOff val="50000"/>
                  </a:schemeClr>
                </a:solidFill>
                <a:latin typeface="Times New Roman" panose="02020603050405020304" pitchFamily="18" charset="0"/>
                <a:cs typeface="Times New Roman" panose="02020603050405020304" pitchFamily="18" charset="0"/>
              </a:rPr>
              <a:t>QUnit.testStart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6FE843D2-85B6-406D-9335-5CBC797C7DDC}" type="slidenum">
              <a:rPr lang="en-US" smtClean="0"/>
              <a:t>13</a:t>
            </a:fld>
            <a:endParaRPr lang="en-US"/>
          </a:p>
        </p:txBody>
      </p:sp>
    </p:spTree>
    <p:extLst>
      <p:ext uri="{BB962C8B-B14F-4D97-AF65-F5344CB8AC3E}">
        <p14:creationId xmlns:p14="http://schemas.microsoft.com/office/powerpoint/2010/main" val="260685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anim calcmode="lin" valueType="num">
                                      <p:cBhvr>
                                        <p:cTn id="1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2" end="2"/>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anim calcmode="lin" valueType="num">
                                      <p:cBhvr>
                                        <p:cTn id="23"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3" end="3"/>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anim calcmode="lin" valueType="num">
                                      <p:cBhvr>
                                        <p:cTn id="28"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4" end="4"/>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anim calcmode="lin" valueType="num">
                                      <p:cBhvr>
                                        <p:cTn id="3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5" end="5"/>
                                            </p:txEl>
                                          </p:spTgt>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anim calcmode="lin" valueType="num">
                                      <p:cBhvr>
                                        <p:cTn id="38"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39" dur="2000" fill="hold"/>
                                        <p:tgtEl>
                                          <p:spTgt spid="3">
                                            <p:txEl>
                                              <p:pRg st="6" end="6"/>
                                            </p:txEl>
                                          </p:spTgt>
                                        </p:tgtEl>
                                        <p:attrNameLst>
                                          <p:attrName>ppt_h</p:attrName>
                                        </p:attrNameLst>
                                      </p:cBhvr>
                                      <p:tavLst>
                                        <p:tav tm="0">
                                          <p:val>
                                            <p:strVal val="#ppt_h"/>
                                          </p:val>
                                        </p:tav>
                                        <p:tav tm="100000">
                                          <p:val>
                                            <p:strVal val="#ppt_h"/>
                                          </p:val>
                                        </p:tav>
                                      </p:tavLst>
                                    </p:anim>
                                  </p:childTnLst>
                                </p:cTn>
                              </p:par>
                              <p:par>
                                <p:cTn id="40" presetID="45"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anim calcmode="lin" valueType="num">
                                      <p:cBhvr>
                                        <p:cTn id="43"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9"/>
            </a:pPr>
            <a:r>
              <a:rPr lang="en-US" sz="4400" dirty="0" err="1">
                <a:latin typeface="Times New Roman" panose="02020603050405020304" pitchFamily="18" charset="0"/>
                <a:cs typeface="Times New Roman" panose="02020603050405020304" pitchFamily="18" charset="0"/>
              </a:rPr>
              <a:t>Async</a:t>
            </a:r>
            <a:r>
              <a:rPr lang="en-US" sz="4400" dirty="0">
                <a:latin typeface="Times New Roman" panose="02020603050405020304" pitchFamily="18" charset="0"/>
                <a:cs typeface="Times New Roman" panose="02020603050405020304" pitchFamily="18" charset="0"/>
              </a:rPr>
              <a:t> control</a:t>
            </a:r>
          </a:p>
        </p:txBody>
      </p:sp>
      <p:sp>
        <p:nvSpPr>
          <p:cNvPr id="3" name="Content Placeholder 2"/>
          <p:cNvSpPr>
            <a:spLocks noGrp="1"/>
          </p:cNvSpPr>
          <p:nvPr>
            <p:ph idx="1"/>
          </p:nvPr>
        </p:nvSpPr>
        <p:spPr>
          <a:xfrm>
            <a:off x="581192" y="1290918"/>
            <a:ext cx="11029616" cy="4567881"/>
          </a:xfrm>
        </p:spPr>
        <p:txBody>
          <a:bodyPr>
            <a:normAutofit/>
          </a:bodyPr>
          <a:lstStyle/>
          <a:p>
            <a:pPr lvl="0"/>
            <a:r>
              <a:rPr lang="en-US" sz="2400" dirty="0" err="1">
                <a:solidFill>
                  <a:srgbClr val="C00000"/>
                </a:solidFill>
                <a:latin typeface="Times New Roman" panose="02020603050405020304" pitchFamily="18" charset="0"/>
                <a:cs typeface="Times New Roman" panose="02020603050405020304" pitchFamily="18" charset="0"/>
              </a:rPr>
              <a:t>async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QUnit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a:t>
            </a:r>
          </a:p>
          <a:p>
            <a:pPr lvl="0"/>
            <a:r>
              <a:rPr lang="en-US" sz="2400" dirty="0">
                <a:solidFill>
                  <a:srgbClr val="C00000"/>
                </a:solidFill>
                <a:latin typeface="Times New Roman" panose="02020603050405020304" pitchFamily="18" charset="0"/>
                <a:cs typeface="Times New Roman" panose="02020603050405020304" pitchFamily="18" charset="0"/>
              </a:rPr>
              <a:t>start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a:t>
            </a:r>
          </a:p>
          <a:p>
            <a:r>
              <a:rPr lang="en-US" sz="2400" dirty="0">
                <a:solidFill>
                  <a:srgbClr val="C00000"/>
                </a:solidFill>
                <a:latin typeface="Times New Roman" panose="02020603050405020304" pitchFamily="18" charset="0"/>
                <a:cs typeface="Times New Roman" panose="02020603050405020304" pitchFamily="18" charset="0"/>
              </a:rPr>
              <a:t>test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6FE843D2-85B6-406D-9335-5CBC797C7DDC}" type="slidenum">
              <a:rPr lang="en-US" smtClean="0"/>
              <a:t>14</a:t>
            </a:fld>
            <a:endParaRPr lang="en-US"/>
          </a:p>
        </p:txBody>
      </p:sp>
    </p:spTree>
    <p:extLst>
      <p:ext uri="{BB962C8B-B14F-4D97-AF65-F5344CB8AC3E}">
        <p14:creationId xmlns:p14="http://schemas.microsoft.com/office/powerpoint/2010/main" val="1220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10"/>
            </a:pPr>
            <a:r>
              <a:rPr lang="en-US" sz="4400" dirty="0">
                <a:latin typeface="Times New Roman" panose="02020603050405020304" pitchFamily="18" charset="0"/>
                <a:cs typeface="Times New Roman" panose="02020603050405020304" pitchFamily="18" charset="0"/>
              </a:rPr>
              <a:t>DEMO</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FE843D2-85B6-406D-9335-5CBC797C7DDC}" type="slidenum">
              <a:rPr lang="en-US" smtClean="0"/>
              <a:t>15</a:t>
            </a:fld>
            <a:endParaRPr lang="en-US"/>
          </a:p>
        </p:txBody>
      </p:sp>
    </p:spTree>
    <p:extLst>
      <p:ext uri="{BB962C8B-B14F-4D97-AF65-F5344CB8AC3E}">
        <p14:creationId xmlns:p14="http://schemas.microsoft.com/office/powerpoint/2010/main" val="364083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549" y="0"/>
            <a:ext cx="11317044" cy="6858000"/>
          </a:xfrm>
        </p:spPr>
      </p:pic>
      <p:sp>
        <p:nvSpPr>
          <p:cNvPr id="4" name="Slide Number Placeholder 3"/>
          <p:cNvSpPr>
            <a:spLocks noGrp="1"/>
          </p:cNvSpPr>
          <p:nvPr>
            <p:ph type="sldNum" sz="quarter" idx="12"/>
          </p:nvPr>
        </p:nvSpPr>
        <p:spPr/>
        <p:txBody>
          <a:bodyPr/>
          <a:lstStyle/>
          <a:p>
            <a:fld id="{6FE843D2-85B6-406D-9335-5CBC797C7DDC}" type="slidenum">
              <a:rPr lang="en-US" smtClean="0"/>
              <a:t>16</a:t>
            </a:fld>
            <a:endParaRPr lang="en-US"/>
          </a:p>
        </p:txBody>
      </p:sp>
    </p:spTree>
    <p:extLst>
      <p:ext uri="{BB962C8B-B14F-4D97-AF65-F5344CB8AC3E}">
        <p14:creationId xmlns:p14="http://schemas.microsoft.com/office/powerpoint/2010/main" val="141882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en-US" sz="4400" dirty="0" err="1">
                <a:latin typeface="Times New Roman" panose="02020603050405020304" pitchFamily="18" charset="0"/>
                <a:ea typeface="Aachen" panose="02020500000000000000" pitchFamily="18" charset="0"/>
                <a:cs typeface="Times New Roman" panose="02020603050405020304" pitchFamily="18" charset="0"/>
              </a:rPr>
              <a:t>Giới</a:t>
            </a:r>
            <a:r>
              <a:rPr lang="en-US" sz="4400" dirty="0">
                <a:latin typeface="Times New Roman" panose="02020603050405020304" pitchFamily="18" charset="0"/>
                <a:ea typeface="Aachen" panose="02020500000000000000" pitchFamily="18" charset="0"/>
                <a:cs typeface="Times New Roman" panose="02020603050405020304" pitchFamily="18" charset="0"/>
              </a:rPr>
              <a:t> </a:t>
            </a:r>
            <a:r>
              <a:rPr lang="en-US" sz="4400" dirty="0" err="1">
                <a:latin typeface="Times New Roman" panose="02020603050405020304" pitchFamily="18" charset="0"/>
                <a:ea typeface="Aachen" panose="02020500000000000000" pitchFamily="18" charset="0"/>
                <a:cs typeface="Times New Roman" panose="02020603050405020304" pitchFamily="18" charset="0"/>
              </a:rPr>
              <a:t>thiệu</a:t>
            </a:r>
            <a:endParaRPr lang="en-US" sz="4400" dirty="0">
              <a:latin typeface="Times New Roman" panose="02020603050405020304" pitchFamily="18" charset="0"/>
              <a:ea typeface="Aachen" panose="02020500000000000000" pitchFamily="18" charset="0"/>
              <a:cs typeface="Times New Roman" panose="02020603050405020304" pitchFamily="18" charset="0"/>
            </a:endParaRPr>
          </a:p>
        </p:txBody>
      </p:sp>
      <p:sp>
        <p:nvSpPr>
          <p:cNvPr id="3" name="Content Placeholder 2"/>
          <p:cNvSpPr>
            <a:spLocks noGrp="1"/>
          </p:cNvSpPr>
          <p:nvPr>
            <p:ph idx="1"/>
          </p:nvPr>
        </p:nvSpPr>
        <p:spPr>
          <a:xfrm>
            <a:off x="581192" y="1839558"/>
            <a:ext cx="5421575" cy="4201805"/>
          </a:xfrm>
        </p:spPr>
        <p:txBody>
          <a:bodyPr>
            <a:normAutofit/>
          </a:bodyPr>
          <a:lstStyle/>
          <a:p>
            <a:r>
              <a:rPr lang="en-US" sz="2400" dirty="0" err="1">
                <a:latin typeface="Times New Roman" panose="02020603050405020304" pitchFamily="18" charset="0"/>
                <a:cs typeface="Times New Roman" panose="02020603050405020304" pitchFamily="18" charset="0"/>
              </a:rPr>
              <a:t>QUnit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1 framework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(Unit Testing)</a:t>
            </a:r>
            <a:r>
              <a:rPr lang="vi-VN" sz="2400" dirty="0">
                <a:latin typeface="Times New Roman" panose="02020603050405020304" pitchFamily="18" charset="0"/>
                <a:cs typeface="Times New Roman" panose="02020603050405020304" pitchFamily="18" charset="0"/>
              </a:rPr>
              <a:t> mạnh, dễ sử dụng.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Kiểm thử đơn vị là gì?</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Kiểm thử đơn vị là 1 phương pháp kiểm thử phần mềm, công việc chính là kiểm thử chức năng, cụ thể là các thành phần trong chức năng 1 cách riêng biệt với nhau.</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E843D2-85B6-406D-9335-5CBC797C7DDC}" type="slidenum">
              <a:rPr lang="en-US" smtClean="0"/>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016" y="1957891"/>
            <a:ext cx="3216948" cy="3045359"/>
          </a:xfrm>
          <a:prstGeom prst="rect">
            <a:avLst/>
          </a:prstGeom>
        </p:spPr>
      </p:pic>
    </p:spTree>
    <p:extLst>
      <p:ext uri="{BB962C8B-B14F-4D97-AF65-F5344CB8AC3E}">
        <p14:creationId xmlns:p14="http://schemas.microsoft.com/office/powerpoint/2010/main" val="23630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en-US" sz="4400" dirty="0" err="1">
                <a:latin typeface="Times New Roman" panose="02020603050405020304" pitchFamily="18" charset="0"/>
                <a:cs typeface="Times New Roman" panose="02020603050405020304" pitchFamily="18" charset="0"/>
              </a:rPr>
              <a:t>Giới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thiệu</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882127"/>
            <a:ext cx="10933474" cy="6626711"/>
          </a:xfrm>
        </p:spPr>
        <p:txBody>
          <a:bodyPr>
            <a:noAutofit/>
          </a:bodyPr>
          <a:lstStyle/>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Kiểm thử đơn vị dùng để làm gì?</a:t>
            </a:r>
            <a:endParaRPr lang="en-US" sz="2400" dirty="0">
              <a:latin typeface="Times New Roman" panose="02020603050405020304" pitchFamily="18" charset="0"/>
              <a:cs typeface="Times New Roman" panose="02020603050405020304" pitchFamily="18" charset="0"/>
            </a:endParaRPr>
          </a:p>
          <a:p>
            <a:pPr lvl="0"/>
            <a:r>
              <a:rPr lang="vi-VN" sz="2400" dirty="0">
                <a:latin typeface="Times New Roman" panose="02020603050405020304" pitchFamily="18" charset="0"/>
                <a:cs typeface="Times New Roman" panose="02020603050405020304" pitchFamily="18" charset="0"/>
              </a:rPr>
              <a:t>Đảm bảo các thành phần của chức năng hoạt động độc lập với nhau,</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tìm kiếm bug, phát hiện hồi quy</a:t>
            </a:r>
            <a:r>
              <a:rPr lang="en-US" sz="2400" dirty="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hiết kế các thành phần trong phần mềm một cách tốt hơn.</a:t>
            </a:r>
            <a:endParaRPr lang="en-US" sz="2400" dirty="0">
              <a:latin typeface="Times New Roman" panose="02020603050405020304" pitchFamily="18" charset="0"/>
              <a:cs typeface="Times New Roman" panose="02020603050405020304" pitchFamily="18" charset="0"/>
            </a:endParaRPr>
          </a:p>
          <a:p>
            <a:pPr lvl="0"/>
            <a:r>
              <a:rPr lang="vi-VN" sz="2400" dirty="0">
                <a:latin typeface="Times New Roman" panose="02020603050405020304" pitchFamily="18" charset="0"/>
                <a:cs typeface="Times New Roman" panose="02020603050405020304" pitchFamily="18" charset="0"/>
              </a:rPr>
              <a:t>Dùng để test jQuery, jQuery UI, jQuery Mobile</a:t>
            </a:r>
            <a:r>
              <a:rPr lang="en-US" sz="2400" dirty="0">
                <a:latin typeface="Times New Roman" panose="02020603050405020304" pitchFamily="18" charset="0"/>
                <a:cs typeface="Times New Roman" panose="02020603050405020304" pitchFamily="18" charset="0"/>
              </a:rPr>
              <a:t>.</a:t>
            </a:r>
          </a:p>
          <a:p>
            <a:pPr lvl="0"/>
            <a:r>
              <a:rPr lang="vi-VN" sz="2400" dirty="0">
                <a:latin typeface="Times New Roman" panose="02020603050405020304" pitchFamily="18" charset="0"/>
                <a:cs typeface="Times New Roman" panose="02020603050405020304" pitchFamily="18" charset="0"/>
              </a:rPr>
              <a:t>Là 1 framework để kiểm tra các loại code Javascript và cả chính nó</a:t>
            </a:r>
            <a:r>
              <a:rPr lang="en-US" sz="2400" dirty="0">
                <a:latin typeface="Times New Roman" panose="02020603050405020304" pitchFamily="18" charset="0"/>
                <a:cs typeface="Times New Roman" panose="02020603050405020304" pitchFamily="18" charset="0"/>
              </a:rPr>
              <a:t>.</a:t>
            </a:r>
          </a:p>
          <a:p>
            <a:pPr lvl="0"/>
            <a:r>
              <a:rPr lang="vi-VN" sz="2400" dirty="0">
                <a:latin typeface="Times New Roman" panose="02020603050405020304" pitchFamily="18" charset="0"/>
                <a:cs typeface="Times New Roman" panose="02020603050405020304" pitchFamily="18" charset="0"/>
              </a:rPr>
              <a:t>Hỗ trợ máy chủ và môi trường của máy client.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Agile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TDD, BDD.</a:t>
            </a:r>
          </a:p>
          <a:p>
            <a:pPr marL="0" lvl="0" indent="0">
              <a:buNone/>
            </a:pPr>
            <a:endParaRPr lang="en-US" sz="2400" dirty="0">
              <a:latin typeface="Gill Sans MT (Body)"/>
            </a:endParaRPr>
          </a:p>
        </p:txBody>
      </p:sp>
      <p:sp>
        <p:nvSpPr>
          <p:cNvPr id="4" name="Slide Number Placeholder 3"/>
          <p:cNvSpPr>
            <a:spLocks noGrp="1"/>
          </p:cNvSpPr>
          <p:nvPr>
            <p:ph type="sldNum" sz="quarter" idx="12"/>
          </p:nvPr>
        </p:nvSpPr>
        <p:spPr/>
        <p:txBody>
          <a:bodyPr/>
          <a:lstStyle/>
          <a:p>
            <a:fld id="{6FE843D2-85B6-406D-9335-5CBC797C7DDC}" type="slidenum">
              <a:rPr lang="en-US" smtClean="0"/>
              <a:t>3</a:t>
            </a:fld>
            <a:endParaRPr lang="en-US"/>
          </a:p>
        </p:txBody>
      </p:sp>
    </p:spTree>
    <p:extLst>
      <p:ext uri="{BB962C8B-B14F-4D97-AF65-F5344CB8AC3E}">
        <p14:creationId xmlns:p14="http://schemas.microsoft.com/office/powerpoint/2010/main" val="233254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en-US" sz="4400" dirty="0" err="1">
                <a:latin typeface="Times New Roman" panose="02020603050405020304" pitchFamily="18" charset="0"/>
                <a:cs typeface="Times New Roman" panose="02020603050405020304" pitchFamily="18" charset="0"/>
              </a:rPr>
              <a:t>Giới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thiệu</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1" y="1715956"/>
            <a:ext cx="5367788" cy="5007293"/>
          </a:xfrm>
        </p:spPr>
        <p:txBody>
          <a:bodyPr>
            <a:no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TDD(Test Driven Development)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a:t>
            </a:r>
            <a:r>
              <a:rPr lang="vi-VN" sz="2400" dirty="0">
                <a:latin typeface="Times New Roman" panose="02020603050405020304" pitchFamily="18" charset="0"/>
                <a:cs typeface="Times New Roman" panose="02020603050405020304" pitchFamily="18" charset="0"/>
              </a:rPr>
              <a:t>ó thể được tạm hiểu là mô hình phát triển với trọng tâm hướng về việc kiểm thử. </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TDD được xây dựng theo hai tiêu chí: Test-First (Kiểm thử trước) và Refactoring (Điều chỉnh mã nguồn) [1]. Trong đó, khi một yêu cầu phần mềm (requirement) được đặt ra:</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E843D2-85B6-406D-9335-5CBC797C7DDC}" type="slidenum">
              <a:rPr lang="en-US" smtClean="0"/>
              <a:t>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55974"/>
            <a:ext cx="5142154" cy="4867275"/>
          </a:xfrm>
          <a:prstGeom prst="rect">
            <a:avLst/>
          </a:prstGeom>
        </p:spPr>
      </p:pic>
    </p:spTree>
    <p:extLst>
      <p:ext uri="{BB962C8B-B14F-4D97-AF65-F5344CB8AC3E}">
        <p14:creationId xmlns:p14="http://schemas.microsoft.com/office/powerpoint/2010/main" val="162338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en-US" sz="4400" dirty="0" err="1">
                <a:latin typeface="Times New Roman" panose="02020603050405020304" pitchFamily="18" charset="0"/>
                <a:cs typeface="Times New Roman" panose="02020603050405020304" pitchFamily="18" charset="0"/>
              </a:rPr>
              <a:t>Giới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thiệu</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1715957"/>
            <a:ext cx="5798093" cy="5142044"/>
          </a:xfrm>
        </p:spPr>
        <p:txBody>
          <a:bodyPr>
            <a:no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BDD(Behavior Driven Development)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à sự mở rộng của TD</a:t>
            </a:r>
            <a:r>
              <a:rPr lang="en-US" sz="2400" dirty="0">
                <a:latin typeface="Times New Roman" panose="02020603050405020304" pitchFamily="18" charset="0"/>
                <a:cs typeface="Times New Roman" panose="02020603050405020304" pitchFamily="18" charset="0"/>
              </a:rPr>
              <a:t>D, </a:t>
            </a:r>
            <a:r>
              <a:rPr lang="vi-VN" sz="2400" dirty="0">
                <a:latin typeface="Times New Roman" panose="02020603050405020304" pitchFamily="18" charset="0"/>
                <a:cs typeface="Times New Roman" panose="02020603050405020304" pitchFamily="18" charset="0"/>
              </a:rPr>
              <a:t>tập trung vào phát triển phần mềm theo hướng hành vi.</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requirement các kịch bản test sẽ được viết trước dưới dạng ngôn ngữ tự nhiên dễ hiểu nhất sau đó mới thực hiện cài đặt source code đễ pass qua tất cả các stories đó.</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Những kịch bản test này được viết dưới dạng các feature file</a:t>
            </a:r>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6FE843D2-85B6-406D-9335-5CBC797C7DDC}" type="slidenum">
              <a:rPr lang="en-US" smtClean="0"/>
              <a:t>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134" y="1914862"/>
            <a:ext cx="5091674" cy="3851238"/>
          </a:xfrm>
          <a:prstGeom prst="rect">
            <a:avLst/>
          </a:prstGeom>
        </p:spPr>
      </p:pic>
    </p:spTree>
    <p:extLst>
      <p:ext uri="{BB962C8B-B14F-4D97-AF65-F5344CB8AC3E}">
        <p14:creationId xmlns:p14="http://schemas.microsoft.com/office/powerpoint/2010/main" val="140088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en-US" sz="4400" dirty="0" err="1">
                <a:latin typeface="Times New Roman" panose="02020603050405020304" pitchFamily="18" charset="0"/>
                <a:cs typeface="Times New Roman" panose="02020603050405020304" pitchFamily="18" charset="0"/>
              </a:rPr>
              <a:t>Tính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chất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043953"/>
            <a:ext cx="11029616" cy="3997409"/>
          </a:xfrm>
        </p:spPr>
        <p:txBody>
          <a:bodyPr>
            <a:normAutofit/>
          </a:bodyPr>
          <a:lstStyle/>
          <a:p>
            <a:pPr lvl="0"/>
            <a:r>
              <a:rPr lang="vi-VN" sz="2400" dirty="0">
                <a:latin typeface="Times New Roman" panose="02020603050405020304" pitchFamily="18" charset="0"/>
                <a:cs typeface="Times New Roman" panose="02020603050405020304" pitchFamily="18" charset="0"/>
              </a:rPr>
              <a:t>Cài đặt đơn giản, không có yêu cầu gì nhiều.</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hực thi</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vừa đơn giản và vừa nhanh.</a:t>
            </a:r>
            <a:endParaRPr lang="en-US" sz="2400" dirty="0">
              <a:latin typeface="Times New Roman" panose="02020603050405020304" pitchFamily="18" charset="0"/>
              <a:cs typeface="Times New Roman" panose="02020603050405020304" pitchFamily="18" charset="0"/>
            </a:endParaRPr>
          </a:p>
          <a:p>
            <a:pPr lvl="0"/>
            <a:r>
              <a:rPr lang="vi-VN" sz="2400" dirty="0">
                <a:latin typeface="Times New Roman" panose="02020603050405020304" pitchFamily="18" charset="0"/>
                <a:cs typeface="Times New Roman" panose="02020603050405020304" pitchFamily="18" charset="0"/>
              </a:rPr>
              <a:t>Cố định và dựa vào API nhưng có thể mở rộng.</a:t>
            </a:r>
            <a:endParaRPr lang="en-US" sz="2400" dirty="0">
              <a:latin typeface="Times New Roman" panose="02020603050405020304" pitchFamily="18" charset="0"/>
              <a:cs typeface="Times New Roman" panose="02020603050405020304" pitchFamily="18" charset="0"/>
            </a:endParaRPr>
          </a:p>
          <a:p>
            <a:pPr lvl="0"/>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động được trên nhiều môi trường khác nhau.</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t>
            </a:r>
            <a:r>
              <a:rPr lang="vi-VN" sz="2400" dirty="0">
                <a:latin typeface="Times New Roman" panose="02020603050405020304" pitchFamily="18" charset="0"/>
                <a:cs typeface="Times New Roman" panose="02020603050405020304" pitchFamily="18" charset="0"/>
              </a:rPr>
              <a:t>iễn phí.</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E843D2-85B6-406D-9335-5CBC797C7DDC}" type="slidenum">
              <a:rPr lang="en-US" smtClean="0"/>
              <a:t>6</a:t>
            </a:fld>
            <a:endParaRPr lang="en-US"/>
          </a:p>
        </p:txBody>
      </p:sp>
    </p:spTree>
    <p:extLst>
      <p:ext uri="{BB962C8B-B14F-4D97-AF65-F5344CB8AC3E}">
        <p14:creationId xmlns:p14="http://schemas.microsoft.com/office/powerpoint/2010/main" val="310375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3"/>
            </a:pPr>
            <a:r>
              <a:rPr lang="en-US" sz="4400" dirty="0" err="1">
                <a:latin typeface="Times New Roman" panose="02020603050405020304" pitchFamily="18" charset="0"/>
                <a:cs typeface="Times New Roman" panose="02020603050405020304" pitchFamily="18" charset="0"/>
              </a:rPr>
              <a:t>Cài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đặt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08499"/>
            <a:ext cx="11029616" cy="3932863"/>
          </a:xfrm>
        </p:spPr>
        <p:txBody>
          <a:bodyPr>
            <a:normAutofit lnSpcReduction="10000"/>
          </a:bodyPr>
          <a:lstStyle/>
          <a:p>
            <a:pPr lvl="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global: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npm</a:t>
            </a:r>
            <a:r>
              <a:rPr lang="en-US" sz="2400" dirty="0">
                <a:solidFill>
                  <a:srgbClr val="C00000"/>
                </a:solidFill>
                <a:latin typeface="Times New Roman" panose="02020603050405020304" pitchFamily="18" charset="0"/>
                <a:cs typeface="Times New Roman" panose="02020603050405020304" pitchFamily="18" charset="0"/>
              </a:rPr>
              <a:t> install -g </a:t>
            </a:r>
            <a:r>
              <a:rPr lang="en-US" sz="2400" dirty="0" err="1">
                <a:solidFill>
                  <a:srgbClr val="C00000"/>
                </a:solidFill>
                <a:latin typeface="Times New Roman" panose="02020603050405020304" pitchFamily="18" charset="0"/>
                <a:cs typeface="Times New Roman" panose="02020603050405020304" pitchFamily="18" charset="0"/>
              </a:rPr>
              <a:t>qunitjs</a:t>
            </a:r>
            <a:endParaRPr lang="en-US" sz="2400" dirty="0">
              <a:solidFill>
                <a:srgbClr val="C00000"/>
              </a:solidFill>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npm</a:t>
            </a:r>
            <a:r>
              <a:rPr lang="en-US" sz="2400" dirty="0">
                <a:solidFill>
                  <a:srgbClr val="C00000"/>
                </a:solidFill>
                <a:latin typeface="Times New Roman" panose="02020603050405020304" pitchFamily="18" charset="0"/>
                <a:cs typeface="Times New Roman" panose="02020603050405020304" pitchFamily="18" charset="0"/>
              </a:rPr>
              <a:t> install --save-dev </a:t>
            </a:r>
            <a:r>
              <a:rPr lang="en-US" sz="2400" dirty="0" err="1">
                <a:solidFill>
                  <a:srgbClr val="C00000"/>
                </a:solidFill>
                <a:latin typeface="Times New Roman" panose="02020603050405020304" pitchFamily="18" charset="0"/>
                <a:cs typeface="Times New Roman" panose="02020603050405020304" pitchFamily="18" charset="0"/>
              </a:rPr>
              <a:t>qunitjs</a:t>
            </a:r>
            <a:endParaRPr lang="en-US" sz="2400" dirty="0">
              <a:solidFill>
                <a:srgbClr val="C00000"/>
              </a:solidFill>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2 file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folder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file .html:</a:t>
            </a:r>
          </a:p>
          <a:p>
            <a:pPr marL="0" lv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qunit-xxx.js</a:t>
            </a:r>
          </a:p>
          <a:p>
            <a:pPr marL="0" lvl="0" indent="0">
              <a:buNone/>
            </a:pPr>
            <a:r>
              <a:rPr lang="en-US" sz="2400" dirty="0">
                <a:solidFill>
                  <a:srgbClr val="C00000"/>
                </a:solidFill>
                <a:latin typeface="Times New Roman" panose="02020603050405020304" pitchFamily="18" charset="0"/>
                <a:cs typeface="Times New Roman" panose="02020603050405020304" pitchFamily="18" charset="0"/>
              </a:rPr>
              <a:t>	qunit-xxx.css</a:t>
            </a:r>
          </a:p>
          <a:p>
            <a:endParaRPr lang="en-US" sz="2400" dirty="0"/>
          </a:p>
        </p:txBody>
      </p:sp>
      <p:sp>
        <p:nvSpPr>
          <p:cNvPr id="4" name="Slide Number Placeholder 3"/>
          <p:cNvSpPr>
            <a:spLocks noGrp="1"/>
          </p:cNvSpPr>
          <p:nvPr>
            <p:ph type="sldNum" sz="quarter" idx="12"/>
          </p:nvPr>
        </p:nvSpPr>
        <p:spPr/>
        <p:txBody>
          <a:bodyPr/>
          <a:lstStyle/>
          <a:p>
            <a:fld id="{6FE843D2-85B6-406D-9335-5CBC797C7DDC}" type="slidenum">
              <a:rPr lang="en-US" smtClean="0"/>
              <a:t>7</a:t>
            </a:fld>
            <a:endParaRPr lang="en-US"/>
          </a:p>
        </p:txBody>
      </p:sp>
    </p:spTree>
    <p:extLst>
      <p:ext uri="{BB962C8B-B14F-4D97-AF65-F5344CB8AC3E}">
        <p14:creationId xmlns:p14="http://schemas.microsoft.com/office/powerpoint/2010/main" val="88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80">
                                          <p:stCondLst>
                                            <p:cond delay="0"/>
                                          </p:stCondLst>
                                        </p:cTn>
                                        <p:tgtEl>
                                          <p:spTgt spid="3">
                                            <p:txEl>
                                              <p:pRg st="1" end="1"/>
                                            </p:txEl>
                                          </p:spTgt>
                                        </p:tgtEl>
                                      </p:cBhvr>
                                    </p:animEffect>
                                    <p:anim calcmode="lin" valueType="num">
                                      <p:cBhvr>
                                        <p:cTn id="15"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1" end="1"/>
                                            </p:txEl>
                                          </p:spTgt>
                                        </p:tgtEl>
                                      </p:cBhvr>
                                      <p:to x="100000" y="60000"/>
                                    </p:animScale>
                                    <p:animScale>
                                      <p:cBhvr>
                                        <p:cTn id="21" dur="166" decel="50000">
                                          <p:stCondLst>
                                            <p:cond delay="676"/>
                                          </p:stCondLst>
                                        </p:cTn>
                                        <p:tgtEl>
                                          <p:spTgt spid="3">
                                            <p:txEl>
                                              <p:pRg st="1" end="1"/>
                                            </p:txEl>
                                          </p:spTgt>
                                        </p:tgtEl>
                                      </p:cBhvr>
                                      <p:to x="100000" y="100000"/>
                                    </p:animScale>
                                    <p:animScale>
                                      <p:cBhvr>
                                        <p:cTn id="22" dur="26">
                                          <p:stCondLst>
                                            <p:cond delay="1312"/>
                                          </p:stCondLst>
                                        </p:cTn>
                                        <p:tgtEl>
                                          <p:spTgt spid="3">
                                            <p:txEl>
                                              <p:pRg st="1" end="1"/>
                                            </p:txEl>
                                          </p:spTgt>
                                        </p:tgtEl>
                                      </p:cBhvr>
                                      <p:to x="100000" y="80000"/>
                                    </p:animScale>
                                    <p:animScale>
                                      <p:cBhvr>
                                        <p:cTn id="23" dur="166" decel="50000">
                                          <p:stCondLst>
                                            <p:cond delay="1338"/>
                                          </p:stCondLst>
                                        </p:cTn>
                                        <p:tgtEl>
                                          <p:spTgt spid="3">
                                            <p:txEl>
                                              <p:pRg st="1" end="1"/>
                                            </p:txEl>
                                          </p:spTgt>
                                        </p:tgtEl>
                                      </p:cBhvr>
                                      <p:to x="100000" y="100000"/>
                                    </p:animScale>
                                    <p:animScale>
                                      <p:cBhvr>
                                        <p:cTn id="24" dur="26">
                                          <p:stCondLst>
                                            <p:cond delay="1642"/>
                                          </p:stCondLst>
                                        </p:cTn>
                                        <p:tgtEl>
                                          <p:spTgt spid="3">
                                            <p:txEl>
                                              <p:pRg st="1" end="1"/>
                                            </p:txEl>
                                          </p:spTgt>
                                        </p:tgtEl>
                                      </p:cBhvr>
                                      <p:to x="100000" y="90000"/>
                                    </p:animScale>
                                    <p:animScale>
                                      <p:cBhvr>
                                        <p:cTn id="25" dur="166" decel="50000">
                                          <p:stCondLst>
                                            <p:cond delay="1668"/>
                                          </p:stCondLst>
                                        </p:cTn>
                                        <p:tgtEl>
                                          <p:spTgt spid="3">
                                            <p:txEl>
                                              <p:pRg st="1" end="1"/>
                                            </p:txEl>
                                          </p:spTgt>
                                        </p:tgtEl>
                                      </p:cBhvr>
                                      <p:to x="100000" y="100000"/>
                                    </p:animScale>
                                    <p:animScale>
                                      <p:cBhvr>
                                        <p:cTn id="26" dur="26">
                                          <p:stCondLst>
                                            <p:cond delay="1808"/>
                                          </p:stCondLst>
                                        </p:cTn>
                                        <p:tgtEl>
                                          <p:spTgt spid="3">
                                            <p:txEl>
                                              <p:pRg st="1" end="1"/>
                                            </p:txEl>
                                          </p:spTgt>
                                        </p:tgtEl>
                                      </p:cBhvr>
                                      <p:to x="100000" y="95000"/>
                                    </p:animScale>
                                    <p:animScale>
                                      <p:cBhvr>
                                        <p:cTn id="27" dur="166" decel="50000">
                                          <p:stCondLst>
                                            <p:cond delay="1834"/>
                                          </p:stCondLst>
                                        </p:cTn>
                                        <p:tgtEl>
                                          <p:spTgt spid="3">
                                            <p:txEl>
                                              <p:pRg st="1" end="1"/>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580">
                                          <p:stCondLst>
                                            <p:cond delay="0"/>
                                          </p:stCondLst>
                                        </p:cTn>
                                        <p:tgtEl>
                                          <p:spTgt spid="3">
                                            <p:txEl>
                                              <p:pRg st="2" end="2"/>
                                            </p:txEl>
                                          </p:spTgt>
                                        </p:tgtEl>
                                      </p:cBhvr>
                                    </p:animEffect>
                                    <p:anim calcmode="lin" valueType="num">
                                      <p:cBhvr>
                                        <p:cTn id="3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2" end="2"/>
                                            </p:txEl>
                                          </p:spTgt>
                                        </p:tgtEl>
                                      </p:cBhvr>
                                      <p:to x="100000" y="60000"/>
                                    </p:animScale>
                                    <p:animScale>
                                      <p:cBhvr>
                                        <p:cTn id="37" dur="166" decel="50000">
                                          <p:stCondLst>
                                            <p:cond delay="676"/>
                                          </p:stCondLst>
                                        </p:cTn>
                                        <p:tgtEl>
                                          <p:spTgt spid="3">
                                            <p:txEl>
                                              <p:pRg st="2" end="2"/>
                                            </p:txEl>
                                          </p:spTgt>
                                        </p:tgtEl>
                                      </p:cBhvr>
                                      <p:to x="100000" y="100000"/>
                                    </p:animScale>
                                    <p:animScale>
                                      <p:cBhvr>
                                        <p:cTn id="38" dur="26">
                                          <p:stCondLst>
                                            <p:cond delay="1312"/>
                                          </p:stCondLst>
                                        </p:cTn>
                                        <p:tgtEl>
                                          <p:spTgt spid="3">
                                            <p:txEl>
                                              <p:pRg st="2" end="2"/>
                                            </p:txEl>
                                          </p:spTgt>
                                        </p:tgtEl>
                                      </p:cBhvr>
                                      <p:to x="100000" y="80000"/>
                                    </p:animScale>
                                    <p:animScale>
                                      <p:cBhvr>
                                        <p:cTn id="39" dur="166" decel="50000">
                                          <p:stCondLst>
                                            <p:cond delay="1338"/>
                                          </p:stCondLst>
                                        </p:cTn>
                                        <p:tgtEl>
                                          <p:spTgt spid="3">
                                            <p:txEl>
                                              <p:pRg st="2" end="2"/>
                                            </p:txEl>
                                          </p:spTgt>
                                        </p:tgtEl>
                                      </p:cBhvr>
                                      <p:to x="100000" y="100000"/>
                                    </p:animScale>
                                    <p:animScale>
                                      <p:cBhvr>
                                        <p:cTn id="40" dur="26">
                                          <p:stCondLst>
                                            <p:cond delay="1642"/>
                                          </p:stCondLst>
                                        </p:cTn>
                                        <p:tgtEl>
                                          <p:spTgt spid="3">
                                            <p:txEl>
                                              <p:pRg st="2" end="2"/>
                                            </p:txEl>
                                          </p:spTgt>
                                        </p:tgtEl>
                                      </p:cBhvr>
                                      <p:to x="100000" y="90000"/>
                                    </p:animScale>
                                    <p:animScale>
                                      <p:cBhvr>
                                        <p:cTn id="41" dur="166" decel="50000">
                                          <p:stCondLst>
                                            <p:cond delay="1668"/>
                                          </p:stCondLst>
                                        </p:cTn>
                                        <p:tgtEl>
                                          <p:spTgt spid="3">
                                            <p:txEl>
                                              <p:pRg st="2" end="2"/>
                                            </p:txEl>
                                          </p:spTgt>
                                        </p:tgtEl>
                                      </p:cBhvr>
                                      <p:to x="100000" y="100000"/>
                                    </p:animScale>
                                    <p:animScale>
                                      <p:cBhvr>
                                        <p:cTn id="42" dur="26">
                                          <p:stCondLst>
                                            <p:cond delay="1808"/>
                                          </p:stCondLst>
                                        </p:cTn>
                                        <p:tgtEl>
                                          <p:spTgt spid="3">
                                            <p:txEl>
                                              <p:pRg st="2" end="2"/>
                                            </p:txEl>
                                          </p:spTgt>
                                        </p:tgtEl>
                                      </p:cBhvr>
                                      <p:to x="100000" y="95000"/>
                                    </p:animScale>
                                    <p:animScale>
                                      <p:cBhvr>
                                        <p:cTn id="43" dur="166" decel="50000">
                                          <p:stCondLst>
                                            <p:cond delay="1834"/>
                                          </p:stCondLst>
                                        </p:cTn>
                                        <p:tgtEl>
                                          <p:spTgt spid="3">
                                            <p:txEl>
                                              <p:pRg st="2" end="2"/>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wipe(down)">
                                      <p:cBhvr>
                                        <p:cTn id="48" dur="580">
                                          <p:stCondLst>
                                            <p:cond delay="0"/>
                                          </p:stCondLst>
                                        </p:cTn>
                                        <p:tgtEl>
                                          <p:spTgt spid="3">
                                            <p:txEl>
                                              <p:pRg st="3" end="3"/>
                                            </p:txEl>
                                          </p:spTgt>
                                        </p:tgtEl>
                                      </p:cBhvr>
                                    </p:animEffect>
                                    <p:anim calcmode="lin" valueType="num">
                                      <p:cBhvr>
                                        <p:cTn id="4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3" end="3"/>
                                            </p:txEl>
                                          </p:spTgt>
                                        </p:tgtEl>
                                      </p:cBhvr>
                                      <p:to x="100000" y="60000"/>
                                    </p:animScale>
                                    <p:animScale>
                                      <p:cBhvr>
                                        <p:cTn id="55" dur="166" decel="50000">
                                          <p:stCondLst>
                                            <p:cond delay="676"/>
                                          </p:stCondLst>
                                        </p:cTn>
                                        <p:tgtEl>
                                          <p:spTgt spid="3">
                                            <p:txEl>
                                              <p:pRg st="3" end="3"/>
                                            </p:txEl>
                                          </p:spTgt>
                                        </p:tgtEl>
                                      </p:cBhvr>
                                      <p:to x="100000" y="100000"/>
                                    </p:animScale>
                                    <p:animScale>
                                      <p:cBhvr>
                                        <p:cTn id="56" dur="26">
                                          <p:stCondLst>
                                            <p:cond delay="1312"/>
                                          </p:stCondLst>
                                        </p:cTn>
                                        <p:tgtEl>
                                          <p:spTgt spid="3">
                                            <p:txEl>
                                              <p:pRg st="3" end="3"/>
                                            </p:txEl>
                                          </p:spTgt>
                                        </p:tgtEl>
                                      </p:cBhvr>
                                      <p:to x="100000" y="80000"/>
                                    </p:animScale>
                                    <p:animScale>
                                      <p:cBhvr>
                                        <p:cTn id="57" dur="166" decel="50000">
                                          <p:stCondLst>
                                            <p:cond delay="1338"/>
                                          </p:stCondLst>
                                        </p:cTn>
                                        <p:tgtEl>
                                          <p:spTgt spid="3">
                                            <p:txEl>
                                              <p:pRg st="3" end="3"/>
                                            </p:txEl>
                                          </p:spTgt>
                                        </p:tgtEl>
                                      </p:cBhvr>
                                      <p:to x="100000" y="100000"/>
                                    </p:animScale>
                                    <p:animScale>
                                      <p:cBhvr>
                                        <p:cTn id="58" dur="26">
                                          <p:stCondLst>
                                            <p:cond delay="1642"/>
                                          </p:stCondLst>
                                        </p:cTn>
                                        <p:tgtEl>
                                          <p:spTgt spid="3">
                                            <p:txEl>
                                              <p:pRg st="3" end="3"/>
                                            </p:txEl>
                                          </p:spTgt>
                                        </p:tgtEl>
                                      </p:cBhvr>
                                      <p:to x="100000" y="90000"/>
                                    </p:animScale>
                                    <p:animScale>
                                      <p:cBhvr>
                                        <p:cTn id="59" dur="166" decel="50000">
                                          <p:stCondLst>
                                            <p:cond delay="1668"/>
                                          </p:stCondLst>
                                        </p:cTn>
                                        <p:tgtEl>
                                          <p:spTgt spid="3">
                                            <p:txEl>
                                              <p:pRg st="3" end="3"/>
                                            </p:txEl>
                                          </p:spTgt>
                                        </p:tgtEl>
                                      </p:cBhvr>
                                      <p:to x="100000" y="100000"/>
                                    </p:animScale>
                                    <p:animScale>
                                      <p:cBhvr>
                                        <p:cTn id="60" dur="26">
                                          <p:stCondLst>
                                            <p:cond delay="1808"/>
                                          </p:stCondLst>
                                        </p:cTn>
                                        <p:tgtEl>
                                          <p:spTgt spid="3">
                                            <p:txEl>
                                              <p:pRg st="3" end="3"/>
                                            </p:txEl>
                                          </p:spTgt>
                                        </p:tgtEl>
                                      </p:cBhvr>
                                      <p:to x="100000" y="95000"/>
                                    </p:animScale>
                                    <p:animScale>
                                      <p:cBhvr>
                                        <p:cTn id="61" dur="166" decel="50000">
                                          <p:stCondLst>
                                            <p:cond delay="1834"/>
                                          </p:stCondLst>
                                        </p:cTn>
                                        <p:tgtEl>
                                          <p:spTgt spid="3">
                                            <p:txEl>
                                              <p:pRg st="3" end="3"/>
                                            </p:txEl>
                                          </p:spTgt>
                                        </p:tgtEl>
                                      </p:cBhvr>
                                      <p:to x="100000" y="100000"/>
                                    </p:animScale>
                                  </p:childTnLst>
                                </p:cTn>
                              </p:par>
                              <p:par>
                                <p:cTn id="62" presetID="26" presetClass="entr" presetSubtype="0" fill="hold" nodeType="withEffect">
                                  <p:stCondLst>
                                    <p:cond delay="0"/>
                                  </p:stCondLst>
                                  <p:childTnLst>
                                    <p:set>
                                      <p:cBhvr>
                                        <p:cTn id="63" dur="1" fill="hold">
                                          <p:stCondLst>
                                            <p:cond delay="0"/>
                                          </p:stCondLst>
                                        </p:cTn>
                                        <p:tgtEl>
                                          <p:spTgt spid="3">
                                            <p:txEl>
                                              <p:pRg st="4" end="4"/>
                                            </p:txEl>
                                          </p:spTgt>
                                        </p:tgtEl>
                                        <p:attrNameLst>
                                          <p:attrName>style.visibility</p:attrName>
                                        </p:attrNameLst>
                                      </p:cBhvr>
                                      <p:to>
                                        <p:strVal val="visible"/>
                                      </p:to>
                                    </p:set>
                                    <p:animEffect transition="in" filter="wipe(down)">
                                      <p:cBhvr>
                                        <p:cTn id="64" dur="580">
                                          <p:stCondLst>
                                            <p:cond delay="0"/>
                                          </p:stCondLst>
                                        </p:cTn>
                                        <p:tgtEl>
                                          <p:spTgt spid="3">
                                            <p:txEl>
                                              <p:pRg st="4" end="4"/>
                                            </p:txEl>
                                          </p:spTgt>
                                        </p:tgtEl>
                                      </p:cBhvr>
                                    </p:animEffect>
                                    <p:anim calcmode="lin" valueType="num">
                                      <p:cBhvr>
                                        <p:cTn id="6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0" dur="26">
                                          <p:stCondLst>
                                            <p:cond delay="650"/>
                                          </p:stCondLst>
                                        </p:cTn>
                                        <p:tgtEl>
                                          <p:spTgt spid="3">
                                            <p:txEl>
                                              <p:pRg st="4" end="4"/>
                                            </p:txEl>
                                          </p:spTgt>
                                        </p:tgtEl>
                                      </p:cBhvr>
                                      <p:to x="100000" y="60000"/>
                                    </p:animScale>
                                    <p:animScale>
                                      <p:cBhvr>
                                        <p:cTn id="71" dur="166" decel="50000">
                                          <p:stCondLst>
                                            <p:cond delay="676"/>
                                          </p:stCondLst>
                                        </p:cTn>
                                        <p:tgtEl>
                                          <p:spTgt spid="3">
                                            <p:txEl>
                                              <p:pRg st="4" end="4"/>
                                            </p:txEl>
                                          </p:spTgt>
                                        </p:tgtEl>
                                      </p:cBhvr>
                                      <p:to x="100000" y="100000"/>
                                    </p:animScale>
                                    <p:animScale>
                                      <p:cBhvr>
                                        <p:cTn id="72" dur="26">
                                          <p:stCondLst>
                                            <p:cond delay="1312"/>
                                          </p:stCondLst>
                                        </p:cTn>
                                        <p:tgtEl>
                                          <p:spTgt spid="3">
                                            <p:txEl>
                                              <p:pRg st="4" end="4"/>
                                            </p:txEl>
                                          </p:spTgt>
                                        </p:tgtEl>
                                      </p:cBhvr>
                                      <p:to x="100000" y="80000"/>
                                    </p:animScale>
                                    <p:animScale>
                                      <p:cBhvr>
                                        <p:cTn id="73" dur="166" decel="50000">
                                          <p:stCondLst>
                                            <p:cond delay="1338"/>
                                          </p:stCondLst>
                                        </p:cTn>
                                        <p:tgtEl>
                                          <p:spTgt spid="3">
                                            <p:txEl>
                                              <p:pRg st="4" end="4"/>
                                            </p:txEl>
                                          </p:spTgt>
                                        </p:tgtEl>
                                      </p:cBhvr>
                                      <p:to x="100000" y="100000"/>
                                    </p:animScale>
                                    <p:animScale>
                                      <p:cBhvr>
                                        <p:cTn id="74" dur="26">
                                          <p:stCondLst>
                                            <p:cond delay="1642"/>
                                          </p:stCondLst>
                                        </p:cTn>
                                        <p:tgtEl>
                                          <p:spTgt spid="3">
                                            <p:txEl>
                                              <p:pRg st="4" end="4"/>
                                            </p:txEl>
                                          </p:spTgt>
                                        </p:tgtEl>
                                      </p:cBhvr>
                                      <p:to x="100000" y="90000"/>
                                    </p:animScale>
                                    <p:animScale>
                                      <p:cBhvr>
                                        <p:cTn id="75" dur="166" decel="50000">
                                          <p:stCondLst>
                                            <p:cond delay="1668"/>
                                          </p:stCondLst>
                                        </p:cTn>
                                        <p:tgtEl>
                                          <p:spTgt spid="3">
                                            <p:txEl>
                                              <p:pRg st="4" end="4"/>
                                            </p:txEl>
                                          </p:spTgt>
                                        </p:tgtEl>
                                      </p:cBhvr>
                                      <p:to x="100000" y="100000"/>
                                    </p:animScale>
                                    <p:animScale>
                                      <p:cBhvr>
                                        <p:cTn id="76" dur="26">
                                          <p:stCondLst>
                                            <p:cond delay="1808"/>
                                          </p:stCondLst>
                                        </p:cTn>
                                        <p:tgtEl>
                                          <p:spTgt spid="3">
                                            <p:txEl>
                                              <p:pRg st="4" end="4"/>
                                            </p:txEl>
                                          </p:spTgt>
                                        </p:tgtEl>
                                      </p:cBhvr>
                                      <p:to x="100000" y="95000"/>
                                    </p:animScale>
                                    <p:animScale>
                                      <p:cBhvr>
                                        <p:cTn id="77" dur="166" decel="50000">
                                          <p:stCondLst>
                                            <p:cond delay="1834"/>
                                          </p:stCondLst>
                                        </p:cTn>
                                        <p:tgtEl>
                                          <p:spTgt spid="3">
                                            <p:txEl>
                                              <p:pRg st="4" end="4"/>
                                            </p:txEl>
                                          </p:spTgt>
                                        </p:tgtEl>
                                      </p:cBhvr>
                                      <p:to x="100000" y="100000"/>
                                    </p:animScale>
                                  </p:childTnLst>
                                </p:cTn>
                              </p:par>
                            </p:childTnLst>
                          </p:cTn>
                        </p:par>
                      </p:childTnLst>
                    </p:cTn>
                  </p:par>
                  <p:par>
                    <p:cTn id="78" fill="hold">
                      <p:stCondLst>
                        <p:cond delay="indefinite"/>
                      </p:stCondLst>
                      <p:childTnLst>
                        <p:par>
                          <p:cTn id="79" fill="hold">
                            <p:stCondLst>
                              <p:cond delay="0"/>
                            </p:stCondLst>
                            <p:childTnLst>
                              <p:par>
                                <p:cTn id="80" presetID="26" presetClass="entr" presetSubtype="0" fill="hold" nodeType="clickEffect">
                                  <p:stCondLst>
                                    <p:cond delay="0"/>
                                  </p:stCondLst>
                                  <p:childTnLst>
                                    <p:set>
                                      <p:cBhvr>
                                        <p:cTn id="81" dur="1" fill="hold">
                                          <p:stCondLst>
                                            <p:cond delay="0"/>
                                          </p:stCondLst>
                                        </p:cTn>
                                        <p:tgtEl>
                                          <p:spTgt spid="3">
                                            <p:txEl>
                                              <p:pRg st="5" end="5"/>
                                            </p:txEl>
                                          </p:spTgt>
                                        </p:tgtEl>
                                        <p:attrNameLst>
                                          <p:attrName>style.visibility</p:attrName>
                                        </p:attrNameLst>
                                      </p:cBhvr>
                                      <p:to>
                                        <p:strVal val="visible"/>
                                      </p:to>
                                    </p:set>
                                    <p:animEffect transition="in" filter="wipe(down)">
                                      <p:cBhvr>
                                        <p:cTn id="82" dur="580">
                                          <p:stCondLst>
                                            <p:cond delay="0"/>
                                          </p:stCondLst>
                                        </p:cTn>
                                        <p:tgtEl>
                                          <p:spTgt spid="3">
                                            <p:txEl>
                                              <p:pRg st="5" end="5"/>
                                            </p:txEl>
                                          </p:spTgt>
                                        </p:tgtEl>
                                      </p:cBhvr>
                                    </p:animEffect>
                                    <p:anim calcmode="lin" valueType="num">
                                      <p:cBhvr>
                                        <p:cTn id="8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8" dur="26">
                                          <p:stCondLst>
                                            <p:cond delay="650"/>
                                          </p:stCondLst>
                                        </p:cTn>
                                        <p:tgtEl>
                                          <p:spTgt spid="3">
                                            <p:txEl>
                                              <p:pRg st="5" end="5"/>
                                            </p:txEl>
                                          </p:spTgt>
                                        </p:tgtEl>
                                      </p:cBhvr>
                                      <p:to x="100000" y="60000"/>
                                    </p:animScale>
                                    <p:animScale>
                                      <p:cBhvr>
                                        <p:cTn id="89" dur="166" decel="50000">
                                          <p:stCondLst>
                                            <p:cond delay="676"/>
                                          </p:stCondLst>
                                        </p:cTn>
                                        <p:tgtEl>
                                          <p:spTgt spid="3">
                                            <p:txEl>
                                              <p:pRg st="5" end="5"/>
                                            </p:txEl>
                                          </p:spTgt>
                                        </p:tgtEl>
                                      </p:cBhvr>
                                      <p:to x="100000" y="100000"/>
                                    </p:animScale>
                                    <p:animScale>
                                      <p:cBhvr>
                                        <p:cTn id="90" dur="26">
                                          <p:stCondLst>
                                            <p:cond delay="1312"/>
                                          </p:stCondLst>
                                        </p:cTn>
                                        <p:tgtEl>
                                          <p:spTgt spid="3">
                                            <p:txEl>
                                              <p:pRg st="5" end="5"/>
                                            </p:txEl>
                                          </p:spTgt>
                                        </p:tgtEl>
                                      </p:cBhvr>
                                      <p:to x="100000" y="80000"/>
                                    </p:animScale>
                                    <p:animScale>
                                      <p:cBhvr>
                                        <p:cTn id="91" dur="166" decel="50000">
                                          <p:stCondLst>
                                            <p:cond delay="1338"/>
                                          </p:stCondLst>
                                        </p:cTn>
                                        <p:tgtEl>
                                          <p:spTgt spid="3">
                                            <p:txEl>
                                              <p:pRg st="5" end="5"/>
                                            </p:txEl>
                                          </p:spTgt>
                                        </p:tgtEl>
                                      </p:cBhvr>
                                      <p:to x="100000" y="100000"/>
                                    </p:animScale>
                                    <p:animScale>
                                      <p:cBhvr>
                                        <p:cTn id="92" dur="26">
                                          <p:stCondLst>
                                            <p:cond delay="1642"/>
                                          </p:stCondLst>
                                        </p:cTn>
                                        <p:tgtEl>
                                          <p:spTgt spid="3">
                                            <p:txEl>
                                              <p:pRg st="5" end="5"/>
                                            </p:txEl>
                                          </p:spTgt>
                                        </p:tgtEl>
                                      </p:cBhvr>
                                      <p:to x="100000" y="90000"/>
                                    </p:animScale>
                                    <p:animScale>
                                      <p:cBhvr>
                                        <p:cTn id="93" dur="166" decel="50000">
                                          <p:stCondLst>
                                            <p:cond delay="1668"/>
                                          </p:stCondLst>
                                        </p:cTn>
                                        <p:tgtEl>
                                          <p:spTgt spid="3">
                                            <p:txEl>
                                              <p:pRg st="5" end="5"/>
                                            </p:txEl>
                                          </p:spTgt>
                                        </p:tgtEl>
                                      </p:cBhvr>
                                      <p:to x="100000" y="100000"/>
                                    </p:animScale>
                                    <p:animScale>
                                      <p:cBhvr>
                                        <p:cTn id="94" dur="26">
                                          <p:stCondLst>
                                            <p:cond delay="1808"/>
                                          </p:stCondLst>
                                        </p:cTn>
                                        <p:tgtEl>
                                          <p:spTgt spid="3">
                                            <p:txEl>
                                              <p:pRg st="5" end="5"/>
                                            </p:txEl>
                                          </p:spTgt>
                                        </p:tgtEl>
                                      </p:cBhvr>
                                      <p:to x="100000" y="95000"/>
                                    </p:animScale>
                                    <p:animScale>
                                      <p:cBhvr>
                                        <p:cTn id="95" dur="166" decel="50000">
                                          <p:stCondLst>
                                            <p:cond delay="1834"/>
                                          </p:stCondLst>
                                        </p:cTn>
                                        <p:tgtEl>
                                          <p:spTgt spid="3">
                                            <p:txEl>
                                              <p:pRg st="5" end="5"/>
                                            </p:txEl>
                                          </p:spTgt>
                                        </p:tgtEl>
                                      </p:cBhvr>
                                      <p:to x="100000" y="100000"/>
                                    </p:animScale>
                                  </p:childTnLst>
                                </p:cTn>
                              </p:par>
                              <p:par>
                                <p:cTn id="96" presetID="26" presetClass="entr" presetSubtype="0" fill="hold" nodeType="withEffect">
                                  <p:stCondLst>
                                    <p:cond delay="0"/>
                                  </p:stCondLst>
                                  <p:childTnLst>
                                    <p:set>
                                      <p:cBhvr>
                                        <p:cTn id="97" dur="1" fill="hold">
                                          <p:stCondLst>
                                            <p:cond delay="0"/>
                                          </p:stCondLst>
                                        </p:cTn>
                                        <p:tgtEl>
                                          <p:spTgt spid="3">
                                            <p:txEl>
                                              <p:pRg st="6" end="6"/>
                                            </p:txEl>
                                          </p:spTgt>
                                        </p:tgtEl>
                                        <p:attrNameLst>
                                          <p:attrName>style.visibility</p:attrName>
                                        </p:attrNameLst>
                                      </p:cBhvr>
                                      <p:to>
                                        <p:strVal val="visible"/>
                                      </p:to>
                                    </p:set>
                                    <p:animEffect transition="in" filter="wipe(down)">
                                      <p:cBhvr>
                                        <p:cTn id="98" dur="580">
                                          <p:stCondLst>
                                            <p:cond delay="0"/>
                                          </p:stCondLst>
                                        </p:cTn>
                                        <p:tgtEl>
                                          <p:spTgt spid="3">
                                            <p:txEl>
                                              <p:pRg st="6" end="6"/>
                                            </p:txEl>
                                          </p:spTgt>
                                        </p:tgtEl>
                                      </p:cBhvr>
                                    </p:animEffect>
                                    <p:anim calcmode="lin" valueType="num">
                                      <p:cBhvr>
                                        <p:cTn id="99"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0"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1"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2"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3"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4" dur="26">
                                          <p:stCondLst>
                                            <p:cond delay="650"/>
                                          </p:stCondLst>
                                        </p:cTn>
                                        <p:tgtEl>
                                          <p:spTgt spid="3">
                                            <p:txEl>
                                              <p:pRg st="6" end="6"/>
                                            </p:txEl>
                                          </p:spTgt>
                                        </p:tgtEl>
                                      </p:cBhvr>
                                      <p:to x="100000" y="60000"/>
                                    </p:animScale>
                                    <p:animScale>
                                      <p:cBhvr>
                                        <p:cTn id="105" dur="166" decel="50000">
                                          <p:stCondLst>
                                            <p:cond delay="676"/>
                                          </p:stCondLst>
                                        </p:cTn>
                                        <p:tgtEl>
                                          <p:spTgt spid="3">
                                            <p:txEl>
                                              <p:pRg st="6" end="6"/>
                                            </p:txEl>
                                          </p:spTgt>
                                        </p:tgtEl>
                                      </p:cBhvr>
                                      <p:to x="100000" y="100000"/>
                                    </p:animScale>
                                    <p:animScale>
                                      <p:cBhvr>
                                        <p:cTn id="106" dur="26">
                                          <p:stCondLst>
                                            <p:cond delay="1312"/>
                                          </p:stCondLst>
                                        </p:cTn>
                                        <p:tgtEl>
                                          <p:spTgt spid="3">
                                            <p:txEl>
                                              <p:pRg st="6" end="6"/>
                                            </p:txEl>
                                          </p:spTgt>
                                        </p:tgtEl>
                                      </p:cBhvr>
                                      <p:to x="100000" y="80000"/>
                                    </p:animScale>
                                    <p:animScale>
                                      <p:cBhvr>
                                        <p:cTn id="107" dur="166" decel="50000">
                                          <p:stCondLst>
                                            <p:cond delay="1338"/>
                                          </p:stCondLst>
                                        </p:cTn>
                                        <p:tgtEl>
                                          <p:spTgt spid="3">
                                            <p:txEl>
                                              <p:pRg st="6" end="6"/>
                                            </p:txEl>
                                          </p:spTgt>
                                        </p:tgtEl>
                                      </p:cBhvr>
                                      <p:to x="100000" y="100000"/>
                                    </p:animScale>
                                    <p:animScale>
                                      <p:cBhvr>
                                        <p:cTn id="108" dur="26">
                                          <p:stCondLst>
                                            <p:cond delay="1642"/>
                                          </p:stCondLst>
                                        </p:cTn>
                                        <p:tgtEl>
                                          <p:spTgt spid="3">
                                            <p:txEl>
                                              <p:pRg st="6" end="6"/>
                                            </p:txEl>
                                          </p:spTgt>
                                        </p:tgtEl>
                                      </p:cBhvr>
                                      <p:to x="100000" y="90000"/>
                                    </p:animScale>
                                    <p:animScale>
                                      <p:cBhvr>
                                        <p:cTn id="109" dur="166" decel="50000">
                                          <p:stCondLst>
                                            <p:cond delay="1668"/>
                                          </p:stCondLst>
                                        </p:cTn>
                                        <p:tgtEl>
                                          <p:spTgt spid="3">
                                            <p:txEl>
                                              <p:pRg st="6" end="6"/>
                                            </p:txEl>
                                          </p:spTgt>
                                        </p:tgtEl>
                                      </p:cBhvr>
                                      <p:to x="100000" y="100000"/>
                                    </p:animScale>
                                    <p:animScale>
                                      <p:cBhvr>
                                        <p:cTn id="110" dur="26">
                                          <p:stCondLst>
                                            <p:cond delay="1808"/>
                                          </p:stCondLst>
                                        </p:cTn>
                                        <p:tgtEl>
                                          <p:spTgt spid="3">
                                            <p:txEl>
                                              <p:pRg st="6" end="6"/>
                                            </p:txEl>
                                          </p:spTgt>
                                        </p:tgtEl>
                                      </p:cBhvr>
                                      <p:to x="100000" y="95000"/>
                                    </p:animScale>
                                    <p:animScale>
                                      <p:cBhvr>
                                        <p:cTn id="111" dur="166" decel="50000">
                                          <p:stCondLst>
                                            <p:cond delay="1834"/>
                                          </p:stCondLst>
                                        </p:cTn>
                                        <p:tgtEl>
                                          <p:spTgt spid="3">
                                            <p:txEl>
                                              <p:pRg st="6" end="6"/>
                                            </p:txEl>
                                          </p:spTgt>
                                        </p:tgtEl>
                                      </p:cBhvr>
                                      <p:to x="100000" y="100000"/>
                                    </p:animScale>
                                  </p:childTnLst>
                                </p:cTn>
                              </p:par>
                              <p:par>
                                <p:cTn id="112" presetID="26" presetClass="entr" presetSubtype="0" fill="hold" nodeType="withEffect">
                                  <p:stCondLst>
                                    <p:cond delay="0"/>
                                  </p:stCondLst>
                                  <p:childTnLst>
                                    <p:set>
                                      <p:cBhvr>
                                        <p:cTn id="113" dur="1" fill="hold">
                                          <p:stCondLst>
                                            <p:cond delay="0"/>
                                          </p:stCondLst>
                                        </p:cTn>
                                        <p:tgtEl>
                                          <p:spTgt spid="3">
                                            <p:txEl>
                                              <p:pRg st="7" end="7"/>
                                            </p:txEl>
                                          </p:spTgt>
                                        </p:tgtEl>
                                        <p:attrNameLst>
                                          <p:attrName>style.visibility</p:attrName>
                                        </p:attrNameLst>
                                      </p:cBhvr>
                                      <p:to>
                                        <p:strVal val="visible"/>
                                      </p:to>
                                    </p:set>
                                    <p:animEffect transition="in" filter="wipe(down)">
                                      <p:cBhvr>
                                        <p:cTn id="114" dur="580">
                                          <p:stCondLst>
                                            <p:cond delay="0"/>
                                          </p:stCondLst>
                                        </p:cTn>
                                        <p:tgtEl>
                                          <p:spTgt spid="3">
                                            <p:txEl>
                                              <p:pRg st="7" end="7"/>
                                            </p:txEl>
                                          </p:spTgt>
                                        </p:tgtEl>
                                      </p:cBhvr>
                                    </p:animEffect>
                                    <p:anim calcmode="lin" valueType="num">
                                      <p:cBhvr>
                                        <p:cTn id="115"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16"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17"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8"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9"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0" dur="26">
                                          <p:stCondLst>
                                            <p:cond delay="650"/>
                                          </p:stCondLst>
                                        </p:cTn>
                                        <p:tgtEl>
                                          <p:spTgt spid="3">
                                            <p:txEl>
                                              <p:pRg st="7" end="7"/>
                                            </p:txEl>
                                          </p:spTgt>
                                        </p:tgtEl>
                                      </p:cBhvr>
                                      <p:to x="100000" y="60000"/>
                                    </p:animScale>
                                    <p:animScale>
                                      <p:cBhvr>
                                        <p:cTn id="121" dur="166" decel="50000">
                                          <p:stCondLst>
                                            <p:cond delay="676"/>
                                          </p:stCondLst>
                                        </p:cTn>
                                        <p:tgtEl>
                                          <p:spTgt spid="3">
                                            <p:txEl>
                                              <p:pRg st="7" end="7"/>
                                            </p:txEl>
                                          </p:spTgt>
                                        </p:tgtEl>
                                      </p:cBhvr>
                                      <p:to x="100000" y="100000"/>
                                    </p:animScale>
                                    <p:animScale>
                                      <p:cBhvr>
                                        <p:cTn id="122" dur="26">
                                          <p:stCondLst>
                                            <p:cond delay="1312"/>
                                          </p:stCondLst>
                                        </p:cTn>
                                        <p:tgtEl>
                                          <p:spTgt spid="3">
                                            <p:txEl>
                                              <p:pRg st="7" end="7"/>
                                            </p:txEl>
                                          </p:spTgt>
                                        </p:tgtEl>
                                      </p:cBhvr>
                                      <p:to x="100000" y="80000"/>
                                    </p:animScale>
                                    <p:animScale>
                                      <p:cBhvr>
                                        <p:cTn id="123" dur="166" decel="50000">
                                          <p:stCondLst>
                                            <p:cond delay="1338"/>
                                          </p:stCondLst>
                                        </p:cTn>
                                        <p:tgtEl>
                                          <p:spTgt spid="3">
                                            <p:txEl>
                                              <p:pRg st="7" end="7"/>
                                            </p:txEl>
                                          </p:spTgt>
                                        </p:tgtEl>
                                      </p:cBhvr>
                                      <p:to x="100000" y="100000"/>
                                    </p:animScale>
                                    <p:animScale>
                                      <p:cBhvr>
                                        <p:cTn id="124" dur="26">
                                          <p:stCondLst>
                                            <p:cond delay="1642"/>
                                          </p:stCondLst>
                                        </p:cTn>
                                        <p:tgtEl>
                                          <p:spTgt spid="3">
                                            <p:txEl>
                                              <p:pRg st="7" end="7"/>
                                            </p:txEl>
                                          </p:spTgt>
                                        </p:tgtEl>
                                      </p:cBhvr>
                                      <p:to x="100000" y="90000"/>
                                    </p:animScale>
                                    <p:animScale>
                                      <p:cBhvr>
                                        <p:cTn id="125" dur="166" decel="50000">
                                          <p:stCondLst>
                                            <p:cond delay="1668"/>
                                          </p:stCondLst>
                                        </p:cTn>
                                        <p:tgtEl>
                                          <p:spTgt spid="3">
                                            <p:txEl>
                                              <p:pRg st="7" end="7"/>
                                            </p:txEl>
                                          </p:spTgt>
                                        </p:tgtEl>
                                      </p:cBhvr>
                                      <p:to x="100000" y="100000"/>
                                    </p:animScale>
                                    <p:animScale>
                                      <p:cBhvr>
                                        <p:cTn id="126" dur="26">
                                          <p:stCondLst>
                                            <p:cond delay="1808"/>
                                          </p:stCondLst>
                                        </p:cTn>
                                        <p:tgtEl>
                                          <p:spTgt spid="3">
                                            <p:txEl>
                                              <p:pRg st="7" end="7"/>
                                            </p:txEl>
                                          </p:spTgt>
                                        </p:tgtEl>
                                      </p:cBhvr>
                                      <p:to x="100000" y="95000"/>
                                    </p:animScale>
                                    <p:animScale>
                                      <p:cBhvr>
                                        <p:cTn id="127"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4"/>
            </a:pPr>
            <a:r>
              <a:rPr lang="en-US" sz="4400" dirty="0" err="1">
                <a:latin typeface="Times New Roman" panose="02020603050405020304" pitchFamily="18" charset="0"/>
                <a:cs typeface="Times New Roman" panose="02020603050405020304" pitchFamily="18" charset="0"/>
              </a:rPr>
              <a:t>Nguyên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tắc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làm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việc</a:t>
            </a:r>
            <a:endParaRPr lang="en-US" sz="44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108" y="2181225"/>
            <a:ext cx="6379285" cy="4499274"/>
          </a:xfrm>
        </p:spPr>
      </p:pic>
      <p:sp>
        <p:nvSpPr>
          <p:cNvPr id="4" name="Slide Number Placeholder 3"/>
          <p:cNvSpPr>
            <a:spLocks noGrp="1"/>
          </p:cNvSpPr>
          <p:nvPr>
            <p:ph type="sldNum" sz="quarter" idx="12"/>
          </p:nvPr>
        </p:nvSpPr>
        <p:spPr/>
        <p:txBody>
          <a:bodyPr/>
          <a:lstStyle/>
          <a:p>
            <a:fld id="{6FE843D2-85B6-406D-9335-5CBC797C7DDC}" type="slidenum">
              <a:rPr lang="en-US" smtClean="0"/>
              <a:t>8</a:t>
            </a:fld>
            <a:endParaRPr lang="en-US"/>
          </a:p>
        </p:txBody>
      </p:sp>
    </p:spTree>
    <p:extLst>
      <p:ext uri="{BB962C8B-B14F-4D97-AF65-F5344CB8AC3E}">
        <p14:creationId xmlns:p14="http://schemas.microsoft.com/office/powerpoint/2010/main" val="191709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5"/>
            </a:pP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phương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Thức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chính</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1850315"/>
            <a:ext cx="11029616" cy="4744123"/>
          </a:xfrm>
        </p:spPr>
        <p:txBody>
          <a:bodyPr/>
          <a:lstStyle/>
          <a:p>
            <a:pPr lvl="0"/>
            <a:r>
              <a:rPr lang="en-US" sz="2400" dirty="0">
                <a:solidFill>
                  <a:srgbClr val="C00000"/>
                </a:solidFill>
                <a:latin typeface="Times New Roman" panose="02020603050405020304" pitchFamily="18" charset="0"/>
                <a:cs typeface="Times New Roman" panose="02020603050405020304" pitchFamily="18" charset="0"/>
              </a:rPr>
              <a:t>module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nhãn</a:t>
            </a:r>
            <a:endParaRPr lang="en-US" sz="2400" dirty="0">
              <a:latin typeface="Times New Roman" panose="02020603050405020304" pitchFamily="18" charset="0"/>
              <a:cs typeface="Times New Roman" panose="02020603050405020304" pitchFamily="18" charset="0"/>
            </a:endParaRPr>
          </a:p>
          <a:p>
            <a:pPr lvl="0"/>
            <a:r>
              <a:rPr lang="en-US" sz="2400" dirty="0">
                <a:solidFill>
                  <a:srgbClr val="C00000"/>
                </a:solidFill>
                <a:latin typeface="Times New Roman" panose="02020603050405020304" pitchFamily="18" charset="0"/>
                <a:cs typeface="Times New Roman" panose="02020603050405020304" pitchFamily="18" charset="0"/>
              </a:rPr>
              <a:t>only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endParaRPr lang="en-US" sz="2400" dirty="0">
              <a:latin typeface="Times New Roman" panose="02020603050405020304" pitchFamily="18" charset="0"/>
              <a:cs typeface="Times New Roman" panose="02020603050405020304" pitchFamily="18" charset="0"/>
            </a:endParaRPr>
          </a:p>
          <a:p>
            <a:pPr lvl="0"/>
            <a:r>
              <a:rPr lang="en-US" sz="2400" dirty="0">
                <a:solidFill>
                  <a:srgbClr val="C00000"/>
                </a:solidFill>
                <a:latin typeface="Times New Roman" panose="02020603050405020304" pitchFamily="18" charset="0"/>
                <a:cs typeface="Times New Roman" panose="02020603050405020304" pitchFamily="18" charset="0"/>
              </a:rPr>
              <a:t>skip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qua</a:t>
            </a:r>
          </a:p>
          <a:p>
            <a:pPr lvl="0"/>
            <a:r>
              <a:rPr lang="en-US" sz="2400" dirty="0">
                <a:solidFill>
                  <a:srgbClr val="C00000"/>
                </a:solidFill>
                <a:latin typeface="Times New Roman" panose="02020603050405020304" pitchFamily="18" charset="0"/>
                <a:cs typeface="Times New Roman" panose="02020603050405020304" pitchFamily="18" charset="0"/>
              </a:rPr>
              <a:t>start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endParaRPr lang="en-US" sz="2400" dirty="0">
              <a:latin typeface="Times New Roman" panose="02020603050405020304" pitchFamily="18" charset="0"/>
              <a:cs typeface="Times New Roman" panose="02020603050405020304" pitchFamily="18" charset="0"/>
            </a:endParaRPr>
          </a:p>
          <a:p>
            <a:pPr lvl="0"/>
            <a:r>
              <a:rPr lang="en-US" sz="2400" dirty="0">
                <a:solidFill>
                  <a:srgbClr val="C00000"/>
                </a:solidFill>
                <a:latin typeface="Times New Roman" panose="02020603050405020304" pitchFamily="18" charset="0"/>
                <a:cs typeface="Times New Roman" panose="02020603050405020304" pitchFamily="18" charset="0"/>
              </a:rPr>
              <a:t>test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endParaRPr lang="en-US" sz="2400" dirty="0">
              <a:latin typeface="Times New Roman" panose="02020603050405020304" pitchFamily="18" charset="0"/>
              <a:cs typeface="Times New Roman" panose="02020603050405020304" pitchFamily="18" charset="0"/>
            </a:endParaRPr>
          </a:p>
          <a:p>
            <a:pPr lvl="0"/>
            <a:r>
              <a:rPr lang="en-US" sz="2400" dirty="0" err="1">
                <a:solidFill>
                  <a:srgbClr val="C00000"/>
                </a:solidFill>
                <a:latin typeface="Times New Roman" panose="02020603050405020304" pitchFamily="18" charset="0"/>
                <a:cs typeface="Times New Roman" panose="02020603050405020304" pitchFamily="18" charset="0"/>
              </a:rPr>
              <a:t>todo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1 test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khẳng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(assertion)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6FE843D2-85B6-406D-9335-5CBC797C7DDC}" type="slidenum">
              <a:rPr lang="en-US" smtClean="0"/>
              <a:t>9</a:t>
            </a:fld>
            <a:endParaRPr lang="en-US"/>
          </a:p>
        </p:txBody>
      </p:sp>
    </p:spTree>
    <p:extLst>
      <p:ext uri="{BB962C8B-B14F-4D97-AF65-F5344CB8AC3E}">
        <p14:creationId xmlns:p14="http://schemas.microsoft.com/office/powerpoint/2010/main" val="333741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169</TotalTime>
  <Words>991</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Aachen</vt:lpstr>
      <vt:lpstr>Calibri</vt:lpstr>
      <vt:lpstr>Gill Sans MT</vt:lpstr>
      <vt:lpstr>Gill Sans MT (Body)</vt:lpstr>
      <vt:lpstr>Times New Roman</vt:lpstr>
      <vt:lpstr>Wingdings</vt:lpstr>
      <vt:lpstr>Wingdings 2</vt:lpstr>
      <vt:lpstr>Dividend</vt:lpstr>
      <vt:lpstr>Qunit</vt:lpstr>
      <vt:lpstr>Giới thiệu</vt:lpstr>
      <vt:lpstr>Giới thiệu</vt:lpstr>
      <vt:lpstr>Giới thiệu</vt:lpstr>
      <vt:lpstr>Giới thiệu</vt:lpstr>
      <vt:lpstr>Tính chất</vt:lpstr>
      <vt:lpstr>Cài đặt</vt:lpstr>
      <vt:lpstr>Nguyên tắc làm việc</vt:lpstr>
      <vt:lpstr>các phương Thức chính</vt:lpstr>
      <vt:lpstr>Assertions</vt:lpstr>
      <vt:lpstr>Assertions</vt:lpstr>
      <vt:lpstr>PowerPoint Presentation</vt:lpstr>
      <vt:lpstr>Callbacks</vt:lpstr>
      <vt:lpstr>Async control</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đơn vị với Qunit</dc:title>
  <dc:creator>Kim</dc:creator>
  <cp:lastModifiedBy>Kim</cp:lastModifiedBy>
  <cp:revision>43</cp:revision>
  <dcterms:created xsi:type="dcterms:W3CDTF">2017-05-07T02:44:17Z</dcterms:created>
  <dcterms:modified xsi:type="dcterms:W3CDTF">2017-05-07T13:23:30Z</dcterms:modified>
</cp:coreProperties>
</file>