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2EF6-FC0B-4378-BC09-A3162F27BE94}" type="datetimeFigureOut">
              <a:rPr lang="en-US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6158-DB83-44C7-97A2-7691D058C5E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6158-DB83-44C7-97A2-7691D058C5E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6158-DB83-44C7-97A2-7691D058C5E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9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9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9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3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14400" y="4343400"/>
            <a:ext cx="7771320" cy="19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ReactJS</a:t>
            </a:r>
            <a:r>
              <a:rPr lang="en-US" sz="4000" b="1" strike="noStrike" cap="all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&amp; Flux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14400" y="2834640"/>
            <a:ext cx="7771320" cy="15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914400" y="4343400"/>
            <a:ext cx="7771680" cy="19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914400" y="2834640"/>
            <a:ext cx="777168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Flux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14400" y="1828800"/>
            <a:ext cx="7771320" cy="194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Flux là 1 kiến trúc ứng dụng javascript, không phải là 1 framework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Flux gồm các thành phần chính sau: Action , Dispatcher, Stores, 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85800" y="4343400"/>
            <a:ext cx="7771320" cy="194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Picture 9"/>
          <p:cNvPicPr/>
          <p:nvPr/>
        </p:nvPicPr>
        <p:blipFill>
          <a:blip r:embed="rId2"/>
          <a:stretch/>
        </p:blipFill>
        <p:spPr>
          <a:xfrm>
            <a:off x="533520" y="4114800"/>
            <a:ext cx="8379720" cy="224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Flux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Content Placeholder 3"/>
          <p:cNvPicPr/>
          <p:nvPr/>
        </p:nvPicPr>
        <p:blipFill>
          <a:blip r:embed="rId2"/>
          <a:stretch/>
        </p:blipFill>
        <p:spPr>
          <a:xfrm>
            <a:off x="990720" y="1523880"/>
            <a:ext cx="7314120" cy="505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Dispatcher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914400" y="178344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Dispatcher  quản lý tất cả dòng dữ liệu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Dùng để đăng ký các hàm callback mà  Store đăng ký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Có Action mới thì các hàm callback sẽ được gọi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Action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14400" y="178344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Chứa tất cả các State và Logic của ứng dụng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Đăng ký hàm callback với dispatcher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Hàm callback nhận tham số là 1 action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Action và Action creator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14400" y="178344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Action được tạo bằng hoạt động cần xử lý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Action là Object Javascript chứa loại action và dữ liệu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Store sử dụng loại action để phân biệt giữa các action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Action creator là phương thức dùng để tạo action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14400" y="178344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View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là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react component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Sử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dụng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Store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để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lấy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dữ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liệu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và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nghe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những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thông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báo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thay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đổi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của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store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Bảo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đảm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dữ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liệu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chảy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theo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1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chiều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và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cập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nhật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những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component con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nếu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store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thay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đổi</a:t>
            </a:r>
            <a:endParaRPr lang="en-US" sz="18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React là gì?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4400" y="178344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React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là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1 library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được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phát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triển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bởi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facebook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dùng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để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xây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dựng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giao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diện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người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dùng</a:t>
            </a:r>
            <a:endParaRPr lang="en-US" sz="18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React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không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phải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là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1 framework MVC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mà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chỉ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là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React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không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thể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một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mình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xây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dựng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1 web app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chỉ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dùng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react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14400" y="511920"/>
            <a:ext cx="7771320" cy="12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92" err="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/>
              </a:rPr>
              <a:t>Những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/>
              </a:rPr>
              <a:t> </a:t>
            </a:r>
            <a:r>
              <a:rPr lang="en-US" sz="4000" b="0" strike="noStrike" spc="-92" err="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/>
              </a:rPr>
              <a:t>trang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/>
              </a:rPr>
              <a:t> web </a:t>
            </a:r>
            <a:r>
              <a:rPr lang="en-US" sz="4000" b="0" strike="noStrike" spc="-92" err="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/>
              </a:rPr>
              <a:t>sử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/>
              </a:rPr>
              <a:t> </a:t>
            </a:r>
            <a:r>
              <a:rPr lang="en-US" sz="4000" b="0" strike="noStrike" spc="-92" err="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/>
              </a:rPr>
              <a:t>dụng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Arial"/>
              </a:rPr>
              <a:t> react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</p:txBody>
      </p:sp>
      <p:pic>
        <p:nvPicPr>
          <p:cNvPr id="106" name="Content Placeholder 5"/>
          <p:cNvPicPr/>
          <p:nvPr/>
        </p:nvPicPr>
        <p:blipFill>
          <a:blip r:embed="rId2"/>
          <a:stretch/>
        </p:blipFill>
        <p:spPr>
          <a:xfrm>
            <a:off x="990720" y="1905120"/>
            <a:ext cx="7237800" cy="46472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200400" y="3193211"/>
            <a:ext cx="2743200" cy="4572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9796" y="3336984"/>
            <a:ext cx="2743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92" err="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Ưu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4000" b="0" strike="noStrike" spc="-92" err="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điểm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4000" b="0" strike="noStrike" spc="-92" err="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của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React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400" y="178344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Dễ dàng biết được components sẽ render gì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Dễ dàng sử dụng cả JS và 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React rất nhanh không sử dụng DOM mà sử dụng virtual DOM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Có extension giúp debug dễ hơn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92" err="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Lý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do </a:t>
            </a:r>
            <a:r>
              <a:rPr lang="en-US" sz="4000" b="0" strike="noStrike" spc="-92" err="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sử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4000" b="0" strike="noStrike" spc="-92" err="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dụng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react</a:t>
            </a: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914400" y="178344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Dễ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đọc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và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hiểu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các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views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Nếu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trang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web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cần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cập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nhật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dữ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liệu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nhiều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hoặc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là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dữ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liệu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thời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gian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thật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thì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React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rất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hiệu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quả</a:t>
            </a:r>
            <a:endParaRPr lang="en-US" sz="18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Component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được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tái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sử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dụng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nhiều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lần</a:t>
            </a:r>
            <a:endParaRPr lang="en-US" sz="18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Sau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khi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hiểu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về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react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thì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tốc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độ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việc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phát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triển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ứng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dụng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sẽ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được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cải</a:t>
            </a: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 </a:t>
            </a:r>
            <a:r>
              <a:rPr lang="en-US" sz="30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thiện</a:t>
            </a:r>
            <a:endParaRPr lang="en-US" sz="18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Component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914400" y="121932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Component giúp giao diện tách thành các khối cách biệt và có thể tái sử dụng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Tạo bởi “React.createClass()” hoặc “extends React.Component”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  <p:pic>
        <p:nvPicPr>
          <p:cNvPr id="113" name="Picture 3"/>
          <p:cNvPicPr/>
          <p:nvPr/>
        </p:nvPicPr>
        <p:blipFill>
          <a:blip r:embed="rId2"/>
          <a:stretch/>
        </p:blipFill>
        <p:spPr>
          <a:xfrm>
            <a:off x="609480" y="3200400"/>
            <a:ext cx="7999920" cy="342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Props &amp; State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14400" y="178344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Props được đẩy xuống từ parent component và chứa dữ liệu của component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State chứa trạng thái của component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Nếu component xác nhận state đã thay đổi component sẽ xác nhận lại bằng cách            re-render component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Props được tiếp cận thông qua “this.props” và state qua “this.state”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Props &amp; State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  <p:pic>
        <p:nvPicPr>
          <p:cNvPr id="117" name="Content Placeholder 3"/>
          <p:cNvPicPr/>
          <p:nvPr/>
        </p:nvPicPr>
        <p:blipFill>
          <a:blip r:embed="rId2"/>
          <a:stretch/>
        </p:blipFill>
        <p:spPr>
          <a:xfrm>
            <a:off x="1066680" y="1905120"/>
            <a:ext cx="6933240" cy="38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14400" y="511920"/>
            <a:ext cx="7771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0" strike="noStrike" spc="-92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Virtual DOM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914400" y="1783440"/>
            <a:ext cx="77713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Được sử dụng để làm tăng tính hiệu quả cho việc re-render DOM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Chỉ re-render khi state thay đổi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Sử dụng 2 cây ảo (mới và cũ) để tìm điểm khác biệt và cập nhật DOM thật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  <a:p>
            <a:pPr marL="411480" indent="-34200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Không cập nhật toàn bộ component trong DOM mà chỉ tính toán và cập nhật 1 phần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2017-04-25T14:32:25Z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