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4" r:id="rId2"/>
    <p:sldId id="258" r:id="rId3"/>
    <p:sldId id="259" r:id="rId4"/>
    <p:sldId id="260" r:id="rId5"/>
    <p:sldId id="262" r:id="rId6"/>
    <p:sldId id="285" r:id="rId7"/>
    <p:sldId id="263" r:id="rId8"/>
    <p:sldId id="268" r:id="rId9"/>
    <p:sldId id="287" r:id="rId10"/>
    <p:sldId id="286" r:id="rId11"/>
    <p:sldId id="289" r:id="rId12"/>
    <p:sldId id="290" r:id="rId13"/>
    <p:sldId id="291" r:id="rId14"/>
    <p:sldId id="292" r:id="rId15"/>
    <p:sldId id="293" r:id="rId16"/>
    <p:sldId id="294" r:id="rId17"/>
    <p:sldId id="295" r:id="rId18"/>
    <p:sldId id="272" r:id="rId19"/>
    <p:sldId id="281" r:id="rId20"/>
    <p:sldId id="282"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53" autoAdjust="0"/>
    <p:restoredTop sz="94580" autoAdjust="0"/>
  </p:normalViewPr>
  <p:slideViewPr>
    <p:cSldViewPr>
      <p:cViewPr varScale="1">
        <p:scale>
          <a:sx n="71" d="100"/>
          <a:sy n="71" d="100"/>
        </p:scale>
        <p:origin x="-1320" y="-9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D0CECA6-B640-433B-87CE-5B791EA17950}" type="datetimeFigureOut">
              <a:rPr lang="en-US" smtClean="0"/>
              <a:t>4/27/2017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7F2FEE-5CE9-4016-BDDB-B2F227714B4A}" type="slidenum">
              <a:rPr lang="en-US" smtClean="0"/>
              <a:t>‹#›</a:t>
            </a:fld>
            <a:endParaRPr lang="en-US"/>
          </a:p>
        </p:txBody>
      </p:sp>
    </p:spTree>
    <p:extLst>
      <p:ext uri="{BB962C8B-B14F-4D97-AF65-F5344CB8AC3E}">
        <p14:creationId xmlns:p14="http://schemas.microsoft.com/office/powerpoint/2010/main" val="27774306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D0CECA6-B640-433B-87CE-5B791EA17950}" type="datetimeFigureOut">
              <a:rPr lang="en-US" smtClean="0"/>
              <a:t>4/27/2017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7F2FEE-5CE9-4016-BDDB-B2F227714B4A}" type="slidenum">
              <a:rPr lang="en-US" smtClean="0"/>
              <a:t>‹#›</a:t>
            </a:fld>
            <a:endParaRPr lang="en-US"/>
          </a:p>
        </p:txBody>
      </p:sp>
    </p:spTree>
    <p:extLst>
      <p:ext uri="{BB962C8B-B14F-4D97-AF65-F5344CB8AC3E}">
        <p14:creationId xmlns:p14="http://schemas.microsoft.com/office/powerpoint/2010/main" val="5754139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D0CECA6-B640-433B-87CE-5B791EA17950}" type="datetimeFigureOut">
              <a:rPr lang="en-US" smtClean="0"/>
              <a:t>4/27/2017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7F2FEE-5CE9-4016-BDDB-B2F227714B4A}" type="slidenum">
              <a:rPr lang="en-US" smtClean="0"/>
              <a:t>‹#›</a:t>
            </a:fld>
            <a:endParaRPr lang="en-US"/>
          </a:p>
        </p:txBody>
      </p:sp>
    </p:spTree>
    <p:extLst>
      <p:ext uri="{BB962C8B-B14F-4D97-AF65-F5344CB8AC3E}">
        <p14:creationId xmlns:p14="http://schemas.microsoft.com/office/powerpoint/2010/main" val="39438846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Welcome Message">
    <p:spTree>
      <p:nvGrpSpPr>
        <p:cNvPr id="1" name=""/>
        <p:cNvGrpSpPr/>
        <p:nvPr/>
      </p:nvGrpSpPr>
      <p:grpSpPr>
        <a:xfrm>
          <a:off x="0" y="0"/>
          <a:ext cx="0" cy="0"/>
          <a:chOff x="0" y="0"/>
          <a:chExt cx="0" cy="0"/>
        </a:xfrm>
      </p:grpSpPr>
      <p:sp>
        <p:nvSpPr>
          <p:cNvPr id="8" name="Picture Placeholder 7"/>
          <p:cNvSpPr>
            <a:spLocks noGrp="1"/>
          </p:cNvSpPr>
          <p:nvPr>
            <p:ph type="pic" sz="quarter" idx="13"/>
          </p:nvPr>
        </p:nvSpPr>
        <p:spPr>
          <a:xfrm>
            <a:off x="3667611" y="792733"/>
            <a:ext cx="1808778" cy="2412019"/>
          </a:xfrm>
          <a:prstGeom prst="ellipse">
            <a:avLst/>
          </a:prstGeom>
        </p:spPr>
        <p:txBody>
          <a:bodyPr rtlCol="0">
            <a:noAutofit/>
          </a:bodyPr>
          <a:lstStyle/>
          <a:p>
            <a:pPr lvl="0"/>
            <a:r>
              <a:rPr lang="en-US" noProof="0" smtClean="0"/>
              <a:t>Drag picture to placeholder or click icon to add</a:t>
            </a:r>
            <a:endParaRPr lang="en-US" noProof="0" dirty="0"/>
          </a:p>
        </p:txBody>
      </p:sp>
      <p:sp>
        <p:nvSpPr>
          <p:cNvPr id="7" name="Title 1"/>
          <p:cNvSpPr>
            <a:spLocks noGrp="1"/>
          </p:cNvSpPr>
          <p:nvPr>
            <p:ph type="ctrTitle"/>
          </p:nvPr>
        </p:nvSpPr>
        <p:spPr>
          <a:xfrm>
            <a:off x="1784426" y="3404806"/>
            <a:ext cx="5575148" cy="595211"/>
          </a:xfrm>
        </p:spPr>
        <p:txBody>
          <a:bodyPr>
            <a:noAutofit/>
          </a:bodyPr>
          <a:lstStyle/>
          <a:p>
            <a:endParaRPr lang="en-US" dirty="0"/>
          </a:p>
        </p:txBody>
      </p:sp>
      <p:sp>
        <p:nvSpPr>
          <p:cNvPr id="9" name="Subtitle 2"/>
          <p:cNvSpPr>
            <a:spLocks noGrp="1"/>
          </p:cNvSpPr>
          <p:nvPr>
            <p:ph type="subTitle" idx="1"/>
          </p:nvPr>
        </p:nvSpPr>
        <p:spPr>
          <a:xfrm>
            <a:off x="1371600" y="4319115"/>
            <a:ext cx="6400800" cy="1395280"/>
          </a:xfrm>
        </p:spPr>
        <p:txBody>
          <a:bodyPr>
            <a:noAutofit/>
          </a:bodyPr>
          <a:lstStyle/>
          <a:p>
            <a:endParaRPr lang="en-US" dirty="0"/>
          </a:p>
        </p:txBody>
      </p:sp>
      <p:sp>
        <p:nvSpPr>
          <p:cNvPr id="5" name="Slide Number Placeholder 5"/>
          <p:cNvSpPr>
            <a:spLocks noGrp="1"/>
          </p:cNvSpPr>
          <p:nvPr>
            <p:ph type="sldNum" sz="quarter" idx="14"/>
          </p:nvPr>
        </p:nvSpPr>
        <p:spPr/>
        <p:txBody>
          <a:bodyPr/>
          <a:lstStyle>
            <a:lvl1pPr>
              <a:defRPr/>
            </a:lvl1pPr>
          </a:lstStyle>
          <a:p>
            <a:fld id="{5025D2E4-8B4D-4104-92A1-8891FE413771}" type="slidenum">
              <a:rPr lang="en-US"/>
              <a:pPr/>
              <a:t>‹#›</a:t>
            </a:fld>
            <a:endParaRPr lang="en-US"/>
          </a:p>
        </p:txBody>
      </p:sp>
    </p:spTree>
    <p:extLst>
      <p:ext uri="{BB962C8B-B14F-4D97-AF65-F5344CB8AC3E}">
        <p14:creationId xmlns:p14="http://schemas.microsoft.com/office/powerpoint/2010/main" val="3334817961"/>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D0CECA6-B640-433B-87CE-5B791EA17950}" type="datetimeFigureOut">
              <a:rPr lang="en-US" smtClean="0"/>
              <a:t>4/27/2017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7F2FEE-5CE9-4016-BDDB-B2F227714B4A}" type="slidenum">
              <a:rPr lang="en-US" smtClean="0"/>
              <a:t>‹#›</a:t>
            </a:fld>
            <a:endParaRPr lang="en-US"/>
          </a:p>
        </p:txBody>
      </p:sp>
    </p:spTree>
    <p:extLst>
      <p:ext uri="{BB962C8B-B14F-4D97-AF65-F5344CB8AC3E}">
        <p14:creationId xmlns:p14="http://schemas.microsoft.com/office/powerpoint/2010/main" val="6512909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D0CECA6-B640-433B-87CE-5B791EA17950}" type="datetimeFigureOut">
              <a:rPr lang="en-US" smtClean="0"/>
              <a:t>4/27/2017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7F2FEE-5CE9-4016-BDDB-B2F227714B4A}" type="slidenum">
              <a:rPr lang="en-US" smtClean="0"/>
              <a:t>‹#›</a:t>
            </a:fld>
            <a:endParaRPr lang="en-US"/>
          </a:p>
        </p:txBody>
      </p:sp>
    </p:spTree>
    <p:extLst>
      <p:ext uri="{BB962C8B-B14F-4D97-AF65-F5344CB8AC3E}">
        <p14:creationId xmlns:p14="http://schemas.microsoft.com/office/powerpoint/2010/main" val="20724312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D0CECA6-B640-433B-87CE-5B791EA17950}" type="datetimeFigureOut">
              <a:rPr lang="en-US" smtClean="0"/>
              <a:t>4/27/2017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7F2FEE-5CE9-4016-BDDB-B2F227714B4A}" type="slidenum">
              <a:rPr lang="en-US" smtClean="0"/>
              <a:t>‹#›</a:t>
            </a:fld>
            <a:endParaRPr lang="en-US"/>
          </a:p>
        </p:txBody>
      </p:sp>
    </p:spTree>
    <p:extLst>
      <p:ext uri="{BB962C8B-B14F-4D97-AF65-F5344CB8AC3E}">
        <p14:creationId xmlns:p14="http://schemas.microsoft.com/office/powerpoint/2010/main" val="42250434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D0CECA6-B640-433B-87CE-5B791EA17950}" type="datetimeFigureOut">
              <a:rPr lang="en-US" smtClean="0"/>
              <a:t>4/27/2017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77F2FEE-5CE9-4016-BDDB-B2F227714B4A}" type="slidenum">
              <a:rPr lang="en-US" smtClean="0"/>
              <a:t>‹#›</a:t>
            </a:fld>
            <a:endParaRPr lang="en-US"/>
          </a:p>
        </p:txBody>
      </p:sp>
    </p:spTree>
    <p:extLst>
      <p:ext uri="{BB962C8B-B14F-4D97-AF65-F5344CB8AC3E}">
        <p14:creationId xmlns:p14="http://schemas.microsoft.com/office/powerpoint/2010/main" val="557249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D0CECA6-B640-433B-87CE-5B791EA17950}" type="datetimeFigureOut">
              <a:rPr lang="en-US" smtClean="0"/>
              <a:t>4/27/2017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77F2FEE-5CE9-4016-BDDB-B2F227714B4A}" type="slidenum">
              <a:rPr lang="en-US" smtClean="0"/>
              <a:t>‹#›</a:t>
            </a:fld>
            <a:endParaRPr lang="en-US"/>
          </a:p>
        </p:txBody>
      </p:sp>
    </p:spTree>
    <p:extLst>
      <p:ext uri="{BB962C8B-B14F-4D97-AF65-F5344CB8AC3E}">
        <p14:creationId xmlns:p14="http://schemas.microsoft.com/office/powerpoint/2010/main" val="22081962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0CECA6-B640-433B-87CE-5B791EA17950}" type="datetimeFigureOut">
              <a:rPr lang="en-US" smtClean="0"/>
              <a:t>4/27/2017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77F2FEE-5CE9-4016-BDDB-B2F227714B4A}" type="slidenum">
              <a:rPr lang="en-US" smtClean="0"/>
              <a:t>‹#›</a:t>
            </a:fld>
            <a:endParaRPr lang="en-US"/>
          </a:p>
        </p:txBody>
      </p:sp>
    </p:spTree>
    <p:extLst>
      <p:ext uri="{BB962C8B-B14F-4D97-AF65-F5344CB8AC3E}">
        <p14:creationId xmlns:p14="http://schemas.microsoft.com/office/powerpoint/2010/main" val="3242950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D0CECA6-B640-433B-87CE-5B791EA17950}" type="datetimeFigureOut">
              <a:rPr lang="en-US" smtClean="0"/>
              <a:t>4/27/2017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7F2FEE-5CE9-4016-BDDB-B2F227714B4A}" type="slidenum">
              <a:rPr lang="en-US" smtClean="0"/>
              <a:t>‹#›</a:t>
            </a:fld>
            <a:endParaRPr lang="en-US"/>
          </a:p>
        </p:txBody>
      </p:sp>
    </p:spTree>
    <p:extLst>
      <p:ext uri="{BB962C8B-B14F-4D97-AF65-F5344CB8AC3E}">
        <p14:creationId xmlns:p14="http://schemas.microsoft.com/office/powerpoint/2010/main" val="21783682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D0CECA6-B640-433B-87CE-5B791EA17950}" type="datetimeFigureOut">
              <a:rPr lang="en-US" smtClean="0"/>
              <a:t>4/27/2017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7F2FEE-5CE9-4016-BDDB-B2F227714B4A}" type="slidenum">
              <a:rPr lang="en-US" smtClean="0"/>
              <a:t>‹#›</a:t>
            </a:fld>
            <a:endParaRPr lang="en-US"/>
          </a:p>
        </p:txBody>
      </p:sp>
    </p:spTree>
    <p:extLst>
      <p:ext uri="{BB962C8B-B14F-4D97-AF65-F5344CB8AC3E}">
        <p14:creationId xmlns:p14="http://schemas.microsoft.com/office/powerpoint/2010/main" val="142192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0CECA6-B640-433B-87CE-5B791EA17950}" type="datetimeFigureOut">
              <a:rPr lang="en-US" smtClean="0"/>
              <a:t>4/27/2017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7F2FEE-5CE9-4016-BDDB-B2F227714B4A}" type="slidenum">
              <a:rPr lang="en-US" smtClean="0"/>
              <a:t>‹#›</a:t>
            </a:fld>
            <a:endParaRPr lang="en-US"/>
          </a:p>
        </p:txBody>
      </p:sp>
    </p:spTree>
    <p:extLst>
      <p:ext uri="{BB962C8B-B14F-4D97-AF65-F5344CB8AC3E}">
        <p14:creationId xmlns:p14="http://schemas.microsoft.com/office/powerpoint/2010/main" val="1272180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360112" y="1447800"/>
            <a:ext cx="6423776" cy="754856"/>
          </a:xfrm>
        </p:spPr>
        <p:txBody>
          <a:bodyPr>
            <a:normAutofit/>
          </a:bodyPr>
          <a:lstStyle/>
          <a:p>
            <a:r>
              <a:rPr lang="vi-VN" sz="3700" b="1" dirty="0" smtClean="0">
                <a:solidFill>
                  <a:srgbClr val="0070C0"/>
                </a:solidFill>
                <a:latin typeface="Open Sans"/>
                <a:cs typeface="Segoe UI" pitchFamily="34" charset="0"/>
              </a:rPr>
              <a:t>ỨNG DỤNG PHÂN TÁN</a:t>
            </a:r>
            <a:endParaRPr lang="en-US" sz="3700" b="1" dirty="0">
              <a:solidFill>
                <a:srgbClr val="0070C0"/>
              </a:solidFill>
              <a:latin typeface="Open Sans"/>
              <a:cs typeface="Segoe UI" pitchFamily="34" charset="0"/>
            </a:endParaRPr>
          </a:p>
        </p:txBody>
      </p:sp>
      <p:sp>
        <p:nvSpPr>
          <p:cNvPr id="3" name="Subtitle 2"/>
          <p:cNvSpPr>
            <a:spLocks noGrp="1"/>
          </p:cNvSpPr>
          <p:nvPr>
            <p:ph type="subTitle" idx="1"/>
          </p:nvPr>
        </p:nvSpPr>
        <p:spPr>
          <a:xfrm>
            <a:off x="1371421" y="5486400"/>
            <a:ext cx="6401157" cy="808037"/>
          </a:xfrm>
        </p:spPr>
        <p:txBody>
          <a:bodyPr rtlCol="0">
            <a:normAutofit/>
          </a:bodyPr>
          <a:lstStyle/>
          <a:p>
            <a:pPr defTabSz="456618">
              <a:defRPr/>
            </a:pPr>
            <a:r>
              <a:rPr lang="vi-VN" sz="3600" b="1" dirty="0" smtClean="0">
                <a:solidFill>
                  <a:srgbClr val="C00000"/>
                </a:solidFill>
                <a:latin typeface="Open Sans"/>
              </a:rPr>
              <a:t>REACTJS + FLUX</a:t>
            </a:r>
            <a:endParaRPr lang="en-US" sz="2000" b="1" dirty="0">
              <a:solidFill>
                <a:srgbClr val="C00000"/>
              </a:solidFill>
              <a:latin typeface="Open Sans"/>
            </a:endParaRPr>
          </a:p>
        </p:txBody>
      </p:sp>
      <p:sp>
        <p:nvSpPr>
          <p:cNvPr id="5" name="Title 1"/>
          <p:cNvSpPr txBox="1">
            <a:spLocks/>
          </p:cNvSpPr>
          <p:nvPr/>
        </p:nvSpPr>
        <p:spPr>
          <a:xfrm>
            <a:off x="0" y="304800"/>
            <a:ext cx="9144000" cy="75485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000" b="1" dirty="0" smtClean="0">
                <a:solidFill>
                  <a:schemeClr val="accent1"/>
                </a:solidFill>
                <a:latin typeface="Open Sans"/>
                <a:cs typeface="Segoe UI" pitchFamily="34" charset="0"/>
              </a:rPr>
              <a:t>TRƯỜNG ĐẠI HỌC KHOA HỌC TỰ NHIÊN TP.HCM</a:t>
            </a:r>
          </a:p>
          <a:p>
            <a:r>
              <a:rPr lang="en-US" sz="2000" b="1" dirty="0" smtClean="0">
                <a:solidFill>
                  <a:schemeClr val="accent1"/>
                </a:solidFill>
                <a:latin typeface="Open Sans"/>
                <a:cs typeface="Segoe UI" pitchFamily="34" charset="0"/>
              </a:rPr>
              <a:t>KHOA CÔNG NGHỆ THÔNG TIN</a:t>
            </a:r>
          </a:p>
        </p:txBody>
      </p:sp>
      <p:sp>
        <p:nvSpPr>
          <p:cNvPr id="7" name="Subtitle 2"/>
          <p:cNvSpPr txBox="1">
            <a:spLocks/>
          </p:cNvSpPr>
          <p:nvPr/>
        </p:nvSpPr>
        <p:spPr>
          <a:xfrm>
            <a:off x="666465" y="5307409"/>
            <a:ext cx="6401157" cy="861219"/>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defTabSz="456618">
              <a:defRPr/>
            </a:pPr>
            <a:endParaRPr lang="en-US" sz="2000" b="1" dirty="0">
              <a:solidFill>
                <a:schemeClr val="tx1"/>
              </a:solidFill>
              <a:latin typeface="Open Sans"/>
            </a:endParaRPr>
          </a:p>
          <a:p>
            <a:pPr algn="l" defTabSz="456618">
              <a:defRPr/>
            </a:pPr>
            <a:endParaRPr lang="en-US" sz="2000" b="1" dirty="0" smtClean="0">
              <a:solidFill>
                <a:schemeClr val="tx1"/>
              </a:solidFill>
              <a:latin typeface="Open Sans"/>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2362200"/>
            <a:ext cx="6934199" cy="2945209"/>
          </a:xfrm>
          <a:prstGeom prst="rect">
            <a:avLst/>
          </a:prstGeom>
        </p:spPr>
      </p:pic>
    </p:spTree>
    <p:extLst>
      <p:ext uri="{BB962C8B-B14F-4D97-AF65-F5344CB8AC3E}">
        <p14:creationId xmlns:p14="http://schemas.microsoft.com/office/powerpoint/2010/main" val="31088630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Slide Number Placeholder 5"/>
          <p:cNvSpPr>
            <a:spLocks noGrp="1"/>
          </p:cNvSpPr>
          <p:nvPr>
            <p:ph type="sldNum" sz="quarter" idx="14"/>
          </p:nvPr>
        </p:nvSpPr>
        <p:spPr bwMode="auto">
          <a:extLst>
            <a:ext uri="{91240B29-F687-4F45-9708-019B960494DF}">
              <a14:hiddenLine xmlns:a14="http://schemas.microsoft.com/office/drawing/2010/main" w="9525">
                <a:solidFill>
                  <a:srgbClr val="000000"/>
                </a:solidFill>
                <a:miter lim="800000"/>
                <a:headEnd/>
                <a:tailEnd/>
              </a14:hiddenLine>
            </a:ext>
          </a:extLst>
        </p:spPr>
        <p:txBody>
          <a:bodyPr/>
          <a:lstStyle>
            <a:lvl1pPr>
              <a:defRPr sz="1800">
                <a:solidFill>
                  <a:schemeClr val="tx1"/>
                </a:solidFill>
                <a:latin typeface="Calibri" pitchFamily="34" charset="0"/>
                <a:ea typeface="MS PGothic" pitchFamily="34" charset="-128"/>
              </a:defRPr>
            </a:lvl1pPr>
            <a:lvl2pPr marL="311965" indent="-119986">
              <a:defRPr sz="1800">
                <a:solidFill>
                  <a:schemeClr val="tx1"/>
                </a:solidFill>
                <a:latin typeface="Calibri" pitchFamily="34" charset="0"/>
                <a:ea typeface="MS PGothic" pitchFamily="34" charset="-128"/>
              </a:defRPr>
            </a:lvl2pPr>
            <a:lvl3pPr marL="479946" indent="-95989">
              <a:defRPr sz="1800">
                <a:solidFill>
                  <a:schemeClr val="tx1"/>
                </a:solidFill>
                <a:latin typeface="Calibri" pitchFamily="34" charset="0"/>
                <a:ea typeface="MS PGothic" pitchFamily="34" charset="-128"/>
              </a:defRPr>
            </a:lvl3pPr>
            <a:lvl4pPr marL="671924" indent="-95989">
              <a:defRPr sz="1800">
                <a:solidFill>
                  <a:schemeClr val="tx1"/>
                </a:solidFill>
                <a:latin typeface="Calibri" pitchFamily="34" charset="0"/>
                <a:ea typeface="MS PGothic" pitchFamily="34" charset="-128"/>
              </a:defRPr>
            </a:lvl4pPr>
            <a:lvl5pPr marL="863902" indent="-95989">
              <a:defRPr sz="1800">
                <a:solidFill>
                  <a:schemeClr val="tx1"/>
                </a:solidFill>
                <a:latin typeface="Calibri" pitchFamily="34" charset="0"/>
                <a:ea typeface="MS PGothic" pitchFamily="34" charset="-128"/>
              </a:defRPr>
            </a:lvl5pPr>
            <a:lvl6pPr marL="1055881" indent="-95989" defTabSz="456615" fontAlgn="base">
              <a:spcBef>
                <a:spcPct val="0"/>
              </a:spcBef>
              <a:spcAft>
                <a:spcPct val="0"/>
              </a:spcAft>
              <a:defRPr sz="1800">
                <a:solidFill>
                  <a:schemeClr val="tx1"/>
                </a:solidFill>
                <a:latin typeface="Calibri" pitchFamily="34" charset="0"/>
                <a:ea typeface="MS PGothic" pitchFamily="34" charset="-128"/>
              </a:defRPr>
            </a:lvl6pPr>
            <a:lvl7pPr marL="1247859" indent="-95989" defTabSz="456615" fontAlgn="base">
              <a:spcBef>
                <a:spcPct val="0"/>
              </a:spcBef>
              <a:spcAft>
                <a:spcPct val="0"/>
              </a:spcAft>
              <a:defRPr sz="1800">
                <a:solidFill>
                  <a:schemeClr val="tx1"/>
                </a:solidFill>
                <a:latin typeface="Calibri" pitchFamily="34" charset="0"/>
                <a:ea typeface="MS PGothic" pitchFamily="34" charset="-128"/>
              </a:defRPr>
            </a:lvl7pPr>
            <a:lvl8pPr marL="1439837" indent="-95989" defTabSz="456615" fontAlgn="base">
              <a:spcBef>
                <a:spcPct val="0"/>
              </a:spcBef>
              <a:spcAft>
                <a:spcPct val="0"/>
              </a:spcAft>
              <a:defRPr sz="1800">
                <a:solidFill>
                  <a:schemeClr val="tx1"/>
                </a:solidFill>
                <a:latin typeface="Calibri" pitchFamily="34" charset="0"/>
                <a:ea typeface="MS PGothic" pitchFamily="34" charset="-128"/>
              </a:defRPr>
            </a:lvl8pPr>
            <a:lvl9pPr marL="1631815" indent="-95989" defTabSz="456615" fontAlgn="base">
              <a:spcBef>
                <a:spcPct val="0"/>
              </a:spcBef>
              <a:spcAft>
                <a:spcPct val="0"/>
              </a:spcAft>
              <a:defRPr sz="1800">
                <a:solidFill>
                  <a:schemeClr val="tx1"/>
                </a:solidFill>
                <a:latin typeface="Calibri" pitchFamily="34" charset="0"/>
                <a:ea typeface="MS PGothic" pitchFamily="34" charset="-128"/>
              </a:defRPr>
            </a:lvl9pPr>
          </a:lstStyle>
          <a:p>
            <a:fld id="{F8172E41-31CC-4B44-9431-7051A80EF008}" type="slidenum">
              <a:rPr lang="en-US" sz="800">
                <a:solidFill>
                  <a:schemeClr val="bg1"/>
                </a:solidFill>
                <a:latin typeface="Open Sans" charset="0"/>
              </a:rPr>
              <a:pPr/>
              <a:t>10</a:t>
            </a:fld>
            <a:endParaRPr lang="en-US" sz="800">
              <a:solidFill>
                <a:schemeClr val="bg1"/>
              </a:solidFill>
              <a:latin typeface="Open Sans" charset="0"/>
            </a:endParaRPr>
          </a:p>
        </p:txBody>
      </p:sp>
      <p:sp>
        <p:nvSpPr>
          <p:cNvPr id="2" name="Title 1"/>
          <p:cNvSpPr>
            <a:spLocks noGrp="1"/>
          </p:cNvSpPr>
          <p:nvPr>
            <p:ph type="ctrTitle"/>
          </p:nvPr>
        </p:nvSpPr>
        <p:spPr>
          <a:xfrm>
            <a:off x="1" y="533400"/>
            <a:ext cx="9144000" cy="594519"/>
          </a:xfrm>
        </p:spPr>
        <p:txBody>
          <a:bodyPr/>
          <a:lstStyle/>
          <a:p>
            <a:r>
              <a:rPr lang="vi-VN" sz="4000" b="1" dirty="0" smtClean="0">
                <a:latin typeface="Open Sans" charset="0"/>
              </a:rPr>
              <a:t>TỔNG QUAN</a:t>
            </a:r>
            <a:endParaRPr lang="en-US" sz="4000" b="1" dirty="0" smtClean="0">
              <a:latin typeface="Open Sans" charset="0"/>
            </a:endParaRPr>
          </a:p>
        </p:txBody>
      </p:sp>
      <p:sp>
        <p:nvSpPr>
          <p:cNvPr id="3" name="Subtitle 2"/>
          <p:cNvSpPr>
            <a:spLocks noGrp="1"/>
          </p:cNvSpPr>
          <p:nvPr>
            <p:ph type="subTitle" idx="1"/>
          </p:nvPr>
        </p:nvSpPr>
        <p:spPr>
          <a:xfrm>
            <a:off x="0" y="1828800"/>
            <a:ext cx="9067800" cy="4666129"/>
          </a:xfrm>
        </p:spPr>
        <p:txBody>
          <a:bodyPr/>
          <a:lstStyle/>
          <a:p>
            <a:r>
              <a:rPr lang="vi-VN" dirty="0" smtClean="0">
                <a:latin typeface="Open Sans"/>
              </a:rPr>
              <a:t>Flux là kiến trúc được Facebook sử dụng khi làm việc với React. Nó không phải là một framework hay thư viện, nó là một kiến trúc bổ sung cho React và Unidirectional Data Flow.</a:t>
            </a:r>
          </a:p>
          <a:p>
            <a:endParaRPr lang="en-US" dirty="0" smtClean="0">
              <a:latin typeface="Open Sans"/>
            </a:endParaRPr>
          </a:p>
        </p:txBody>
      </p:sp>
    </p:spTree>
    <p:extLst>
      <p:ext uri="{BB962C8B-B14F-4D97-AF65-F5344CB8AC3E}">
        <p14:creationId xmlns:p14="http://schemas.microsoft.com/office/powerpoint/2010/main" val="141114141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nodeType="afterGroup">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Slide Number Placeholder 5"/>
          <p:cNvSpPr>
            <a:spLocks noGrp="1"/>
          </p:cNvSpPr>
          <p:nvPr>
            <p:ph type="sldNum" sz="quarter" idx="14"/>
          </p:nvPr>
        </p:nvSpPr>
        <p:spPr bwMode="auto">
          <a:extLst>
            <a:ext uri="{91240B29-F687-4F45-9708-019B960494DF}">
              <a14:hiddenLine xmlns:a14="http://schemas.microsoft.com/office/drawing/2010/main" w="9525">
                <a:solidFill>
                  <a:srgbClr val="000000"/>
                </a:solidFill>
                <a:miter lim="800000"/>
                <a:headEnd/>
                <a:tailEnd/>
              </a14:hiddenLine>
            </a:ext>
          </a:extLst>
        </p:spPr>
        <p:txBody>
          <a:bodyPr/>
          <a:lstStyle>
            <a:lvl1pPr>
              <a:defRPr sz="1800">
                <a:solidFill>
                  <a:schemeClr val="tx1"/>
                </a:solidFill>
                <a:latin typeface="Calibri" pitchFamily="34" charset="0"/>
                <a:ea typeface="MS PGothic" pitchFamily="34" charset="-128"/>
              </a:defRPr>
            </a:lvl1pPr>
            <a:lvl2pPr marL="311965" indent="-119986">
              <a:defRPr sz="1800">
                <a:solidFill>
                  <a:schemeClr val="tx1"/>
                </a:solidFill>
                <a:latin typeface="Calibri" pitchFamily="34" charset="0"/>
                <a:ea typeface="MS PGothic" pitchFamily="34" charset="-128"/>
              </a:defRPr>
            </a:lvl2pPr>
            <a:lvl3pPr marL="479946" indent="-95989">
              <a:defRPr sz="1800">
                <a:solidFill>
                  <a:schemeClr val="tx1"/>
                </a:solidFill>
                <a:latin typeface="Calibri" pitchFamily="34" charset="0"/>
                <a:ea typeface="MS PGothic" pitchFamily="34" charset="-128"/>
              </a:defRPr>
            </a:lvl3pPr>
            <a:lvl4pPr marL="671924" indent="-95989">
              <a:defRPr sz="1800">
                <a:solidFill>
                  <a:schemeClr val="tx1"/>
                </a:solidFill>
                <a:latin typeface="Calibri" pitchFamily="34" charset="0"/>
                <a:ea typeface="MS PGothic" pitchFamily="34" charset="-128"/>
              </a:defRPr>
            </a:lvl4pPr>
            <a:lvl5pPr marL="863902" indent="-95989">
              <a:defRPr sz="1800">
                <a:solidFill>
                  <a:schemeClr val="tx1"/>
                </a:solidFill>
                <a:latin typeface="Calibri" pitchFamily="34" charset="0"/>
                <a:ea typeface="MS PGothic" pitchFamily="34" charset="-128"/>
              </a:defRPr>
            </a:lvl5pPr>
            <a:lvl6pPr marL="1055881" indent="-95989" defTabSz="456615" fontAlgn="base">
              <a:spcBef>
                <a:spcPct val="0"/>
              </a:spcBef>
              <a:spcAft>
                <a:spcPct val="0"/>
              </a:spcAft>
              <a:defRPr sz="1800">
                <a:solidFill>
                  <a:schemeClr val="tx1"/>
                </a:solidFill>
                <a:latin typeface="Calibri" pitchFamily="34" charset="0"/>
                <a:ea typeface="MS PGothic" pitchFamily="34" charset="-128"/>
              </a:defRPr>
            </a:lvl6pPr>
            <a:lvl7pPr marL="1247859" indent="-95989" defTabSz="456615" fontAlgn="base">
              <a:spcBef>
                <a:spcPct val="0"/>
              </a:spcBef>
              <a:spcAft>
                <a:spcPct val="0"/>
              </a:spcAft>
              <a:defRPr sz="1800">
                <a:solidFill>
                  <a:schemeClr val="tx1"/>
                </a:solidFill>
                <a:latin typeface="Calibri" pitchFamily="34" charset="0"/>
                <a:ea typeface="MS PGothic" pitchFamily="34" charset="-128"/>
              </a:defRPr>
            </a:lvl7pPr>
            <a:lvl8pPr marL="1439837" indent="-95989" defTabSz="456615" fontAlgn="base">
              <a:spcBef>
                <a:spcPct val="0"/>
              </a:spcBef>
              <a:spcAft>
                <a:spcPct val="0"/>
              </a:spcAft>
              <a:defRPr sz="1800">
                <a:solidFill>
                  <a:schemeClr val="tx1"/>
                </a:solidFill>
                <a:latin typeface="Calibri" pitchFamily="34" charset="0"/>
                <a:ea typeface="MS PGothic" pitchFamily="34" charset="-128"/>
              </a:defRPr>
            </a:lvl8pPr>
            <a:lvl9pPr marL="1631815" indent="-95989" defTabSz="456615" fontAlgn="base">
              <a:spcBef>
                <a:spcPct val="0"/>
              </a:spcBef>
              <a:spcAft>
                <a:spcPct val="0"/>
              </a:spcAft>
              <a:defRPr sz="1800">
                <a:solidFill>
                  <a:schemeClr val="tx1"/>
                </a:solidFill>
                <a:latin typeface="Calibri" pitchFamily="34" charset="0"/>
                <a:ea typeface="MS PGothic" pitchFamily="34" charset="-128"/>
              </a:defRPr>
            </a:lvl9pPr>
          </a:lstStyle>
          <a:p>
            <a:fld id="{F8172E41-31CC-4B44-9431-7051A80EF008}" type="slidenum">
              <a:rPr lang="en-US" sz="800">
                <a:solidFill>
                  <a:schemeClr val="bg1"/>
                </a:solidFill>
                <a:latin typeface="Open Sans" charset="0"/>
              </a:rPr>
              <a:pPr/>
              <a:t>11</a:t>
            </a:fld>
            <a:endParaRPr lang="en-US" sz="800">
              <a:solidFill>
                <a:schemeClr val="bg1"/>
              </a:solidFill>
              <a:latin typeface="Open Sans" charset="0"/>
            </a:endParaRPr>
          </a:p>
        </p:txBody>
      </p:sp>
      <p:sp>
        <p:nvSpPr>
          <p:cNvPr id="2" name="Title 1"/>
          <p:cNvSpPr>
            <a:spLocks noGrp="1"/>
          </p:cNvSpPr>
          <p:nvPr>
            <p:ph type="ctrTitle"/>
          </p:nvPr>
        </p:nvSpPr>
        <p:spPr>
          <a:xfrm>
            <a:off x="1" y="533400"/>
            <a:ext cx="9144000" cy="594519"/>
          </a:xfrm>
        </p:spPr>
        <p:txBody>
          <a:bodyPr/>
          <a:lstStyle/>
          <a:p>
            <a:r>
              <a:rPr lang="vi-VN" sz="4000" b="1" dirty="0" smtClean="0">
                <a:latin typeface="Open Sans" charset="0"/>
              </a:rPr>
              <a:t>CÁC THÀNH PHẦN CƠ BẢN</a:t>
            </a:r>
            <a:endParaRPr lang="en-US" sz="4000" b="1" dirty="0" smtClean="0">
              <a:latin typeface="Open Sans"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5875" y="1795462"/>
            <a:ext cx="6572250" cy="1438275"/>
          </a:xfrm>
          <a:prstGeom prst="rect">
            <a:avLst/>
          </a:prstGeom>
        </p:spPr>
      </p:pic>
      <p:sp>
        <p:nvSpPr>
          <p:cNvPr id="6" name="Subtitle 2"/>
          <p:cNvSpPr>
            <a:spLocks noGrp="1"/>
          </p:cNvSpPr>
          <p:nvPr>
            <p:ph type="subTitle" idx="1"/>
          </p:nvPr>
        </p:nvSpPr>
        <p:spPr>
          <a:xfrm>
            <a:off x="1285875" y="3657600"/>
            <a:ext cx="6572250" cy="2837329"/>
          </a:xfrm>
        </p:spPr>
        <p:txBody>
          <a:bodyPr/>
          <a:lstStyle/>
          <a:p>
            <a:r>
              <a:rPr lang="vi-VN" dirty="0" smtClean="0">
                <a:latin typeface="Open Sans"/>
              </a:rPr>
              <a:t>Action.</a:t>
            </a:r>
          </a:p>
          <a:p>
            <a:r>
              <a:rPr lang="vi-VN" dirty="0" smtClean="0">
                <a:latin typeface="Open Sans"/>
              </a:rPr>
              <a:t>Dipatcher</a:t>
            </a:r>
          </a:p>
          <a:p>
            <a:r>
              <a:rPr lang="vi-VN" dirty="0" smtClean="0">
                <a:latin typeface="Open Sans"/>
              </a:rPr>
              <a:t>Store</a:t>
            </a:r>
          </a:p>
          <a:p>
            <a:r>
              <a:rPr lang="vi-VN" dirty="0" smtClean="0">
                <a:latin typeface="Open Sans"/>
              </a:rPr>
              <a:t>Views</a:t>
            </a:r>
            <a:endParaRPr lang="en-US" dirty="0" smtClean="0">
              <a:latin typeface="Open Sans"/>
            </a:endParaRPr>
          </a:p>
        </p:txBody>
      </p:sp>
    </p:spTree>
    <p:extLst>
      <p:ext uri="{BB962C8B-B14F-4D97-AF65-F5344CB8AC3E}">
        <p14:creationId xmlns:p14="http://schemas.microsoft.com/office/powerpoint/2010/main" val="70317995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Slide Number Placeholder 5"/>
          <p:cNvSpPr>
            <a:spLocks noGrp="1"/>
          </p:cNvSpPr>
          <p:nvPr>
            <p:ph type="sldNum" sz="quarter" idx="14"/>
          </p:nvPr>
        </p:nvSpPr>
        <p:spPr bwMode="auto">
          <a:extLst>
            <a:ext uri="{91240B29-F687-4F45-9708-019B960494DF}">
              <a14:hiddenLine xmlns:a14="http://schemas.microsoft.com/office/drawing/2010/main" w="9525">
                <a:solidFill>
                  <a:srgbClr val="000000"/>
                </a:solidFill>
                <a:miter lim="800000"/>
                <a:headEnd/>
                <a:tailEnd/>
              </a14:hiddenLine>
            </a:ext>
          </a:extLst>
        </p:spPr>
        <p:txBody>
          <a:bodyPr/>
          <a:lstStyle>
            <a:lvl1pPr>
              <a:defRPr sz="1800">
                <a:solidFill>
                  <a:schemeClr val="tx1"/>
                </a:solidFill>
                <a:latin typeface="Calibri" pitchFamily="34" charset="0"/>
                <a:ea typeface="MS PGothic" pitchFamily="34" charset="-128"/>
              </a:defRPr>
            </a:lvl1pPr>
            <a:lvl2pPr marL="311965" indent="-119986">
              <a:defRPr sz="1800">
                <a:solidFill>
                  <a:schemeClr val="tx1"/>
                </a:solidFill>
                <a:latin typeface="Calibri" pitchFamily="34" charset="0"/>
                <a:ea typeface="MS PGothic" pitchFamily="34" charset="-128"/>
              </a:defRPr>
            </a:lvl2pPr>
            <a:lvl3pPr marL="479946" indent="-95989">
              <a:defRPr sz="1800">
                <a:solidFill>
                  <a:schemeClr val="tx1"/>
                </a:solidFill>
                <a:latin typeface="Calibri" pitchFamily="34" charset="0"/>
                <a:ea typeface="MS PGothic" pitchFamily="34" charset="-128"/>
              </a:defRPr>
            </a:lvl3pPr>
            <a:lvl4pPr marL="671924" indent="-95989">
              <a:defRPr sz="1800">
                <a:solidFill>
                  <a:schemeClr val="tx1"/>
                </a:solidFill>
                <a:latin typeface="Calibri" pitchFamily="34" charset="0"/>
                <a:ea typeface="MS PGothic" pitchFamily="34" charset="-128"/>
              </a:defRPr>
            </a:lvl4pPr>
            <a:lvl5pPr marL="863902" indent="-95989">
              <a:defRPr sz="1800">
                <a:solidFill>
                  <a:schemeClr val="tx1"/>
                </a:solidFill>
                <a:latin typeface="Calibri" pitchFamily="34" charset="0"/>
                <a:ea typeface="MS PGothic" pitchFamily="34" charset="-128"/>
              </a:defRPr>
            </a:lvl5pPr>
            <a:lvl6pPr marL="1055881" indent="-95989" defTabSz="456615" fontAlgn="base">
              <a:spcBef>
                <a:spcPct val="0"/>
              </a:spcBef>
              <a:spcAft>
                <a:spcPct val="0"/>
              </a:spcAft>
              <a:defRPr sz="1800">
                <a:solidFill>
                  <a:schemeClr val="tx1"/>
                </a:solidFill>
                <a:latin typeface="Calibri" pitchFamily="34" charset="0"/>
                <a:ea typeface="MS PGothic" pitchFamily="34" charset="-128"/>
              </a:defRPr>
            </a:lvl6pPr>
            <a:lvl7pPr marL="1247859" indent="-95989" defTabSz="456615" fontAlgn="base">
              <a:spcBef>
                <a:spcPct val="0"/>
              </a:spcBef>
              <a:spcAft>
                <a:spcPct val="0"/>
              </a:spcAft>
              <a:defRPr sz="1800">
                <a:solidFill>
                  <a:schemeClr val="tx1"/>
                </a:solidFill>
                <a:latin typeface="Calibri" pitchFamily="34" charset="0"/>
                <a:ea typeface="MS PGothic" pitchFamily="34" charset="-128"/>
              </a:defRPr>
            </a:lvl7pPr>
            <a:lvl8pPr marL="1439837" indent="-95989" defTabSz="456615" fontAlgn="base">
              <a:spcBef>
                <a:spcPct val="0"/>
              </a:spcBef>
              <a:spcAft>
                <a:spcPct val="0"/>
              </a:spcAft>
              <a:defRPr sz="1800">
                <a:solidFill>
                  <a:schemeClr val="tx1"/>
                </a:solidFill>
                <a:latin typeface="Calibri" pitchFamily="34" charset="0"/>
                <a:ea typeface="MS PGothic" pitchFamily="34" charset="-128"/>
              </a:defRPr>
            </a:lvl8pPr>
            <a:lvl9pPr marL="1631815" indent="-95989" defTabSz="456615" fontAlgn="base">
              <a:spcBef>
                <a:spcPct val="0"/>
              </a:spcBef>
              <a:spcAft>
                <a:spcPct val="0"/>
              </a:spcAft>
              <a:defRPr sz="1800">
                <a:solidFill>
                  <a:schemeClr val="tx1"/>
                </a:solidFill>
                <a:latin typeface="Calibri" pitchFamily="34" charset="0"/>
                <a:ea typeface="MS PGothic" pitchFamily="34" charset="-128"/>
              </a:defRPr>
            </a:lvl9pPr>
          </a:lstStyle>
          <a:p>
            <a:fld id="{F8172E41-31CC-4B44-9431-7051A80EF008}" type="slidenum">
              <a:rPr lang="en-US" sz="800">
                <a:solidFill>
                  <a:schemeClr val="bg1"/>
                </a:solidFill>
                <a:latin typeface="Open Sans" charset="0"/>
              </a:rPr>
              <a:pPr/>
              <a:t>12</a:t>
            </a:fld>
            <a:endParaRPr lang="en-US" sz="800">
              <a:solidFill>
                <a:schemeClr val="bg1"/>
              </a:solidFill>
              <a:latin typeface="Open Sans" charset="0"/>
            </a:endParaRPr>
          </a:p>
        </p:txBody>
      </p:sp>
      <p:sp>
        <p:nvSpPr>
          <p:cNvPr id="2" name="Title 1"/>
          <p:cNvSpPr>
            <a:spLocks noGrp="1"/>
          </p:cNvSpPr>
          <p:nvPr>
            <p:ph type="ctrTitle"/>
          </p:nvPr>
        </p:nvSpPr>
        <p:spPr>
          <a:xfrm>
            <a:off x="1" y="533400"/>
            <a:ext cx="9144000" cy="594519"/>
          </a:xfrm>
        </p:spPr>
        <p:txBody>
          <a:bodyPr/>
          <a:lstStyle/>
          <a:p>
            <a:r>
              <a:rPr lang="vi-VN" sz="4000" b="1" dirty="0" smtClean="0">
                <a:latin typeface="Open Sans" charset="0"/>
              </a:rPr>
              <a:t>ACTION</a:t>
            </a:r>
            <a:endParaRPr lang="en-US" sz="4000" b="1" dirty="0" smtClean="0">
              <a:latin typeface="Open Sans" charset="0"/>
            </a:endParaRPr>
          </a:p>
        </p:txBody>
      </p:sp>
      <p:sp>
        <p:nvSpPr>
          <p:cNvPr id="3" name="Subtitle 2"/>
          <p:cNvSpPr>
            <a:spLocks noGrp="1"/>
          </p:cNvSpPr>
          <p:nvPr>
            <p:ph type="subTitle" idx="1"/>
          </p:nvPr>
        </p:nvSpPr>
        <p:spPr>
          <a:xfrm>
            <a:off x="0" y="1828800"/>
            <a:ext cx="9067800" cy="4666129"/>
          </a:xfrm>
        </p:spPr>
        <p:txBody>
          <a:bodyPr/>
          <a:lstStyle/>
          <a:p>
            <a:r>
              <a:rPr lang="vi-VN" dirty="0" smtClean="0">
                <a:latin typeface="Open Sans"/>
              </a:rPr>
              <a:t>Là nơi đăng kí hàm sẽ được Views gọi đến khi cần thiết</a:t>
            </a:r>
            <a:endParaRPr lang="en-US" dirty="0" smtClean="0">
              <a:latin typeface="Open Sans"/>
            </a:endParaRPr>
          </a:p>
        </p:txBody>
      </p:sp>
    </p:spTree>
    <p:extLst>
      <p:ext uri="{BB962C8B-B14F-4D97-AF65-F5344CB8AC3E}">
        <p14:creationId xmlns:p14="http://schemas.microsoft.com/office/powerpoint/2010/main" val="2692977789"/>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nodeType="afterGroup">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Slide Number Placeholder 5"/>
          <p:cNvSpPr>
            <a:spLocks noGrp="1"/>
          </p:cNvSpPr>
          <p:nvPr>
            <p:ph type="sldNum" sz="quarter" idx="14"/>
          </p:nvPr>
        </p:nvSpPr>
        <p:spPr bwMode="auto">
          <a:extLst>
            <a:ext uri="{91240B29-F687-4F45-9708-019B960494DF}">
              <a14:hiddenLine xmlns:a14="http://schemas.microsoft.com/office/drawing/2010/main" w="9525">
                <a:solidFill>
                  <a:srgbClr val="000000"/>
                </a:solidFill>
                <a:miter lim="800000"/>
                <a:headEnd/>
                <a:tailEnd/>
              </a14:hiddenLine>
            </a:ext>
          </a:extLst>
        </p:spPr>
        <p:txBody>
          <a:bodyPr/>
          <a:lstStyle>
            <a:lvl1pPr>
              <a:defRPr sz="1800">
                <a:solidFill>
                  <a:schemeClr val="tx1"/>
                </a:solidFill>
                <a:latin typeface="Calibri" pitchFamily="34" charset="0"/>
                <a:ea typeface="MS PGothic" pitchFamily="34" charset="-128"/>
              </a:defRPr>
            </a:lvl1pPr>
            <a:lvl2pPr marL="311965" indent="-119986">
              <a:defRPr sz="1800">
                <a:solidFill>
                  <a:schemeClr val="tx1"/>
                </a:solidFill>
                <a:latin typeface="Calibri" pitchFamily="34" charset="0"/>
                <a:ea typeface="MS PGothic" pitchFamily="34" charset="-128"/>
              </a:defRPr>
            </a:lvl2pPr>
            <a:lvl3pPr marL="479946" indent="-95989">
              <a:defRPr sz="1800">
                <a:solidFill>
                  <a:schemeClr val="tx1"/>
                </a:solidFill>
                <a:latin typeface="Calibri" pitchFamily="34" charset="0"/>
                <a:ea typeface="MS PGothic" pitchFamily="34" charset="-128"/>
              </a:defRPr>
            </a:lvl3pPr>
            <a:lvl4pPr marL="671924" indent="-95989">
              <a:defRPr sz="1800">
                <a:solidFill>
                  <a:schemeClr val="tx1"/>
                </a:solidFill>
                <a:latin typeface="Calibri" pitchFamily="34" charset="0"/>
                <a:ea typeface="MS PGothic" pitchFamily="34" charset="-128"/>
              </a:defRPr>
            </a:lvl4pPr>
            <a:lvl5pPr marL="863902" indent="-95989">
              <a:defRPr sz="1800">
                <a:solidFill>
                  <a:schemeClr val="tx1"/>
                </a:solidFill>
                <a:latin typeface="Calibri" pitchFamily="34" charset="0"/>
                <a:ea typeface="MS PGothic" pitchFamily="34" charset="-128"/>
              </a:defRPr>
            </a:lvl5pPr>
            <a:lvl6pPr marL="1055881" indent="-95989" defTabSz="456615" fontAlgn="base">
              <a:spcBef>
                <a:spcPct val="0"/>
              </a:spcBef>
              <a:spcAft>
                <a:spcPct val="0"/>
              </a:spcAft>
              <a:defRPr sz="1800">
                <a:solidFill>
                  <a:schemeClr val="tx1"/>
                </a:solidFill>
                <a:latin typeface="Calibri" pitchFamily="34" charset="0"/>
                <a:ea typeface="MS PGothic" pitchFamily="34" charset="-128"/>
              </a:defRPr>
            </a:lvl6pPr>
            <a:lvl7pPr marL="1247859" indent="-95989" defTabSz="456615" fontAlgn="base">
              <a:spcBef>
                <a:spcPct val="0"/>
              </a:spcBef>
              <a:spcAft>
                <a:spcPct val="0"/>
              </a:spcAft>
              <a:defRPr sz="1800">
                <a:solidFill>
                  <a:schemeClr val="tx1"/>
                </a:solidFill>
                <a:latin typeface="Calibri" pitchFamily="34" charset="0"/>
                <a:ea typeface="MS PGothic" pitchFamily="34" charset="-128"/>
              </a:defRPr>
            </a:lvl7pPr>
            <a:lvl8pPr marL="1439837" indent="-95989" defTabSz="456615" fontAlgn="base">
              <a:spcBef>
                <a:spcPct val="0"/>
              </a:spcBef>
              <a:spcAft>
                <a:spcPct val="0"/>
              </a:spcAft>
              <a:defRPr sz="1800">
                <a:solidFill>
                  <a:schemeClr val="tx1"/>
                </a:solidFill>
                <a:latin typeface="Calibri" pitchFamily="34" charset="0"/>
                <a:ea typeface="MS PGothic" pitchFamily="34" charset="-128"/>
              </a:defRPr>
            </a:lvl8pPr>
            <a:lvl9pPr marL="1631815" indent="-95989" defTabSz="456615" fontAlgn="base">
              <a:spcBef>
                <a:spcPct val="0"/>
              </a:spcBef>
              <a:spcAft>
                <a:spcPct val="0"/>
              </a:spcAft>
              <a:defRPr sz="1800">
                <a:solidFill>
                  <a:schemeClr val="tx1"/>
                </a:solidFill>
                <a:latin typeface="Calibri" pitchFamily="34" charset="0"/>
                <a:ea typeface="MS PGothic" pitchFamily="34" charset="-128"/>
              </a:defRPr>
            </a:lvl9pPr>
          </a:lstStyle>
          <a:p>
            <a:fld id="{F8172E41-31CC-4B44-9431-7051A80EF008}" type="slidenum">
              <a:rPr lang="en-US" sz="800">
                <a:solidFill>
                  <a:schemeClr val="bg1"/>
                </a:solidFill>
                <a:latin typeface="Open Sans" charset="0"/>
              </a:rPr>
              <a:pPr/>
              <a:t>13</a:t>
            </a:fld>
            <a:endParaRPr lang="en-US" sz="800">
              <a:solidFill>
                <a:schemeClr val="bg1"/>
              </a:solidFill>
              <a:latin typeface="Open Sans" charset="0"/>
            </a:endParaRPr>
          </a:p>
        </p:txBody>
      </p:sp>
      <p:sp>
        <p:nvSpPr>
          <p:cNvPr id="2" name="Title 1"/>
          <p:cNvSpPr>
            <a:spLocks noGrp="1"/>
          </p:cNvSpPr>
          <p:nvPr>
            <p:ph type="ctrTitle"/>
          </p:nvPr>
        </p:nvSpPr>
        <p:spPr>
          <a:xfrm>
            <a:off x="1" y="533400"/>
            <a:ext cx="9144000" cy="594519"/>
          </a:xfrm>
        </p:spPr>
        <p:txBody>
          <a:bodyPr/>
          <a:lstStyle/>
          <a:p>
            <a:r>
              <a:rPr lang="vi-VN" sz="4000" b="1" dirty="0" smtClean="0">
                <a:latin typeface="Open Sans" charset="0"/>
              </a:rPr>
              <a:t>DISPATCHER</a:t>
            </a:r>
            <a:endParaRPr lang="en-US" sz="4000" b="1" dirty="0" smtClean="0">
              <a:latin typeface="Open Sans" charset="0"/>
            </a:endParaRPr>
          </a:p>
        </p:txBody>
      </p:sp>
      <p:sp>
        <p:nvSpPr>
          <p:cNvPr id="3" name="Subtitle 2"/>
          <p:cNvSpPr>
            <a:spLocks noGrp="1"/>
          </p:cNvSpPr>
          <p:nvPr>
            <p:ph type="subTitle" idx="1"/>
          </p:nvPr>
        </p:nvSpPr>
        <p:spPr>
          <a:xfrm>
            <a:off x="0" y="1828800"/>
            <a:ext cx="9067800" cy="4666129"/>
          </a:xfrm>
        </p:spPr>
        <p:txBody>
          <a:bodyPr/>
          <a:lstStyle/>
          <a:p>
            <a:r>
              <a:rPr lang="vi-VN" dirty="0" smtClean="0">
                <a:latin typeface="Open Sans"/>
              </a:rPr>
              <a:t>Chuyển action đến tất cả các Store đã đăng kí trướcc</a:t>
            </a:r>
            <a:endParaRPr lang="en-US" dirty="0" smtClean="0">
              <a:latin typeface="Open Sans"/>
            </a:endParaRPr>
          </a:p>
        </p:txBody>
      </p:sp>
    </p:spTree>
    <p:extLst>
      <p:ext uri="{BB962C8B-B14F-4D97-AF65-F5344CB8AC3E}">
        <p14:creationId xmlns:p14="http://schemas.microsoft.com/office/powerpoint/2010/main" val="405997011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nodeType="afterGroup">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Slide Number Placeholder 5"/>
          <p:cNvSpPr>
            <a:spLocks noGrp="1"/>
          </p:cNvSpPr>
          <p:nvPr>
            <p:ph type="sldNum" sz="quarter" idx="14"/>
          </p:nvPr>
        </p:nvSpPr>
        <p:spPr bwMode="auto">
          <a:extLst>
            <a:ext uri="{91240B29-F687-4F45-9708-019B960494DF}">
              <a14:hiddenLine xmlns:a14="http://schemas.microsoft.com/office/drawing/2010/main" w="9525">
                <a:solidFill>
                  <a:srgbClr val="000000"/>
                </a:solidFill>
                <a:miter lim="800000"/>
                <a:headEnd/>
                <a:tailEnd/>
              </a14:hiddenLine>
            </a:ext>
          </a:extLst>
        </p:spPr>
        <p:txBody>
          <a:bodyPr/>
          <a:lstStyle>
            <a:lvl1pPr>
              <a:defRPr sz="1800">
                <a:solidFill>
                  <a:schemeClr val="tx1"/>
                </a:solidFill>
                <a:latin typeface="Calibri" pitchFamily="34" charset="0"/>
                <a:ea typeface="MS PGothic" pitchFamily="34" charset="-128"/>
              </a:defRPr>
            </a:lvl1pPr>
            <a:lvl2pPr marL="311965" indent="-119986">
              <a:defRPr sz="1800">
                <a:solidFill>
                  <a:schemeClr val="tx1"/>
                </a:solidFill>
                <a:latin typeface="Calibri" pitchFamily="34" charset="0"/>
                <a:ea typeface="MS PGothic" pitchFamily="34" charset="-128"/>
              </a:defRPr>
            </a:lvl2pPr>
            <a:lvl3pPr marL="479946" indent="-95989">
              <a:defRPr sz="1800">
                <a:solidFill>
                  <a:schemeClr val="tx1"/>
                </a:solidFill>
                <a:latin typeface="Calibri" pitchFamily="34" charset="0"/>
                <a:ea typeface="MS PGothic" pitchFamily="34" charset="-128"/>
              </a:defRPr>
            </a:lvl3pPr>
            <a:lvl4pPr marL="671924" indent="-95989">
              <a:defRPr sz="1800">
                <a:solidFill>
                  <a:schemeClr val="tx1"/>
                </a:solidFill>
                <a:latin typeface="Calibri" pitchFamily="34" charset="0"/>
                <a:ea typeface="MS PGothic" pitchFamily="34" charset="-128"/>
              </a:defRPr>
            </a:lvl4pPr>
            <a:lvl5pPr marL="863902" indent="-95989">
              <a:defRPr sz="1800">
                <a:solidFill>
                  <a:schemeClr val="tx1"/>
                </a:solidFill>
                <a:latin typeface="Calibri" pitchFamily="34" charset="0"/>
                <a:ea typeface="MS PGothic" pitchFamily="34" charset="-128"/>
              </a:defRPr>
            </a:lvl5pPr>
            <a:lvl6pPr marL="1055881" indent="-95989" defTabSz="456615" fontAlgn="base">
              <a:spcBef>
                <a:spcPct val="0"/>
              </a:spcBef>
              <a:spcAft>
                <a:spcPct val="0"/>
              </a:spcAft>
              <a:defRPr sz="1800">
                <a:solidFill>
                  <a:schemeClr val="tx1"/>
                </a:solidFill>
                <a:latin typeface="Calibri" pitchFamily="34" charset="0"/>
                <a:ea typeface="MS PGothic" pitchFamily="34" charset="-128"/>
              </a:defRPr>
            </a:lvl6pPr>
            <a:lvl7pPr marL="1247859" indent="-95989" defTabSz="456615" fontAlgn="base">
              <a:spcBef>
                <a:spcPct val="0"/>
              </a:spcBef>
              <a:spcAft>
                <a:spcPct val="0"/>
              </a:spcAft>
              <a:defRPr sz="1800">
                <a:solidFill>
                  <a:schemeClr val="tx1"/>
                </a:solidFill>
                <a:latin typeface="Calibri" pitchFamily="34" charset="0"/>
                <a:ea typeface="MS PGothic" pitchFamily="34" charset="-128"/>
              </a:defRPr>
            </a:lvl7pPr>
            <a:lvl8pPr marL="1439837" indent="-95989" defTabSz="456615" fontAlgn="base">
              <a:spcBef>
                <a:spcPct val="0"/>
              </a:spcBef>
              <a:spcAft>
                <a:spcPct val="0"/>
              </a:spcAft>
              <a:defRPr sz="1800">
                <a:solidFill>
                  <a:schemeClr val="tx1"/>
                </a:solidFill>
                <a:latin typeface="Calibri" pitchFamily="34" charset="0"/>
                <a:ea typeface="MS PGothic" pitchFamily="34" charset="-128"/>
              </a:defRPr>
            </a:lvl8pPr>
            <a:lvl9pPr marL="1631815" indent="-95989" defTabSz="456615" fontAlgn="base">
              <a:spcBef>
                <a:spcPct val="0"/>
              </a:spcBef>
              <a:spcAft>
                <a:spcPct val="0"/>
              </a:spcAft>
              <a:defRPr sz="1800">
                <a:solidFill>
                  <a:schemeClr val="tx1"/>
                </a:solidFill>
                <a:latin typeface="Calibri" pitchFamily="34" charset="0"/>
                <a:ea typeface="MS PGothic" pitchFamily="34" charset="-128"/>
              </a:defRPr>
            </a:lvl9pPr>
          </a:lstStyle>
          <a:p>
            <a:fld id="{F8172E41-31CC-4B44-9431-7051A80EF008}" type="slidenum">
              <a:rPr lang="en-US" sz="800">
                <a:solidFill>
                  <a:schemeClr val="bg1"/>
                </a:solidFill>
                <a:latin typeface="Open Sans" charset="0"/>
              </a:rPr>
              <a:pPr/>
              <a:t>14</a:t>
            </a:fld>
            <a:endParaRPr lang="en-US" sz="800">
              <a:solidFill>
                <a:schemeClr val="bg1"/>
              </a:solidFill>
              <a:latin typeface="Open Sans" charset="0"/>
            </a:endParaRPr>
          </a:p>
        </p:txBody>
      </p:sp>
      <p:sp>
        <p:nvSpPr>
          <p:cNvPr id="2" name="Title 1"/>
          <p:cNvSpPr>
            <a:spLocks noGrp="1"/>
          </p:cNvSpPr>
          <p:nvPr>
            <p:ph type="ctrTitle"/>
          </p:nvPr>
        </p:nvSpPr>
        <p:spPr>
          <a:xfrm>
            <a:off x="1" y="533400"/>
            <a:ext cx="9144000" cy="594519"/>
          </a:xfrm>
        </p:spPr>
        <p:txBody>
          <a:bodyPr/>
          <a:lstStyle/>
          <a:p>
            <a:r>
              <a:rPr lang="vi-VN" sz="4000" b="1" dirty="0" smtClean="0">
                <a:latin typeface="Open Sans" charset="0"/>
              </a:rPr>
              <a:t>STORE</a:t>
            </a:r>
            <a:endParaRPr lang="en-US" sz="4000" b="1" dirty="0" smtClean="0">
              <a:latin typeface="Open Sans" charset="0"/>
            </a:endParaRPr>
          </a:p>
        </p:txBody>
      </p:sp>
      <p:sp>
        <p:nvSpPr>
          <p:cNvPr id="3" name="Subtitle 2"/>
          <p:cNvSpPr>
            <a:spLocks noGrp="1"/>
          </p:cNvSpPr>
          <p:nvPr>
            <p:ph type="subTitle" idx="1"/>
          </p:nvPr>
        </p:nvSpPr>
        <p:spPr>
          <a:xfrm>
            <a:off x="0" y="1828800"/>
            <a:ext cx="9067800" cy="4666129"/>
          </a:xfrm>
        </p:spPr>
        <p:txBody>
          <a:bodyPr/>
          <a:lstStyle/>
          <a:p>
            <a:r>
              <a:rPr lang="vi-VN" dirty="0" smtClean="0">
                <a:latin typeface="Open Sans"/>
              </a:rPr>
              <a:t>Là nơi xử lí với database</a:t>
            </a:r>
            <a:endParaRPr lang="en-US" dirty="0" smtClean="0">
              <a:latin typeface="Open Sans"/>
            </a:endParaRPr>
          </a:p>
        </p:txBody>
      </p:sp>
    </p:spTree>
    <p:extLst>
      <p:ext uri="{BB962C8B-B14F-4D97-AF65-F5344CB8AC3E}">
        <p14:creationId xmlns:p14="http://schemas.microsoft.com/office/powerpoint/2010/main" val="405997011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nodeType="afterGroup">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Slide Number Placeholder 5"/>
          <p:cNvSpPr>
            <a:spLocks noGrp="1"/>
          </p:cNvSpPr>
          <p:nvPr>
            <p:ph type="sldNum" sz="quarter" idx="14"/>
          </p:nvPr>
        </p:nvSpPr>
        <p:spPr bwMode="auto">
          <a:extLst>
            <a:ext uri="{91240B29-F687-4F45-9708-019B960494DF}">
              <a14:hiddenLine xmlns:a14="http://schemas.microsoft.com/office/drawing/2010/main" w="9525">
                <a:solidFill>
                  <a:srgbClr val="000000"/>
                </a:solidFill>
                <a:miter lim="800000"/>
                <a:headEnd/>
                <a:tailEnd/>
              </a14:hiddenLine>
            </a:ext>
          </a:extLst>
        </p:spPr>
        <p:txBody>
          <a:bodyPr/>
          <a:lstStyle>
            <a:lvl1pPr>
              <a:defRPr sz="1800">
                <a:solidFill>
                  <a:schemeClr val="tx1"/>
                </a:solidFill>
                <a:latin typeface="Calibri" pitchFamily="34" charset="0"/>
                <a:ea typeface="MS PGothic" pitchFamily="34" charset="-128"/>
              </a:defRPr>
            </a:lvl1pPr>
            <a:lvl2pPr marL="311965" indent="-119986">
              <a:defRPr sz="1800">
                <a:solidFill>
                  <a:schemeClr val="tx1"/>
                </a:solidFill>
                <a:latin typeface="Calibri" pitchFamily="34" charset="0"/>
                <a:ea typeface="MS PGothic" pitchFamily="34" charset="-128"/>
              </a:defRPr>
            </a:lvl2pPr>
            <a:lvl3pPr marL="479946" indent="-95989">
              <a:defRPr sz="1800">
                <a:solidFill>
                  <a:schemeClr val="tx1"/>
                </a:solidFill>
                <a:latin typeface="Calibri" pitchFamily="34" charset="0"/>
                <a:ea typeface="MS PGothic" pitchFamily="34" charset="-128"/>
              </a:defRPr>
            </a:lvl3pPr>
            <a:lvl4pPr marL="671924" indent="-95989">
              <a:defRPr sz="1800">
                <a:solidFill>
                  <a:schemeClr val="tx1"/>
                </a:solidFill>
                <a:latin typeface="Calibri" pitchFamily="34" charset="0"/>
                <a:ea typeface="MS PGothic" pitchFamily="34" charset="-128"/>
              </a:defRPr>
            </a:lvl4pPr>
            <a:lvl5pPr marL="863902" indent="-95989">
              <a:defRPr sz="1800">
                <a:solidFill>
                  <a:schemeClr val="tx1"/>
                </a:solidFill>
                <a:latin typeface="Calibri" pitchFamily="34" charset="0"/>
                <a:ea typeface="MS PGothic" pitchFamily="34" charset="-128"/>
              </a:defRPr>
            </a:lvl5pPr>
            <a:lvl6pPr marL="1055881" indent="-95989" defTabSz="456615" fontAlgn="base">
              <a:spcBef>
                <a:spcPct val="0"/>
              </a:spcBef>
              <a:spcAft>
                <a:spcPct val="0"/>
              </a:spcAft>
              <a:defRPr sz="1800">
                <a:solidFill>
                  <a:schemeClr val="tx1"/>
                </a:solidFill>
                <a:latin typeface="Calibri" pitchFamily="34" charset="0"/>
                <a:ea typeface="MS PGothic" pitchFamily="34" charset="-128"/>
              </a:defRPr>
            </a:lvl6pPr>
            <a:lvl7pPr marL="1247859" indent="-95989" defTabSz="456615" fontAlgn="base">
              <a:spcBef>
                <a:spcPct val="0"/>
              </a:spcBef>
              <a:spcAft>
                <a:spcPct val="0"/>
              </a:spcAft>
              <a:defRPr sz="1800">
                <a:solidFill>
                  <a:schemeClr val="tx1"/>
                </a:solidFill>
                <a:latin typeface="Calibri" pitchFamily="34" charset="0"/>
                <a:ea typeface="MS PGothic" pitchFamily="34" charset="-128"/>
              </a:defRPr>
            </a:lvl7pPr>
            <a:lvl8pPr marL="1439837" indent="-95989" defTabSz="456615" fontAlgn="base">
              <a:spcBef>
                <a:spcPct val="0"/>
              </a:spcBef>
              <a:spcAft>
                <a:spcPct val="0"/>
              </a:spcAft>
              <a:defRPr sz="1800">
                <a:solidFill>
                  <a:schemeClr val="tx1"/>
                </a:solidFill>
                <a:latin typeface="Calibri" pitchFamily="34" charset="0"/>
                <a:ea typeface="MS PGothic" pitchFamily="34" charset="-128"/>
              </a:defRPr>
            </a:lvl8pPr>
            <a:lvl9pPr marL="1631815" indent="-95989" defTabSz="456615" fontAlgn="base">
              <a:spcBef>
                <a:spcPct val="0"/>
              </a:spcBef>
              <a:spcAft>
                <a:spcPct val="0"/>
              </a:spcAft>
              <a:defRPr sz="1800">
                <a:solidFill>
                  <a:schemeClr val="tx1"/>
                </a:solidFill>
                <a:latin typeface="Calibri" pitchFamily="34" charset="0"/>
                <a:ea typeface="MS PGothic" pitchFamily="34" charset="-128"/>
              </a:defRPr>
            </a:lvl9pPr>
          </a:lstStyle>
          <a:p>
            <a:fld id="{F8172E41-31CC-4B44-9431-7051A80EF008}" type="slidenum">
              <a:rPr lang="en-US" sz="800">
                <a:solidFill>
                  <a:schemeClr val="bg1"/>
                </a:solidFill>
                <a:latin typeface="Open Sans" charset="0"/>
              </a:rPr>
              <a:pPr/>
              <a:t>15</a:t>
            </a:fld>
            <a:endParaRPr lang="en-US" sz="800">
              <a:solidFill>
                <a:schemeClr val="bg1"/>
              </a:solidFill>
              <a:latin typeface="Open Sans" charset="0"/>
            </a:endParaRPr>
          </a:p>
        </p:txBody>
      </p:sp>
      <p:sp>
        <p:nvSpPr>
          <p:cNvPr id="2" name="Title 1"/>
          <p:cNvSpPr>
            <a:spLocks noGrp="1"/>
          </p:cNvSpPr>
          <p:nvPr>
            <p:ph type="ctrTitle"/>
          </p:nvPr>
        </p:nvSpPr>
        <p:spPr>
          <a:xfrm>
            <a:off x="1" y="533400"/>
            <a:ext cx="9144000" cy="594519"/>
          </a:xfrm>
        </p:spPr>
        <p:txBody>
          <a:bodyPr/>
          <a:lstStyle/>
          <a:p>
            <a:r>
              <a:rPr lang="vi-VN" sz="4000" b="1" dirty="0" smtClean="0">
                <a:latin typeface="Open Sans" charset="0"/>
              </a:rPr>
              <a:t>VIEW</a:t>
            </a:r>
            <a:endParaRPr lang="en-US" sz="4000" b="1" dirty="0" smtClean="0">
              <a:latin typeface="Open Sans" charset="0"/>
            </a:endParaRPr>
          </a:p>
        </p:txBody>
      </p:sp>
      <p:sp>
        <p:nvSpPr>
          <p:cNvPr id="3" name="Subtitle 2"/>
          <p:cNvSpPr>
            <a:spLocks noGrp="1"/>
          </p:cNvSpPr>
          <p:nvPr>
            <p:ph type="subTitle" idx="1"/>
          </p:nvPr>
        </p:nvSpPr>
        <p:spPr>
          <a:xfrm>
            <a:off x="0" y="1828800"/>
            <a:ext cx="9067800" cy="4666129"/>
          </a:xfrm>
        </p:spPr>
        <p:txBody>
          <a:bodyPr/>
          <a:lstStyle/>
          <a:p>
            <a:r>
              <a:rPr lang="vi-VN" dirty="0" smtClean="0">
                <a:latin typeface="Open Sans"/>
              </a:rPr>
              <a:t>Lấy dữ liệu từ Store.</a:t>
            </a:r>
          </a:p>
          <a:p>
            <a:r>
              <a:rPr lang="vi-VN" dirty="0" smtClean="0">
                <a:latin typeface="Open Sans"/>
              </a:rPr>
              <a:t>Gọi Action khi cần thiết</a:t>
            </a:r>
            <a:endParaRPr lang="en-US" dirty="0" smtClean="0">
              <a:latin typeface="Open Sans"/>
            </a:endParaRPr>
          </a:p>
        </p:txBody>
      </p:sp>
    </p:spTree>
    <p:extLst>
      <p:ext uri="{BB962C8B-B14F-4D97-AF65-F5344CB8AC3E}">
        <p14:creationId xmlns:p14="http://schemas.microsoft.com/office/powerpoint/2010/main" val="405997011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nodeType="afterGroup">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Slide Number Placeholder 5"/>
          <p:cNvSpPr>
            <a:spLocks noGrp="1"/>
          </p:cNvSpPr>
          <p:nvPr>
            <p:ph type="sldNum" sz="quarter" idx="14"/>
          </p:nvPr>
        </p:nvSpPr>
        <p:spPr bwMode="auto">
          <a:extLst>
            <a:ext uri="{91240B29-F687-4F45-9708-019B960494DF}">
              <a14:hiddenLine xmlns:a14="http://schemas.microsoft.com/office/drawing/2010/main" w="9525">
                <a:solidFill>
                  <a:srgbClr val="000000"/>
                </a:solidFill>
                <a:miter lim="800000"/>
                <a:headEnd/>
                <a:tailEnd/>
              </a14:hiddenLine>
            </a:ext>
          </a:extLst>
        </p:spPr>
        <p:txBody>
          <a:bodyPr/>
          <a:lstStyle>
            <a:lvl1pPr>
              <a:defRPr sz="1800">
                <a:solidFill>
                  <a:schemeClr val="tx1"/>
                </a:solidFill>
                <a:latin typeface="Calibri" pitchFamily="34" charset="0"/>
                <a:ea typeface="MS PGothic" pitchFamily="34" charset="-128"/>
              </a:defRPr>
            </a:lvl1pPr>
            <a:lvl2pPr marL="311965" indent="-119986">
              <a:defRPr sz="1800">
                <a:solidFill>
                  <a:schemeClr val="tx1"/>
                </a:solidFill>
                <a:latin typeface="Calibri" pitchFamily="34" charset="0"/>
                <a:ea typeface="MS PGothic" pitchFamily="34" charset="-128"/>
              </a:defRPr>
            </a:lvl2pPr>
            <a:lvl3pPr marL="479946" indent="-95989">
              <a:defRPr sz="1800">
                <a:solidFill>
                  <a:schemeClr val="tx1"/>
                </a:solidFill>
                <a:latin typeface="Calibri" pitchFamily="34" charset="0"/>
                <a:ea typeface="MS PGothic" pitchFamily="34" charset="-128"/>
              </a:defRPr>
            </a:lvl3pPr>
            <a:lvl4pPr marL="671924" indent="-95989">
              <a:defRPr sz="1800">
                <a:solidFill>
                  <a:schemeClr val="tx1"/>
                </a:solidFill>
                <a:latin typeface="Calibri" pitchFamily="34" charset="0"/>
                <a:ea typeface="MS PGothic" pitchFamily="34" charset="-128"/>
              </a:defRPr>
            </a:lvl4pPr>
            <a:lvl5pPr marL="863902" indent="-95989">
              <a:defRPr sz="1800">
                <a:solidFill>
                  <a:schemeClr val="tx1"/>
                </a:solidFill>
                <a:latin typeface="Calibri" pitchFamily="34" charset="0"/>
                <a:ea typeface="MS PGothic" pitchFamily="34" charset="-128"/>
              </a:defRPr>
            </a:lvl5pPr>
            <a:lvl6pPr marL="1055881" indent="-95989" defTabSz="456615" fontAlgn="base">
              <a:spcBef>
                <a:spcPct val="0"/>
              </a:spcBef>
              <a:spcAft>
                <a:spcPct val="0"/>
              </a:spcAft>
              <a:defRPr sz="1800">
                <a:solidFill>
                  <a:schemeClr val="tx1"/>
                </a:solidFill>
                <a:latin typeface="Calibri" pitchFamily="34" charset="0"/>
                <a:ea typeface="MS PGothic" pitchFamily="34" charset="-128"/>
              </a:defRPr>
            </a:lvl6pPr>
            <a:lvl7pPr marL="1247859" indent="-95989" defTabSz="456615" fontAlgn="base">
              <a:spcBef>
                <a:spcPct val="0"/>
              </a:spcBef>
              <a:spcAft>
                <a:spcPct val="0"/>
              </a:spcAft>
              <a:defRPr sz="1800">
                <a:solidFill>
                  <a:schemeClr val="tx1"/>
                </a:solidFill>
                <a:latin typeface="Calibri" pitchFamily="34" charset="0"/>
                <a:ea typeface="MS PGothic" pitchFamily="34" charset="-128"/>
              </a:defRPr>
            </a:lvl7pPr>
            <a:lvl8pPr marL="1439837" indent="-95989" defTabSz="456615" fontAlgn="base">
              <a:spcBef>
                <a:spcPct val="0"/>
              </a:spcBef>
              <a:spcAft>
                <a:spcPct val="0"/>
              </a:spcAft>
              <a:defRPr sz="1800">
                <a:solidFill>
                  <a:schemeClr val="tx1"/>
                </a:solidFill>
                <a:latin typeface="Calibri" pitchFamily="34" charset="0"/>
                <a:ea typeface="MS PGothic" pitchFamily="34" charset="-128"/>
              </a:defRPr>
            </a:lvl8pPr>
            <a:lvl9pPr marL="1631815" indent="-95989" defTabSz="456615" fontAlgn="base">
              <a:spcBef>
                <a:spcPct val="0"/>
              </a:spcBef>
              <a:spcAft>
                <a:spcPct val="0"/>
              </a:spcAft>
              <a:defRPr sz="1800">
                <a:solidFill>
                  <a:schemeClr val="tx1"/>
                </a:solidFill>
                <a:latin typeface="Calibri" pitchFamily="34" charset="0"/>
                <a:ea typeface="MS PGothic" pitchFamily="34" charset="-128"/>
              </a:defRPr>
            </a:lvl9pPr>
          </a:lstStyle>
          <a:p>
            <a:fld id="{F8172E41-31CC-4B44-9431-7051A80EF008}" type="slidenum">
              <a:rPr lang="en-US" sz="800">
                <a:solidFill>
                  <a:schemeClr val="bg1"/>
                </a:solidFill>
                <a:latin typeface="Open Sans" charset="0"/>
              </a:rPr>
              <a:pPr/>
              <a:t>16</a:t>
            </a:fld>
            <a:endParaRPr lang="en-US" sz="800">
              <a:solidFill>
                <a:schemeClr val="bg1"/>
              </a:solidFill>
              <a:latin typeface="Open Sans" charset="0"/>
            </a:endParaRPr>
          </a:p>
        </p:txBody>
      </p:sp>
      <p:sp>
        <p:nvSpPr>
          <p:cNvPr id="2" name="Title 1"/>
          <p:cNvSpPr>
            <a:spLocks noGrp="1"/>
          </p:cNvSpPr>
          <p:nvPr>
            <p:ph type="ctrTitle"/>
          </p:nvPr>
        </p:nvSpPr>
        <p:spPr>
          <a:xfrm>
            <a:off x="1" y="533400"/>
            <a:ext cx="9144000" cy="594519"/>
          </a:xfrm>
        </p:spPr>
        <p:txBody>
          <a:bodyPr/>
          <a:lstStyle/>
          <a:p>
            <a:r>
              <a:rPr lang="vi-VN" sz="4000" b="1" dirty="0" smtClean="0">
                <a:latin typeface="Open Sans" charset="0"/>
              </a:rPr>
              <a:t>DATA FLOW</a:t>
            </a:r>
            <a:endParaRPr lang="en-US" sz="4000" b="1" dirty="0" smtClean="0">
              <a:latin typeface="Open Sans" charset="0"/>
            </a:endParaRPr>
          </a:p>
        </p:txBody>
      </p:sp>
      <p:sp>
        <p:nvSpPr>
          <p:cNvPr id="3" name="Subtitle 2"/>
          <p:cNvSpPr>
            <a:spLocks noGrp="1"/>
          </p:cNvSpPr>
          <p:nvPr>
            <p:ph type="subTitle" idx="1"/>
          </p:nvPr>
        </p:nvSpPr>
        <p:spPr>
          <a:xfrm>
            <a:off x="0" y="5638800"/>
            <a:ext cx="9067800" cy="856129"/>
          </a:xfrm>
        </p:spPr>
        <p:txBody>
          <a:bodyPr/>
          <a:lstStyle/>
          <a:p>
            <a:pPr marL="0" indent="0">
              <a:buNone/>
            </a:pPr>
            <a:endParaRPr lang="en-US" dirty="0" smtClean="0">
              <a:latin typeface="Open Sans"/>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1271015"/>
            <a:ext cx="8534400" cy="4647965"/>
          </a:xfrm>
          <a:prstGeom prst="rect">
            <a:avLst/>
          </a:prstGeom>
        </p:spPr>
      </p:pic>
    </p:spTree>
    <p:extLst>
      <p:ext uri="{BB962C8B-B14F-4D97-AF65-F5344CB8AC3E}">
        <p14:creationId xmlns:p14="http://schemas.microsoft.com/office/powerpoint/2010/main" val="405997011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nodeType="afterGroup">
                            <p:stCondLst>
                              <p:cond delay="500"/>
                            </p:stCondLst>
                            <p:childTnLst>
                              <p:par>
                                <p:cTn id="11" presetID="10" presetClass="entr" presetSubtype="0" fill="hold" grpId="0" nodeType="afterEffect" nodePh="1">
                                  <p:stCondLst>
                                    <p:cond delay="0"/>
                                  </p:stCondLst>
                                  <p:endCondLst>
                                    <p:cond evt="begin" delay="0">
                                      <p:tn val="11"/>
                                    </p:cond>
                                  </p:end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Slide Number Placeholder 5"/>
          <p:cNvSpPr>
            <a:spLocks noGrp="1"/>
          </p:cNvSpPr>
          <p:nvPr>
            <p:ph type="sldNum" sz="quarter" idx="14"/>
          </p:nvPr>
        </p:nvSpPr>
        <p:spPr bwMode="auto">
          <a:extLst>
            <a:ext uri="{91240B29-F687-4F45-9708-019B960494DF}">
              <a14:hiddenLine xmlns:a14="http://schemas.microsoft.com/office/drawing/2010/main" w="9525">
                <a:solidFill>
                  <a:srgbClr val="000000"/>
                </a:solidFill>
                <a:miter lim="800000"/>
                <a:headEnd/>
                <a:tailEnd/>
              </a14:hiddenLine>
            </a:ext>
          </a:extLst>
        </p:spPr>
        <p:txBody>
          <a:bodyPr/>
          <a:lstStyle>
            <a:lvl1pPr>
              <a:defRPr sz="1800">
                <a:solidFill>
                  <a:schemeClr val="tx1"/>
                </a:solidFill>
                <a:latin typeface="Calibri" pitchFamily="34" charset="0"/>
                <a:ea typeface="MS PGothic" pitchFamily="34" charset="-128"/>
              </a:defRPr>
            </a:lvl1pPr>
            <a:lvl2pPr marL="311965" indent="-119986">
              <a:defRPr sz="1800">
                <a:solidFill>
                  <a:schemeClr val="tx1"/>
                </a:solidFill>
                <a:latin typeface="Calibri" pitchFamily="34" charset="0"/>
                <a:ea typeface="MS PGothic" pitchFamily="34" charset="-128"/>
              </a:defRPr>
            </a:lvl2pPr>
            <a:lvl3pPr marL="479946" indent="-95989">
              <a:defRPr sz="1800">
                <a:solidFill>
                  <a:schemeClr val="tx1"/>
                </a:solidFill>
                <a:latin typeface="Calibri" pitchFamily="34" charset="0"/>
                <a:ea typeface="MS PGothic" pitchFamily="34" charset="-128"/>
              </a:defRPr>
            </a:lvl3pPr>
            <a:lvl4pPr marL="671924" indent="-95989">
              <a:defRPr sz="1800">
                <a:solidFill>
                  <a:schemeClr val="tx1"/>
                </a:solidFill>
                <a:latin typeface="Calibri" pitchFamily="34" charset="0"/>
                <a:ea typeface="MS PGothic" pitchFamily="34" charset="-128"/>
              </a:defRPr>
            </a:lvl4pPr>
            <a:lvl5pPr marL="863902" indent="-95989">
              <a:defRPr sz="1800">
                <a:solidFill>
                  <a:schemeClr val="tx1"/>
                </a:solidFill>
                <a:latin typeface="Calibri" pitchFamily="34" charset="0"/>
                <a:ea typeface="MS PGothic" pitchFamily="34" charset="-128"/>
              </a:defRPr>
            </a:lvl5pPr>
            <a:lvl6pPr marL="1055881" indent="-95989" defTabSz="456615" fontAlgn="base">
              <a:spcBef>
                <a:spcPct val="0"/>
              </a:spcBef>
              <a:spcAft>
                <a:spcPct val="0"/>
              </a:spcAft>
              <a:defRPr sz="1800">
                <a:solidFill>
                  <a:schemeClr val="tx1"/>
                </a:solidFill>
                <a:latin typeface="Calibri" pitchFamily="34" charset="0"/>
                <a:ea typeface="MS PGothic" pitchFamily="34" charset="-128"/>
              </a:defRPr>
            </a:lvl6pPr>
            <a:lvl7pPr marL="1247859" indent="-95989" defTabSz="456615" fontAlgn="base">
              <a:spcBef>
                <a:spcPct val="0"/>
              </a:spcBef>
              <a:spcAft>
                <a:spcPct val="0"/>
              </a:spcAft>
              <a:defRPr sz="1800">
                <a:solidFill>
                  <a:schemeClr val="tx1"/>
                </a:solidFill>
                <a:latin typeface="Calibri" pitchFamily="34" charset="0"/>
                <a:ea typeface="MS PGothic" pitchFamily="34" charset="-128"/>
              </a:defRPr>
            </a:lvl7pPr>
            <a:lvl8pPr marL="1439837" indent="-95989" defTabSz="456615" fontAlgn="base">
              <a:spcBef>
                <a:spcPct val="0"/>
              </a:spcBef>
              <a:spcAft>
                <a:spcPct val="0"/>
              </a:spcAft>
              <a:defRPr sz="1800">
                <a:solidFill>
                  <a:schemeClr val="tx1"/>
                </a:solidFill>
                <a:latin typeface="Calibri" pitchFamily="34" charset="0"/>
                <a:ea typeface="MS PGothic" pitchFamily="34" charset="-128"/>
              </a:defRPr>
            </a:lvl8pPr>
            <a:lvl9pPr marL="1631815" indent="-95989" defTabSz="456615" fontAlgn="base">
              <a:spcBef>
                <a:spcPct val="0"/>
              </a:spcBef>
              <a:spcAft>
                <a:spcPct val="0"/>
              </a:spcAft>
              <a:defRPr sz="1800">
                <a:solidFill>
                  <a:schemeClr val="tx1"/>
                </a:solidFill>
                <a:latin typeface="Calibri" pitchFamily="34" charset="0"/>
                <a:ea typeface="MS PGothic" pitchFamily="34" charset="-128"/>
              </a:defRPr>
            </a:lvl9pPr>
          </a:lstStyle>
          <a:p>
            <a:fld id="{F8172E41-31CC-4B44-9431-7051A80EF008}" type="slidenum">
              <a:rPr lang="en-US" sz="800">
                <a:solidFill>
                  <a:schemeClr val="bg1"/>
                </a:solidFill>
                <a:latin typeface="Open Sans" charset="0"/>
              </a:rPr>
              <a:pPr/>
              <a:t>17</a:t>
            </a:fld>
            <a:endParaRPr lang="en-US" sz="800">
              <a:solidFill>
                <a:schemeClr val="bg1"/>
              </a:solidFill>
              <a:latin typeface="Open Sans" charset="0"/>
            </a:endParaRPr>
          </a:p>
        </p:txBody>
      </p:sp>
      <p:sp>
        <p:nvSpPr>
          <p:cNvPr id="2" name="Title 1"/>
          <p:cNvSpPr>
            <a:spLocks noGrp="1"/>
          </p:cNvSpPr>
          <p:nvPr>
            <p:ph type="ctrTitle"/>
          </p:nvPr>
        </p:nvSpPr>
        <p:spPr>
          <a:xfrm>
            <a:off x="1" y="533400"/>
            <a:ext cx="9144000" cy="594519"/>
          </a:xfrm>
        </p:spPr>
        <p:txBody>
          <a:bodyPr/>
          <a:lstStyle/>
          <a:p>
            <a:r>
              <a:rPr lang="vi-VN" sz="4000" b="1" dirty="0" smtClean="0">
                <a:latin typeface="Open Sans" charset="0"/>
              </a:rPr>
              <a:t>FLUX VÀ MVC</a:t>
            </a:r>
            <a:endParaRPr lang="en-US" sz="4000" b="1" dirty="0" smtClean="0">
              <a:latin typeface="Open Sans" charset="0"/>
            </a:endParaRPr>
          </a:p>
        </p:txBody>
      </p:sp>
      <p:sp>
        <p:nvSpPr>
          <p:cNvPr id="3" name="Subtitle 2"/>
          <p:cNvSpPr>
            <a:spLocks noGrp="1"/>
          </p:cNvSpPr>
          <p:nvPr>
            <p:ph type="subTitle" idx="1"/>
          </p:nvPr>
        </p:nvSpPr>
        <p:spPr>
          <a:xfrm>
            <a:off x="0" y="1828800"/>
            <a:ext cx="9067800" cy="4666129"/>
          </a:xfrm>
        </p:spPr>
        <p:txBody>
          <a:bodyPr/>
          <a:lstStyle/>
          <a:p>
            <a:pPr marL="0" indent="0">
              <a:buNone/>
            </a:pPr>
            <a:endParaRPr lang="en-US" dirty="0" smtClean="0">
              <a:latin typeface="Open Sans"/>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1600200"/>
            <a:ext cx="8537008" cy="4803740"/>
          </a:xfrm>
          <a:prstGeom prst="rect">
            <a:avLst/>
          </a:prstGeom>
        </p:spPr>
      </p:pic>
    </p:spTree>
    <p:extLst>
      <p:ext uri="{BB962C8B-B14F-4D97-AF65-F5344CB8AC3E}">
        <p14:creationId xmlns:p14="http://schemas.microsoft.com/office/powerpoint/2010/main" val="405997011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nodeType="afterGroup">
                            <p:stCondLst>
                              <p:cond delay="500"/>
                            </p:stCondLst>
                            <p:childTnLst>
                              <p:par>
                                <p:cTn id="11" presetID="10" presetClass="entr" presetSubtype="0" fill="hold" grpId="0" nodeType="afterEffect" nodePh="1">
                                  <p:stCondLst>
                                    <p:cond delay="0"/>
                                  </p:stCondLst>
                                  <p:endCondLst>
                                    <p:cond evt="begin" delay="0">
                                      <p:tn val="11"/>
                                    </p:cond>
                                  </p:end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2">
            <a:lumMod val="40000"/>
            <a:lumOff val="60000"/>
          </a:schemeClr>
        </a:solidFill>
        <a:effectLst/>
      </p:bgPr>
    </p:bg>
    <p:spTree>
      <p:nvGrpSpPr>
        <p:cNvPr id="1" name=""/>
        <p:cNvGrpSpPr/>
        <p:nvPr/>
      </p:nvGrpSpPr>
      <p:grpSpPr>
        <a:xfrm>
          <a:off x="0" y="0"/>
          <a:ext cx="0" cy="0"/>
          <a:chOff x="0" y="0"/>
          <a:chExt cx="0" cy="0"/>
        </a:xfrm>
      </p:grpSpPr>
      <p:sp>
        <p:nvSpPr>
          <p:cNvPr id="9" name="Title 1"/>
          <p:cNvSpPr txBox="1">
            <a:spLocks/>
          </p:cNvSpPr>
          <p:nvPr/>
        </p:nvSpPr>
        <p:spPr bwMode="auto">
          <a:xfrm>
            <a:off x="-2275" y="3124200"/>
            <a:ext cx="9067799" cy="1215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8389" tIns="19194" rIns="38389" bIns="19194"/>
          <a:lstStyle>
            <a:lvl1pPr>
              <a:tabLst>
                <a:tab pos="4983163" algn="l"/>
              </a:tabLst>
              <a:defRPr sz="4300">
                <a:solidFill>
                  <a:schemeClr val="tx1"/>
                </a:solidFill>
                <a:latin typeface="Calibri" pitchFamily="34" charset="0"/>
                <a:ea typeface="MS PGothic" pitchFamily="34" charset="-128"/>
              </a:defRPr>
            </a:lvl1pPr>
            <a:lvl2pPr marL="742950" indent="-285750">
              <a:tabLst>
                <a:tab pos="4983163" algn="l"/>
              </a:tabLst>
              <a:defRPr sz="4300">
                <a:solidFill>
                  <a:schemeClr val="tx1"/>
                </a:solidFill>
                <a:latin typeface="Calibri" pitchFamily="34" charset="0"/>
                <a:ea typeface="MS PGothic" pitchFamily="34" charset="-128"/>
              </a:defRPr>
            </a:lvl2pPr>
            <a:lvl3pPr marL="1143000" indent="-228600">
              <a:tabLst>
                <a:tab pos="4983163" algn="l"/>
              </a:tabLst>
              <a:defRPr sz="4300">
                <a:solidFill>
                  <a:schemeClr val="tx1"/>
                </a:solidFill>
                <a:latin typeface="Calibri" pitchFamily="34" charset="0"/>
                <a:ea typeface="MS PGothic" pitchFamily="34" charset="-128"/>
              </a:defRPr>
            </a:lvl3pPr>
            <a:lvl4pPr marL="1600200" indent="-228600">
              <a:tabLst>
                <a:tab pos="4983163" algn="l"/>
              </a:tabLst>
              <a:defRPr sz="4300">
                <a:solidFill>
                  <a:schemeClr val="tx1"/>
                </a:solidFill>
                <a:latin typeface="Calibri" pitchFamily="34" charset="0"/>
                <a:ea typeface="MS PGothic" pitchFamily="34" charset="-128"/>
              </a:defRPr>
            </a:lvl4pPr>
            <a:lvl5pPr marL="2057400" indent="-228600">
              <a:tabLst>
                <a:tab pos="4983163" algn="l"/>
              </a:tabLst>
              <a:defRPr sz="4300">
                <a:solidFill>
                  <a:schemeClr val="tx1"/>
                </a:solidFill>
                <a:latin typeface="Calibri" pitchFamily="34" charset="0"/>
                <a:ea typeface="MS PGothic" pitchFamily="34" charset="-128"/>
              </a:defRPr>
            </a:lvl5pPr>
            <a:lvl6pPr marL="2514600" indent="-228600" defTabSz="1087438" fontAlgn="base">
              <a:spcBef>
                <a:spcPct val="0"/>
              </a:spcBef>
              <a:spcAft>
                <a:spcPct val="0"/>
              </a:spcAft>
              <a:tabLst>
                <a:tab pos="4983163" algn="l"/>
              </a:tabLst>
              <a:defRPr sz="4300">
                <a:solidFill>
                  <a:schemeClr val="tx1"/>
                </a:solidFill>
                <a:latin typeface="Calibri" pitchFamily="34" charset="0"/>
                <a:ea typeface="MS PGothic" pitchFamily="34" charset="-128"/>
              </a:defRPr>
            </a:lvl6pPr>
            <a:lvl7pPr marL="2971800" indent="-228600" defTabSz="1087438" fontAlgn="base">
              <a:spcBef>
                <a:spcPct val="0"/>
              </a:spcBef>
              <a:spcAft>
                <a:spcPct val="0"/>
              </a:spcAft>
              <a:tabLst>
                <a:tab pos="4983163" algn="l"/>
              </a:tabLst>
              <a:defRPr sz="4300">
                <a:solidFill>
                  <a:schemeClr val="tx1"/>
                </a:solidFill>
                <a:latin typeface="Calibri" pitchFamily="34" charset="0"/>
                <a:ea typeface="MS PGothic" pitchFamily="34" charset="-128"/>
              </a:defRPr>
            </a:lvl7pPr>
            <a:lvl8pPr marL="3429000" indent="-228600" defTabSz="1087438" fontAlgn="base">
              <a:spcBef>
                <a:spcPct val="0"/>
              </a:spcBef>
              <a:spcAft>
                <a:spcPct val="0"/>
              </a:spcAft>
              <a:tabLst>
                <a:tab pos="4983163" algn="l"/>
              </a:tabLst>
              <a:defRPr sz="4300">
                <a:solidFill>
                  <a:schemeClr val="tx1"/>
                </a:solidFill>
                <a:latin typeface="Calibri" pitchFamily="34" charset="0"/>
                <a:ea typeface="MS PGothic" pitchFamily="34" charset="-128"/>
              </a:defRPr>
            </a:lvl8pPr>
            <a:lvl9pPr marL="3886200" indent="-228600" defTabSz="1087438" fontAlgn="base">
              <a:spcBef>
                <a:spcPct val="0"/>
              </a:spcBef>
              <a:spcAft>
                <a:spcPct val="0"/>
              </a:spcAft>
              <a:tabLst>
                <a:tab pos="4983163" algn="l"/>
              </a:tabLst>
              <a:defRPr sz="4300">
                <a:solidFill>
                  <a:schemeClr val="tx1"/>
                </a:solidFill>
                <a:latin typeface="Calibri" pitchFamily="34" charset="0"/>
                <a:ea typeface="MS PGothic" pitchFamily="34" charset="-128"/>
              </a:defRPr>
            </a:lvl9pPr>
          </a:lstStyle>
          <a:p>
            <a:pPr algn="ctr">
              <a:lnSpc>
                <a:spcPct val="90000"/>
              </a:lnSpc>
            </a:pPr>
            <a:r>
              <a:rPr lang="vi-VN" sz="3700" b="1" dirty="0" smtClean="0">
                <a:solidFill>
                  <a:schemeClr val="bg1"/>
                </a:solidFill>
                <a:latin typeface="Open Sans" charset="0"/>
              </a:rPr>
              <a:t>DEMO</a:t>
            </a:r>
            <a:endParaRPr lang="en-US" sz="3700" b="1" dirty="0">
              <a:solidFill>
                <a:schemeClr val="bg1"/>
              </a:solidFill>
              <a:latin typeface="Open Sans" charset="0"/>
            </a:endParaRPr>
          </a:p>
        </p:txBody>
      </p:sp>
      <p:sp>
        <p:nvSpPr>
          <p:cNvPr id="10" name="Rectangle 9"/>
          <p:cNvSpPr/>
          <p:nvPr/>
        </p:nvSpPr>
        <p:spPr>
          <a:xfrm>
            <a:off x="4240554" y="4572000"/>
            <a:ext cx="582140" cy="6429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38353" tIns="19178" rIns="38353" bIns="19178" anchor="ctr"/>
          <a:lstStyle/>
          <a:p>
            <a:pPr algn="ctr" defTabSz="456618">
              <a:defRPr/>
            </a:pPr>
            <a:endParaRPr lang="en-US" dirty="0">
              <a:solidFill>
                <a:schemeClr val="accent2"/>
              </a:solidFill>
              <a:latin typeface="Open Sans Light"/>
            </a:endParaRPr>
          </a:p>
        </p:txBody>
      </p:sp>
      <p:sp>
        <p:nvSpPr>
          <p:cNvPr id="5" name="Freeform 429"/>
          <p:cNvSpPr>
            <a:spLocks noChangeArrowheads="1"/>
          </p:cNvSpPr>
          <p:nvPr/>
        </p:nvSpPr>
        <p:spPr bwMode="auto">
          <a:xfrm>
            <a:off x="4221601" y="2270646"/>
            <a:ext cx="620046" cy="533400"/>
          </a:xfrm>
          <a:custGeom>
            <a:avLst/>
            <a:gdLst>
              <a:gd name="T0" fmla="*/ 456982 w 1230"/>
              <a:gd name="T1" fmla="*/ 150645 h 1221"/>
              <a:gd name="T2" fmla="*/ 437318 w 1230"/>
              <a:gd name="T3" fmla="*/ 170312 h 1221"/>
              <a:gd name="T4" fmla="*/ 312258 w 1230"/>
              <a:gd name="T5" fmla="*/ 45626 h 1221"/>
              <a:gd name="T6" fmla="*/ 331921 w 1230"/>
              <a:gd name="T7" fmla="*/ 22420 h 1221"/>
              <a:gd name="T8" fmla="*/ 417261 w 1230"/>
              <a:gd name="T9" fmla="*/ 22420 h 1221"/>
              <a:gd name="T10" fmla="*/ 456982 w 1230"/>
              <a:gd name="T11" fmla="*/ 65293 h 1221"/>
              <a:gd name="T12" fmla="*/ 456982 w 1230"/>
              <a:gd name="T13" fmla="*/ 150645 h 1221"/>
              <a:gd name="T14" fmla="*/ 164388 w 1230"/>
              <a:gd name="T15" fmla="*/ 400803 h 1221"/>
              <a:gd name="T16" fmla="*/ 164388 w 1230"/>
              <a:gd name="T17" fmla="*/ 423616 h 1221"/>
              <a:gd name="T18" fmla="*/ 184051 w 1230"/>
              <a:gd name="T19" fmla="*/ 423616 h 1221"/>
              <a:gd name="T20" fmla="*/ 417261 w 1230"/>
              <a:gd name="T21" fmla="*/ 190372 h 1221"/>
              <a:gd name="T22" fmla="*/ 394451 w 1230"/>
              <a:gd name="T23" fmla="*/ 170312 h 1221"/>
              <a:gd name="T24" fmla="*/ 164388 w 1230"/>
              <a:gd name="T25" fmla="*/ 400803 h 1221"/>
              <a:gd name="T26" fmla="*/ 58991 w 1230"/>
              <a:gd name="T27" fmla="*/ 295391 h 1221"/>
              <a:gd name="T28" fmla="*/ 58991 w 1230"/>
              <a:gd name="T29" fmla="*/ 318597 h 1221"/>
              <a:gd name="T30" fmla="*/ 82194 w 1230"/>
              <a:gd name="T31" fmla="*/ 318597 h 1221"/>
              <a:gd name="T32" fmla="*/ 312258 w 1230"/>
              <a:gd name="T33" fmla="*/ 84959 h 1221"/>
              <a:gd name="T34" fmla="*/ 289055 w 1230"/>
              <a:gd name="T35" fmla="*/ 65293 h 1221"/>
              <a:gd name="T36" fmla="*/ 58991 w 1230"/>
              <a:gd name="T37" fmla="*/ 295391 h 1221"/>
              <a:gd name="T38" fmla="*/ 331921 w 1230"/>
              <a:gd name="T39" fmla="*/ 108166 h 1221"/>
              <a:gd name="T40" fmla="*/ 101857 w 1230"/>
              <a:gd name="T41" fmla="*/ 338264 h 1221"/>
              <a:gd name="T42" fmla="*/ 101857 w 1230"/>
              <a:gd name="T43" fmla="*/ 381137 h 1221"/>
              <a:gd name="T44" fmla="*/ 144331 w 1230"/>
              <a:gd name="T45" fmla="*/ 381137 h 1221"/>
              <a:gd name="T46" fmla="*/ 374788 w 1230"/>
              <a:gd name="T47" fmla="*/ 150645 h 1221"/>
              <a:gd name="T48" fmla="*/ 331921 w 1230"/>
              <a:gd name="T49" fmla="*/ 108166 h 1221"/>
              <a:gd name="T50" fmla="*/ 144331 w 1230"/>
              <a:gd name="T51" fmla="*/ 443283 h 1221"/>
              <a:gd name="T52" fmla="*/ 131353 w 1230"/>
              <a:gd name="T53" fmla="*/ 417323 h 1221"/>
              <a:gd name="T54" fmla="*/ 121521 w 1230"/>
              <a:gd name="T55" fmla="*/ 417323 h 1221"/>
              <a:gd name="T56" fmla="*/ 82194 w 1230"/>
              <a:gd name="T57" fmla="*/ 400803 h 1221"/>
              <a:gd name="T58" fmla="*/ 62137 w 1230"/>
              <a:gd name="T59" fmla="*/ 357930 h 1221"/>
              <a:gd name="T60" fmla="*/ 65676 w 1230"/>
              <a:gd name="T61" fmla="*/ 351244 h 1221"/>
              <a:gd name="T62" fmla="*/ 39327 w 1230"/>
              <a:gd name="T63" fmla="*/ 338264 h 1221"/>
              <a:gd name="T64" fmla="*/ 36181 w 1230"/>
              <a:gd name="T65" fmla="*/ 335117 h 1221"/>
              <a:gd name="T66" fmla="*/ 0 w 1230"/>
              <a:gd name="T67" fmla="*/ 479863 h 1221"/>
              <a:gd name="T68" fmla="*/ 144331 w 1230"/>
              <a:gd name="T69" fmla="*/ 443283 h 1221"/>
              <a:gd name="T70" fmla="*/ 144331 w 1230"/>
              <a:gd name="T71" fmla="*/ 443283 h 1221"/>
              <a:gd name="T72" fmla="*/ 144331 w 1230"/>
              <a:gd name="T73" fmla="*/ 443283 h 122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230" h="1221">
                <a:moveTo>
                  <a:pt x="1162" y="383"/>
                </a:moveTo>
                <a:cubicBezTo>
                  <a:pt x="1112" y="433"/>
                  <a:pt x="1112" y="433"/>
                  <a:pt x="1112" y="433"/>
                </a:cubicBezTo>
                <a:cubicBezTo>
                  <a:pt x="794" y="116"/>
                  <a:pt x="794" y="116"/>
                  <a:pt x="794" y="116"/>
                </a:cubicBezTo>
                <a:cubicBezTo>
                  <a:pt x="844" y="57"/>
                  <a:pt x="844" y="57"/>
                  <a:pt x="844" y="57"/>
                </a:cubicBezTo>
                <a:cubicBezTo>
                  <a:pt x="903" y="0"/>
                  <a:pt x="1003" y="0"/>
                  <a:pt x="1061" y="57"/>
                </a:cubicBezTo>
                <a:cubicBezTo>
                  <a:pt x="1162" y="166"/>
                  <a:pt x="1162" y="166"/>
                  <a:pt x="1162" y="166"/>
                </a:cubicBezTo>
                <a:cubicBezTo>
                  <a:pt x="1229" y="225"/>
                  <a:pt x="1229" y="325"/>
                  <a:pt x="1162" y="383"/>
                </a:cubicBezTo>
                <a:close/>
                <a:moveTo>
                  <a:pt x="418" y="1019"/>
                </a:moveTo>
                <a:cubicBezTo>
                  <a:pt x="401" y="1035"/>
                  <a:pt x="401" y="1061"/>
                  <a:pt x="418" y="1077"/>
                </a:cubicBezTo>
                <a:cubicBezTo>
                  <a:pt x="434" y="1086"/>
                  <a:pt x="459" y="1086"/>
                  <a:pt x="468" y="1077"/>
                </a:cubicBezTo>
                <a:cubicBezTo>
                  <a:pt x="1061" y="484"/>
                  <a:pt x="1061" y="484"/>
                  <a:pt x="1061" y="484"/>
                </a:cubicBezTo>
                <a:cubicBezTo>
                  <a:pt x="1003" y="433"/>
                  <a:pt x="1003" y="433"/>
                  <a:pt x="1003" y="433"/>
                </a:cubicBezTo>
                <a:lnTo>
                  <a:pt x="418" y="1019"/>
                </a:lnTo>
                <a:close/>
                <a:moveTo>
                  <a:pt x="150" y="751"/>
                </a:moveTo>
                <a:cubicBezTo>
                  <a:pt x="133" y="768"/>
                  <a:pt x="133" y="793"/>
                  <a:pt x="150" y="810"/>
                </a:cubicBezTo>
                <a:cubicBezTo>
                  <a:pt x="167" y="818"/>
                  <a:pt x="192" y="818"/>
                  <a:pt x="209" y="810"/>
                </a:cubicBezTo>
                <a:cubicBezTo>
                  <a:pt x="794" y="216"/>
                  <a:pt x="794" y="216"/>
                  <a:pt x="794" y="216"/>
                </a:cubicBezTo>
                <a:cubicBezTo>
                  <a:pt x="735" y="166"/>
                  <a:pt x="735" y="166"/>
                  <a:pt x="735" y="166"/>
                </a:cubicBezTo>
                <a:lnTo>
                  <a:pt x="150" y="751"/>
                </a:lnTo>
                <a:close/>
                <a:moveTo>
                  <a:pt x="844" y="275"/>
                </a:moveTo>
                <a:cubicBezTo>
                  <a:pt x="259" y="860"/>
                  <a:pt x="259" y="860"/>
                  <a:pt x="259" y="860"/>
                </a:cubicBezTo>
                <a:cubicBezTo>
                  <a:pt x="225" y="893"/>
                  <a:pt x="225" y="935"/>
                  <a:pt x="259" y="969"/>
                </a:cubicBezTo>
                <a:cubicBezTo>
                  <a:pt x="284" y="994"/>
                  <a:pt x="334" y="994"/>
                  <a:pt x="367" y="969"/>
                </a:cubicBezTo>
                <a:cubicBezTo>
                  <a:pt x="953" y="383"/>
                  <a:pt x="953" y="383"/>
                  <a:pt x="953" y="383"/>
                </a:cubicBezTo>
                <a:lnTo>
                  <a:pt x="844" y="275"/>
                </a:lnTo>
                <a:close/>
                <a:moveTo>
                  <a:pt x="367" y="1127"/>
                </a:moveTo>
                <a:cubicBezTo>
                  <a:pt x="351" y="1111"/>
                  <a:pt x="343" y="1086"/>
                  <a:pt x="334" y="1061"/>
                </a:cubicBezTo>
                <a:cubicBezTo>
                  <a:pt x="326" y="1061"/>
                  <a:pt x="317" y="1061"/>
                  <a:pt x="309" y="1061"/>
                </a:cubicBezTo>
                <a:cubicBezTo>
                  <a:pt x="276" y="1061"/>
                  <a:pt x="234" y="1052"/>
                  <a:pt x="209" y="1019"/>
                </a:cubicBezTo>
                <a:cubicBezTo>
                  <a:pt x="175" y="994"/>
                  <a:pt x="158" y="952"/>
                  <a:pt x="158" y="910"/>
                </a:cubicBezTo>
                <a:cubicBezTo>
                  <a:pt x="158" y="910"/>
                  <a:pt x="158" y="902"/>
                  <a:pt x="167" y="893"/>
                </a:cubicBezTo>
                <a:cubicBezTo>
                  <a:pt x="142" y="885"/>
                  <a:pt x="117" y="877"/>
                  <a:pt x="100" y="860"/>
                </a:cubicBezTo>
                <a:lnTo>
                  <a:pt x="92" y="852"/>
                </a:lnTo>
                <a:cubicBezTo>
                  <a:pt x="0" y="1220"/>
                  <a:pt x="0" y="1220"/>
                  <a:pt x="0" y="1220"/>
                </a:cubicBezTo>
                <a:cubicBezTo>
                  <a:pt x="367" y="1127"/>
                  <a:pt x="367" y="1127"/>
                  <a:pt x="367" y="1127"/>
                </a:cubicBezTo>
                <a:close/>
                <a:moveTo>
                  <a:pt x="367" y="1127"/>
                </a:moveTo>
                <a:lnTo>
                  <a:pt x="367" y="1127"/>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lIns="51193" tIns="25596" rIns="51193" bIns="25596" anchor="ctr"/>
          <a:lstStyle/>
          <a:p>
            <a:endParaRPr lang="en-US"/>
          </a:p>
        </p:txBody>
      </p:sp>
    </p:spTree>
    <p:extLst>
      <p:ext uri="{BB962C8B-B14F-4D97-AF65-F5344CB8AC3E}">
        <p14:creationId xmlns:p14="http://schemas.microsoft.com/office/powerpoint/2010/main" val="23251868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par>
                          <p:cTn id="10" fill="hold" nodeType="afterGroup">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childTnLst>
                          </p:cTn>
                        </p:par>
                        <p:par>
                          <p:cTn id="14" fill="hold">
                            <p:stCondLst>
                              <p:cond delay="1500"/>
                            </p:stCondLst>
                            <p:childTnLst>
                              <p:par>
                                <p:cTn id="15" presetID="53" presetClass="entr" presetSubtype="16" fill="hold" grpId="0" nodeType="after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animBg="1"/>
      <p:bldP spid="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1828800" y="533400"/>
            <a:ext cx="5575148" cy="595211"/>
          </a:xfrm>
        </p:spPr>
        <p:txBody>
          <a:bodyPr/>
          <a:lstStyle/>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600" y="228600"/>
            <a:ext cx="5792391" cy="6355081"/>
          </a:xfrm>
          <a:prstGeom prst="rect">
            <a:avLst/>
          </a:prstGeom>
        </p:spPr>
      </p:pic>
    </p:spTree>
    <p:extLst>
      <p:ext uri="{BB962C8B-B14F-4D97-AF65-F5344CB8AC3E}">
        <p14:creationId xmlns:p14="http://schemas.microsoft.com/office/powerpoint/2010/main" val="2196306025"/>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a:xfrm>
            <a:off x="0" y="6540500"/>
            <a:ext cx="9144000" cy="698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38389" tIns="19194" rIns="38389" bIns="19194" anchor="ctr"/>
          <a:lstStyle/>
          <a:p>
            <a:pPr algn="ctr" defTabSz="456618">
              <a:defRPr/>
            </a:pPr>
            <a:endParaRPr lang="en-US" dirty="0">
              <a:latin typeface="Open Sans Light"/>
            </a:endParaRPr>
          </a:p>
        </p:txBody>
      </p:sp>
      <p:sp>
        <p:nvSpPr>
          <p:cNvPr id="2" name="Title 1"/>
          <p:cNvSpPr>
            <a:spLocks noGrp="1"/>
          </p:cNvSpPr>
          <p:nvPr>
            <p:ph type="ctrTitle"/>
          </p:nvPr>
        </p:nvSpPr>
        <p:spPr>
          <a:xfrm>
            <a:off x="685711" y="351632"/>
            <a:ext cx="8001089" cy="685800"/>
          </a:xfrm>
        </p:spPr>
        <p:txBody>
          <a:bodyPr>
            <a:normAutofit fontScale="90000"/>
          </a:bodyPr>
          <a:lstStyle/>
          <a:p>
            <a:r>
              <a:rPr lang="en-US" b="1" dirty="0" smtClean="0">
                <a:latin typeface="Open Sans" charset="0"/>
              </a:rPr>
              <a:t>N</a:t>
            </a:r>
            <a:r>
              <a:rPr lang="vi-VN" b="1" dirty="0" smtClean="0">
                <a:latin typeface="Open Sans" charset="0"/>
              </a:rPr>
              <a:t>ỘI DUNG CHÍNH</a:t>
            </a:r>
            <a:endParaRPr lang="en-US" b="1" dirty="0" smtClean="0">
              <a:latin typeface="Open Sans" charset="0"/>
            </a:endParaRPr>
          </a:p>
        </p:txBody>
      </p:sp>
      <p:sp>
        <p:nvSpPr>
          <p:cNvPr id="10" name="Subtitle 9"/>
          <p:cNvSpPr>
            <a:spLocks noGrp="1"/>
          </p:cNvSpPr>
          <p:nvPr>
            <p:ph type="subTitle" idx="1"/>
          </p:nvPr>
        </p:nvSpPr>
        <p:spPr>
          <a:xfrm>
            <a:off x="4888236" y="1716941"/>
            <a:ext cx="3637199" cy="373436"/>
          </a:xfrm>
        </p:spPr>
        <p:txBody>
          <a:bodyPr wrap="square">
            <a:spAutoFit/>
          </a:bodyPr>
          <a:lstStyle/>
          <a:p>
            <a:pPr algn="l">
              <a:lnSpc>
                <a:spcPct val="110000"/>
              </a:lnSpc>
            </a:pPr>
            <a:r>
              <a:rPr lang="vi-VN" sz="1800" dirty="0" smtClean="0">
                <a:solidFill>
                  <a:schemeClr val="tx2"/>
                </a:solidFill>
                <a:latin typeface="Open Sans Light" charset="0"/>
              </a:rPr>
              <a:t>REACTJS</a:t>
            </a:r>
            <a:endParaRPr lang="en-US" sz="1600" dirty="0">
              <a:latin typeface="Open Sans Light" charset="0"/>
            </a:endParaRPr>
          </a:p>
        </p:txBody>
      </p:sp>
      <p:sp>
        <p:nvSpPr>
          <p:cNvPr id="10244" name="Slide Number Placeholder 5"/>
          <p:cNvSpPr>
            <a:spLocks noGrp="1"/>
          </p:cNvSpPr>
          <p:nvPr>
            <p:ph type="sldNum" sz="quarter" idx="10"/>
          </p:nvPr>
        </p:nvSpPr>
        <p:spPr bwMode="auto">
          <a:extLst>
            <a:ext uri="{91240B29-F687-4F45-9708-019B960494DF}">
              <a14:hiddenLine xmlns:a14="http://schemas.microsoft.com/office/drawing/2010/main" w="9525">
                <a:solidFill>
                  <a:srgbClr val="000000"/>
                </a:solidFill>
                <a:miter lim="800000"/>
                <a:headEnd/>
                <a:tailEnd/>
              </a14:hiddenLine>
            </a:ext>
          </a:extLst>
        </p:spPr>
        <p:txBody>
          <a:bodyPr/>
          <a:lstStyle>
            <a:lvl1pPr>
              <a:defRPr sz="1800">
                <a:solidFill>
                  <a:schemeClr val="tx1"/>
                </a:solidFill>
                <a:latin typeface="Calibri" pitchFamily="34" charset="0"/>
                <a:ea typeface="MS PGothic" pitchFamily="34" charset="-128"/>
              </a:defRPr>
            </a:lvl1pPr>
            <a:lvl2pPr marL="311965" indent="-119986">
              <a:defRPr sz="1800">
                <a:solidFill>
                  <a:schemeClr val="tx1"/>
                </a:solidFill>
                <a:latin typeface="Calibri" pitchFamily="34" charset="0"/>
                <a:ea typeface="MS PGothic" pitchFamily="34" charset="-128"/>
              </a:defRPr>
            </a:lvl2pPr>
            <a:lvl3pPr marL="479946" indent="-95989">
              <a:defRPr sz="1800">
                <a:solidFill>
                  <a:schemeClr val="tx1"/>
                </a:solidFill>
                <a:latin typeface="Calibri" pitchFamily="34" charset="0"/>
                <a:ea typeface="MS PGothic" pitchFamily="34" charset="-128"/>
              </a:defRPr>
            </a:lvl3pPr>
            <a:lvl4pPr marL="671924" indent="-95989">
              <a:defRPr sz="1800">
                <a:solidFill>
                  <a:schemeClr val="tx1"/>
                </a:solidFill>
                <a:latin typeface="Calibri" pitchFamily="34" charset="0"/>
                <a:ea typeface="MS PGothic" pitchFamily="34" charset="-128"/>
              </a:defRPr>
            </a:lvl4pPr>
            <a:lvl5pPr marL="863902" indent="-95989">
              <a:defRPr sz="1800">
                <a:solidFill>
                  <a:schemeClr val="tx1"/>
                </a:solidFill>
                <a:latin typeface="Calibri" pitchFamily="34" charset="0"/>
                <a:ea typeface="MS PGothic" pitchFamily="34" charset="-128"/>
              </a:defRPr>
            </a:lvl5pPr>
            <a:lvl6pPr marL="1055881" indent="-95989" defTabSz="456615" fontAlgn="base">
              <a:spcBef>
                <a:spcPct val="0"/>
              </a:spcBef>
              <a:spcAft>
                <a:spcPct val="0"/>
              </a:spcAft>
              <a:defRPr sz="1800">
                <a:solidFill>
                  <a:schemeClr val="tx1"/>
                </a:solidFill>
                <a:latin typeface="Calibri" pitchFamily="34" charset="0"/>
                <a:ea typeface="MS PGothic" pitchFamily="34" charset="-128"/>
              </a:defRPr>
            </a:lvl6pPr>
            <a:lvl7pPr marL="1247859" indent="-95989" defTabSz="456615" fontAlgn="base">
              <a:spcBef>
                <a:spcPct val="0"/>
              </a:spcBef>
              <a:spcAft>
                <a:spcPct val="0"/>
              </a:spcAft>
              <a:defRPr sz="1800">
                <a:solidFill>
                  <a:schemeClr val="tx1"/>
                </a:solidFill>
                <a:latin typeface="Calibri" pitchFamily="34" charset="0"/>
                <a:ea typeface="MS PGothic" pitchFamily="34" charset="-128"/>
              </a:defRPr>
            </a:lvl7pPr>
            <a:lvl8pPr marL="1439837" indent="-95989" defTabSz="456615" fontAlgn="base">
              <a:spcBef>
                <a:spcPct val="0"/>
              </a:spcBef>
              <a:spcAft>
                <a:spcPct val="0"/>
              </a:spcAft>
              <a:defRPr sz="1800">
                <a:solidFill>
                  <a:schemeClr val="tx1"/>
                </a:solidFill>
                <a:latin typeface="Calibri" pitchFamily="34" charset="0"/>
                <a:ea typeface="MS PGothic" pitchFamily="34" charset="-128"/>
              </a:defRPr>
            </a:lvl8pPr>
            <a:lvl9pPr marL="1631815" indent="-95989" defTabSz="456615" fontAlgn="base">
              <a:spcBef>
                <a:spcPct val="0"/>
              </a:spcBef>
              <a:spcAft>
                <a:spcPct val="0"/>
              </a:spcAft>
              <a:defRPr sz="1800">
                <a:solidFill>
                  <a:schemeClr val="tx1"/>
                </a:solidFill>
                <a:latin typeface="Calibri" pitchFamily="34" charset="0"/>
                <a:ea typeface="MS PGothic" pitchFamily="34" charset="-128"/>
              </a:defRPr>
            </a:lvl9pPr>
          </a:lstStyle>
          <a:p>
            <a:fld id="{2020637B-6FE2-4B0C-A0F2-57DDC54D0DF5}" type="slidenum">
              <a:rPr lang="en-US" sz="800">
                <a:solidFill>
                  <a:schemeClr val="bg1"/>
                </a:solidFill>
                <a:latin typeface="Open Sans" charset="0"/>
              </a:rPr>
              <a:pPr/>
              <a:t>2</a:t>
            </a:fld>
            <a:endParaRPr lang="en-US" sz="800">
              <a:solidFill>
                <a:schemeClr val="bg1"/>
              </a:solidFill>
              <a:latin typeface="Open Sans" charset="0"/>
            </a:endParaRPr>
          </a:p>
        </p:txBody>
      </p:sp>
      <p:cxnSp>
        <p:nvCxnSpPr>
          <p:cNvPr id="4" name="Straight Connector 3"/>
          <p:cNvCxnSpPr>
            <a:cxnSpLocks noChangeShapeType="1"/>
          </p:cNvCxnSpPr>
          <p:nvPr/>
        </p:nvCxnSpPr>
        <p:spPr bwMode="auto">
          <a:xfrm>
            <a:off x="4578250" y="2087812"/>
            <a:ext cx="0" cy="3921919"/>
          </a:xfrm>
          <a:prstGeom prst="line">
            <a:avLst/>
          </a:prstGeom>
          <a:noFill/>
          <a:ln w="25400">
            <a:solidFill>
              <a:srgbClr val="D9D9D9"/>
            </a:solidFill>
            <a:prstDash val="dash"/>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5" name="Oval 4"/>
          <p:cNvSpPr/>
          <p:nvPr/>
        </p:nvSpPr>
        <p:spPr>
          <a:xfrm>
            <a:off x="4289774" y="1629569"/>
            <a:ext cx="555111" cy="580231"/>
          </a:xfrm>
          <a:prstGeom prst="ellipse">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lIns="38389" tIns="19194" rIns="38389" bIns="19194" anchor="ctr"/>
          <a:lstStyle/>
          <a:p>
            <a:pPr algn="ctr" defTabSz="456618">
              <a:defRPr/>
            </a:pPr>
            <a:endParaRPr lang="en-US" dirty="0">
              <a:latin typeface="Open Sans Light"/>
            </a:endParaRPr>
          </a:p>
        </p:txBody>
      </p:sp>
      <p:sp>
        <p:nvSpPr>
          <p:cNvPr id="21" name="AutoShape 29"/>
          <p:cNvSpPr>
            <a:spLocks/>
          </p:cNvSpPr>
          <p:nvPr/>
        </p:nvSpPr>
        <p:spPr bwMode="auto">
          <a:xfrm>
            <a:off x="4472384" y="1756678"/>
            <a:ext cx="250868" cy="32601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3598" y="2167"/>
                </a:moveTo>
                <a:cubicBezTo>
                  <a:pt x="3598" y="2549"/>
                  <a:pt x="3517" y="2902"/>
                  <a:pt x="3358" y="3213"/>
                </a:cubicBezTo>
                <a:cubicBezTo>
                  <a:pt x="3197" y="3525"/>
                  <a:pt x="2981" y="3792"/>
                  <a:pt x="2707" y="4006"/>
                </a:cubicBezTo>
                <a:lnTo>
                  <a:pt x="2707" y="21050"/>
                </a:lnTo>
                <a:cubicBezTo>
                  <a:pt x="2707" y="21203"/>
                  <a:pt x="2663" y="21329"/>
                  <a:pt x="2580" y="21438"/>
                </a:cubicBezTo>
                <a:cubicBezTo>
                  <a:pt x="2492" y="21547"/>
                  <a:pt x="2386" y="21599"/>
                  <a:pt x="2262" y="21599"/>
                </a:cubicBezTo>
                <a:lnTo>
                  <a:pt x="1348" y="21599"/>
                </a:lnTo>
                <a:cubicBezTo>
                  <a:pt x="1221" y="21599"/>
                  <a:pt x="1118" y="21544"/>
                  <a:pt x="1038" y="21438"/>
                </a:cubicBezTo>
                <a:cubicBezTo>
                  <a:pt x="954" y="21329"/>
                  <a:pt x="913" y="21203"/>
                  <a:pt x="913" y="21050"/>
                </a:cubicBezTo>
                <a:lnTo>
                  <a:pt x="913" y="4006"/>
                </a:lnTo>
                <a:cubicBezTo>
                  <a:pt x="641" y="3792"/>
                  <a:pt x="421" y="3525"/>
                  <a:pt x="252" y="3213"/>
                </a:cubicBezTo>
                <a:cubicBezTo>
                  <a:pt x="83" y="2902"/>
                  <a:pt x="0" y="2549"/>
                  <a:pt x="0" y="2167"/>
                </a:cubicBezTo>
                <a:cubicBezTo>
                  <a:pt x="0" y="1574"/>
                  <a:pt x="176" y="1069"/>
                  <a:pt x="528" y="640"/>
                </a:cubicBezTo>
                <a:cubicBezTo>
                  <a:pt x="878" y="211"/>
                  <a:pt x="1304" y="0"/>
                  <a:pt x="1804" y="0"/>
                </a:cubicBezTo>
                <a:cubicBezTo>
                  <a:pt x="2296" y="0"/>
                  <a:pt x="2719" y="211"/>
                  <a:pt x="3069" y="640"/>
                </a:cubicBezTo>
                <a:cubicBezTo>
                  <a:pt x="3422" y="1069"/>
                  <a:pt x="3598" y="1571"/>
                  <a:pt x="3598" y="2167"/>
                </a:cubicBezTo>
                <a:moveTo>
                  <a:pt x="20838" y="2476"/>
                </a:moveTo>
                <a:cubicBezTo>
                  <a:pt x="21063" y="2323"/>
                  <a:pt x="21247" y="2297"/>
                  <a:pt x="21389" y="2391"/>
                </a:cubicBezTo>
                <a:cubicBezTo>
                  <a:pt x="21529" y="2485"/>
                  <a:pt x="21599" y="2684"/>
                  <a:pt x="21599" y="2996"/>
                </a:cubicBezTo>
                <a:lnTo>
                  <a:pt x="21599" y="13515"/>
                </a:lnTo>
                <a:cubicBezTo>
                  <a:pt x="21599" y="13803"/>
                  <a:pt x="21526" y="14106"/>
                  <a:pt x="21382" y="14420"/>
                </a:cubicBezTo>
                <a:cubicBezTo>
                  <a:pt x="21237" y="14737"/>
                  <a:pt x="21056" y="14966"/>
                  <a:pt x="20838" y="15119"/>
                </a:cubicBezTo>
                <a:cubicBezTo>
                  <a:pt x="19954" y="15757"/>
                  <a:pt x="19146" y="16165"/>
                  <a:pt x="18412" y="16350"/>
                </a:cubicBezTo>
                <a:cubicBezTo>
                  <a:pt x="17678" y="16529"/>
                  <a:pt x="17036" y="16606"/>
                  <a:pt x="16490" y="16567"/>
                </a:cubicBezTo>
                <a:cubicBezTo>
                  <a:pt x="15849" y="16526"/>
                  <a:pt x="15281" y="16371"/>
                  <a:pt x="14791" y="16103"/>
                </a:cubicBezTo>
                <a:cubicBezTo>
                  <a:pt x="14392" y="15851"/>
                  <a:pt x="14003" y="15607"/>
                  <a:pt x="13623" y="15378"/>
                </a:cubicBezTo>
                <a:cubicBezTo>
                  <a:pt x="13244" y="15146"/>
                  <a:pt x="12857" y="14946"/>
                  <a:pt x="12458" y="14773"/>
                </a:cubicBezTo>
                <a:cubicBezTo>
                  <a:pt x="12059" y="14599"/>
                  <a:pt x="11640" y="14461"/>
                  <a:pt x="11197" y="14358"/>
                </a:cubicBezTo>
                <a:cubicBezTo>
                  <a:pt x="10757" y="14256"/>
                  <a:pt x="10269" y="14203"/>
                  <a:pt x="9738" y="14203"/>
                </a:cubicBezTo>
                <a:cubicBezTo>
                  <a:pt x="9310" y="14220"/>
                  <a:pt x="8825" y="14306"/>
                  <a:pt x="8286" y="14455"/>
                </a:cubicBezTo>
                <a:cubicBezTo>
                  <a:pt x="7824" y="14588"/>
                  <a:pt x="7266" y="14799"/>
                  <a:pt x="6605" y="15090"/>
                </a:cubicBezTo>
                <a:cubicBezTo>
                  <a:pt x="5944" y="15381"/>
                  <a:pt x="5207" y="15792"/>
                  <a:pt x="4394" y="16327"/>
                </a:cubicBezTo>
                <a:cubicBezTo>
                  <a:pt x="4169" y="16476"/>
                  <a:pt x="3978" y="16494"/>
                  <a:pt x="3826" y="16382"/>
                </a:cubicBezTo>
                <a:cubicBezTo>
                  <a:pt x="3674" y="16268"/>
                  <a:pt x="3598" y="16059"/>
                  <a:pt x="3598" y="15751"/>
                </a:cubicBezTo>
                <a:lnTo>
                  <a:pt x="3598" y="5273"/>
                </a:lnTo>
                <a:cubicBezTo>
                  <a:pt x="3598" y="4964"/>
                  <a:pt x="3674" y="4653"/>
                  <a:pt x="3826" y="4347"/>
                </a:cubicBezTo>
                <a:cubicBezTo>
                  <a:pt x="3978" y="4036"/>
                  <a:pt x="4169" y="3807"/>
                  <a:pt x="4394" y="3654"/>
                </a:cubicBezTo>
                <a:cubicBezTo>
                  <a:pt x="5207" y="3143"/>
                  <a:pt x="5941" y="2737"/>
                  <a:pt x="6597" y="2447"/>
                </a:cubicBezTo>
                <a:cubicBezTo>
                  <a:pt x="7253" y="2156"/>
                  <a:pt x="7816" y="1944"/>
                  <a:pt x="8286" y="1812"/>
                </a:cubicBezTo>
                <a:cubicBezTo>
                  <a:pt x="8832" y="1665"/>
                  <a:pt x="9317" y="1580"/>
                  <a:pt x="9738" y="1559"/>
                </a:cubicBezTo>
                <a:cubicBezTo>
                  <a:pt x="10269" y="1559"/>
                  <a:pt x="10757" y="1612"/>
                  <a:pt x="11197" y="1715"/>
                </a:cubicBezTo>
                <a:cubicBezTo>
                  <a:pt x="11640" y="1818"/>
                  <a:pt x="12059" y="1956"/>
                  <a:pt x="12458" y="2135"/>
                </a:cubicBezTo>
                <a:cubicBezTo>
                  <a:pt x="12857" y="2306"/>
                  <a:pt x="13242" y="2508"/>
                  <a:pt x="13619" y="2737"/>
                </a:cubicBezTo>
                <a:cubicBezTo>
                  <a:pt x="13993" y="2967"/>
                  <a:pt x="14385" y="3207"/>
                  <a:pt x="14791" y="3463"/>
                </a:cubicBezTo>
                <a:cubicBezTo>
                  <a:pt x="15281" y="3736"/>
                  <a:pt x="15849" y="3889"/>
                  <a:pt x="16490" y="3924"/>
                </a:cubicBezTo>
                <a:cubicBezTo>
                  <a:pt x="17036" y="3965"/>
                  <a:pt x="17678" y="3889"/>
                  <a:pt x="18412" y="3707"/>
                </a:cubicBezTo>
                <a:cubicBezTo>
                  <a:pt x="19146" y="3522"/>
                  <a:pt x="19957" y="3113"/>
                  <a:pt x="20838" y="2476"/>
                </a:cubicBezTo>
              </a:path>
            </a:pathLst>
          </a:custGeom>
          <a:solidFill>
            <a:schemeClr val="bg1"/>
          </a:solidFill>
          <a:ln>
            <a:noFill/>
          </a:ln>
          <a:effectLst/>
          <a:extLst/>
        </p:spPr>
        <p:txBody>
          <a:bodyPr lIns="15992" tIns="15992" rIns="15992" bIns="15992" anchor="ctr"/>
          <a:lstStyle/>
          <a:p>
            <a:pPr defTabSz="143828">
              <a:defRPr/>
            </a:pPr>
            <a:endParaRPr lang="es-ES" sz="9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22" name="Oval 21"/>
          <p:cNvSpPr/>
          <p:nvPr/>
        </p:nvSpPr>
        <p:spPr>
          <a:xfrm>
            <a:off x="4289774" y="3581400"/>
            <a:ext cx="555111" cy="619771"/>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38389" tIns="19194" rIns="38389" bIns="19194" anchor="ctr"/>
          <a:lstStyle/>
          <a:p>
            <a:pPr algn="ctr" defTabSz="456618">
              <a:defRPr/>
            </a:pPr>
            <a:endParaRPr lang="en-US" dirty="0">
              <a:latin typeface="Open Sans Light"/>
            </a:endParaRPr>
          </a:p>
        </p:txBody>
      </p:sp>
      <p:sp>
        <p:nvSpPr>
          <p:cNvPr id="23" name="AutoShape 82"/>
          <p:cNvSpPr>
            <a:spLocks/>
          </p:cNvSpPr>
          <p:nvPr/>
        </p:nvSpPr>
        <p:spPr bwMode="auto">
          <a:xfrm>
            <a:off x="4418641" y="3754564"/>
            <a:ext cx="291283" cy="24876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3767" y="5419"/>
                </a:moveTo>
                <a:cubicBezTo>
                  <a:pt x="4051" y="5419"/>
                  <a:pt x="4271" y="5505"/>
                  <a:pt x="4428" y="5687"/>
                </a:cubicBezTo>
                <a:cubicBezTo>
                  <a:pt x="4586" y="5865"/>
                  <a:pt x="4701" y="6078"/>
                  <a:pt x="4766" y="6326"/>
                </a:cubicBezTo>
                <a:cubicBezTo>
                  <a:pt x="4835" y="6574"/>
                  <a:pt x="4879" y="6836"/>
                  <a:pt x="4893" y="7106"/>
                </a:cubicBezTo>
                <a:cubicBezTo>
                  <a:pt x="4910" y="7377"/>
                  <a:pt x="4917" y="7596"/>
                  <a:pt x="4917" y="7760"/>
                </a:cubicBezTo>
                <a:lnTo>
                  <a:pt x="4917" y="9856"/>
                </a:lnTo>
                <a:cubicBezTo>
                  <a:pt x="4809" y="9928"/>
                  <a:pt x="4720" y="10015"/>
                  <a:pt x="4646" y="10110"/>
                </a:cubicBezTo>
                <a:cubicBezTo>
                  <a:pt x="4574" y="10208"/>
                  <a:pt x="4468" y="10257"/>
                  <a:pt x="4329" y="10257"/>
                </a:cubicBezTo>
                <a:lnTo>
                  <a:pt x="561" y="10257"/>
                </a:lnTo>
                <a:cubicBezTo>
                  <a:pt x="439" y="10257"/>
                  <a:pt x="338" y="10208"/>
                  <a:pt x="256" y="10110"/>
                </a:cubicBezTo>
                <a:cubicBezTo>
                  <a:pt x="177" y="10015"/>
                  <a:pt x="93" y="9928"/>
                  <a:pt x="0" y="9856"/>
                </a:cubicBezTo>
                <a:lnTo>
                  <a:pt x="0" y="7760"/>
                </a:lnTo>
                <a:cubicBezTo>
                  <a:pt x="0" y="7596"/>
                  <a:pt x="4" y="7377"/>
                  <a:pt x="12" y="7106"/>
                </a:cubicBezTo>
                <a:cubicBezTo>
                  <a:pt x="19" y="6836"/>
                  <a:pt x="57" y="6574"/>
                  <a:pt x="124" y="6326"/>
                </a:cubicBezTo>
                <a:cubicBezTo>
                  <a:pt x="196" y="6078"/>
                  <a:pt x="309" y="5865"/>
                  <a:pt x="465" y="5687"/>
                </a:cubicBezTo>
                <a:cubicBezTo>
                  <a:pt x="624" y="5508"/>
                  <a:pt x="842" y="5419"/>
                  <a:pt x="1123" y="5419"/>
                </a:cubicBezTo>
                <a:cubicBezTo>
                  <a:pt x="782" y="5151"/>
                  <a:pt x="508" y="4803"/>
                  <a:pt x="304" y="4377"/>
                </a:cubicBezTo>
                <a:cubicBezTo>
                  <a:pt x="103" y="3950"/>
                  <a:pt x="0" y="3469"/>
                  <a:pt x="0" y="2937"/>
                </a:cubicBezTo>
                <a:cubicBezTo>
                  <a:pt x="0" y="2539"/>
                  <a:pt x="64" y="2162"/>
                  <a:pt x="189" y="1805"/>
                </a:cubicBezTo>
                <a:cubicBezTo>
                  <a:pt x="316" y="1448"/>
                  <a:pt x="491" y="1134"/>
                  <a:pt x="717" y="861"/>
                </a:cubicBezTo>
                <a:cubicBezTo>
                  <a:pt x="943" y="590"/>
                  <a:pt x="1207" y="380"/>
                  <a:pt x="1504" y="227"/>
                </a:cubicBezTo>
                <a:cubicBezTo>
                  <a:pt x="1804" y="77"/>
                  <a:pt x="2119" y="0"/>
                  <a:pt x="2445" y="0"/>
                </a:cubicBezTo>
                <a:cubicBezTo>
                  <a:pt x="2793" y="0"/>
                  <a:pt x="3115" y="77"/>
                  <a:pt x="3412" y="227"/>
                </a:cubicBezTo>
                <a:cubicBezTo>
                  <a:pt x="3712" y="380"/>
                  <a:pt x="3969" y="590"/>
                  <a:pt x="4188" y="861"/>
                </a:cubicBezTo>
                <a:cubicBezTo>
                  <a:pt x="4406" y="1134"/>
                  <a:pt x="4584" y="1448"/>
                  <a:pt x="4716" y="1805"/>
                </a:cubicBezTo>
                <a:cubicBezTo>
                  <a:pt x="4850" y="2162"/>
                  <a:pt x="4917" y="2539"/>
                  <a:pt x="4917" y="2937"/>
                </a:cubicBezTo>
                <a:cubicBezTo>
                  <a:pt x="4917" y="3458"/>
                  <a:pt x="4814" y="3939"/>
                  <a:pt x="4603" y="4371"/>
                </a:cubicBezTo>
                <a:cubicBezTo>
                  <a:pt x="4392" y="4800"/>
                  <a:pt x="4115" y="5151"/>
                  <a:pt x="3767" y="5419"/>
                </a:cubicBezTo>
                <a:moveTo>
                  <a:pt x="18165" y="12062"/>
                </a:moveTo>
                <a:cubicBezTo>
                  <a:pt x="18672" y="12604"/>
                  <a:pt x="19070" y="13142"/>
                  <a:pt x="19356" y="13669"/>
                </a:cubicBezTo>
                <a:cubicBezTo>
                  <a:pt x="19641" y="14196"/>
                  <a:pt x="19788" y="14801"/>
                  <a:pt x="19788" y="15480"/>
                </a:cubicBezTo>
                <a:lnTo>
                  <a:pt x="19788" y="20816"/>
                </a:lnTo>
                <a:cubicBezTo>
                  <a:pt x="19694" y="20868"/>
                  <a:pt x="19620" y="20931"/>
                  <a:pt x="19557" y="20995"/>
                </a:cubicBezTo>
                <a:cubicBezTo>
                  <a:pt x="19497" y="21061"/>
                  <a:pt x="19425" y="21122"/>
                  <a:pt x="19344" y="21191"/>
                </a:cubicBezTo>
                <a:cubicBezTo>
                  <a:pt x="19262" y="21251"/>
                  <a:pt x="19173" y="21317"/>
                  <a:pt x="19075" y="21386"/>
                </a:cubicBezTo>
                <a:cubicBezTo>
                  <a:pt x="18976" y="21455"/>
                  <a:pt x="18835" y="21528"/>
                  <a:pt x="18662" y="21599"/>
                </a:cubicBezTo>
                <a:lnTo>
                  <a:pt x="2942" y="21599"/>
                </a:lnTo>
                <a:cubicBezTo>
                  <a:pt x="2675" y="21599"/>
                  <a:pt x="2467" y="21499"/>
                  <a:pt x="2318" y="21291"/>
                </a:cubicBezTo>
                <a:cubicBezTo>
                  <a:pt x="2167" y="21081"/>
                  <a:pt x="2003" y="20926"/>
                  <a:pt x="1819" y="20816"/>
                </a:cubicBezTo>
                <a:lnTo>
                  <a:pt x="1819" y="15480"/>
                </a:lnTo>
                <a:cubicBezTo>
                  <a:pt x="1819" y="14763"/>
                  <a:pt x="1989" y="14127"/>
                  <a:pt x="2335" y="13571"/>
                </a:cubicBezTo>
                <a:cubicBezTo>
                  <a:pt x="2678" y="13018"/>
                  <a:pt x="3052" y="12511"/>
                  <a:pt x="3460" y="12062"/>
                </a:cubicBezTo>
                <a:cubicBezTo>
                  <a:pt x="3535" y="11970"/>
                  <a:pt x="3633" y="11869"/>
                  <a:pt x="3753" y="11766"/>
                </a:cubicBezTo>
                <a:cubicBezTo>
                  <a:pt x="3873" y="11659"/>
                  <a:pt x="4000" y="11590"/>
                  <a:pt x="4137" y="11553"/>
                </a:cubicBezTo>
                <a:cubicBezTo>
                  <a:pt x="4276" y="11495"/>
                  <a:pt x="4432" y="11466"/>
                  <a:pt x="4610" y="11455"/>
                </a:cubicBezTo>
                <a:cubicBezTo>
                  <a:pt x="4785" y="11446"/>
                  <a:pt x="4956" y="11423"/>
                  <a:pt x="5126" y="11388"/>
                </a:cubicBezTo>
                <a:cubicBezTo>
                  <a:pt x="5594" y="11299"/>
                  <a:pt x="6091" y="11210"/>
                  <a:pt x="6621" y="11121"/>
                </a:cubicBezTo>
                <a:cubicBezTo>
                  <a:pt x="7149" y="11034"/>
                  <a:pt x="7665" y="10945"/>
                  <a:pt x="8172" y="10853"/>
                </a:cubicBezTo>
                <a:cubicBezTo>
                  <a:pt x="7483" y="10326"/>
                  <a:pt x="6928" y="9632"/>
                  <a:pt x="6513" y="8762"/>
                </a:cubicBezTo>
                <a:cubicBezTo>
                  <a:pt x="6093" y="7896"/>
                  <a:pt x="5884" y="6940"/>
                  <a:pt x="5884" y="5903"/>
                </a:cubicBezTo>
                <a:cubicBezTo>
                  <a:pt x="5884" y="5097"/>
                  <a:pt x="6016" y="4331"/>
                  <a:pt x="6275" y="3608"/>
                </a:cubicBezTo>
                <a:cubicBezTo>
                  <a:pt x="6535" y="2885"/>
                  <a:pt x="6887" y="2260"/>
                  <a:pt x="7331" y="1733"/>
                </a:cubicBezTo>
                <a:cubicBezTo>
                  <a:pt x="7778" y="1203"/>
                  <a:pt x="8299" y="786"/>
                  <a:pt x="8894" y="472"/>
                </a:cubicBezTo>
                <a:cubicBezTo>
                  <a:pt x="9494" y="158"/>
                  <a:pt x="10125" y="3"/>
                  <a:pt x="10802" y="3"/>
                </a:cubicBezTo>
                <a:cubicBezTo>
                  <a:pt x="11476" y="3"/>
                  <a:pt x="12112" y="158"/>
                  <a:pt x="12710" y="472"/>
                </a:cubicBezTo>
                <a:cubicBezTo>
                  <a:pt x="13307" y="786"/>
                  <a:pt x="13826" y="1203"/>
                  <a:pt x="14272" y="1733"/>
                </a:cubicBezTo>
                <a:cubicBezTo>
                  <a:pt x="14716" y="2260"/>
                  <a:pt x="15067" y="2885"/>
                  <a:pt x="15328" y="3608"/>
                </a:cubicBezTo>
                <a:cubicBezTo>
                  <a:pt x="15590" y="4331"/>
                  <a:pt x="15719" y="5097"/>
                  <a:pt x="15719" y="5903"/>
                </a:cubicBezTo>
                <a:cubicBezTo>
                  <a:pt x="15719" y="6939"/>
                  <a:pt x="15513" y="7890"/>
                  <a:pt x="15100" y="8757"/>
                </a:cubicBezTo>
                <a:cubicBezTo>
                  <a:pt x="14685" y="9620"/>
                  <a:pt x="14128" y="10320"/>
                  <a:pt x="13432" y="10853"/>
                </a:cubicBezTo>
                <a:cubicBezTo>
                  <a:pt x="13936" y="10945"/>
                  <a:pt x="14452" y="11031"/>
                  <a:pt x="14978" y="11115"/>
                </a:cubicBezTo>
                <a:cubicBezTo>
                  <a:pt x="15504" y="11198"/>
                  <a:pt x="16005" y="11288"/>
                  <a:pt x="16478" y="11388"/>
                </a:cubicBezTo>
                <a:cubicBezTo>
                  <a:pt x="16653" y="11426"/>
                  <a:pt x="16826" y="11449"/>
                  <a:pt x="16994" y="11455"/>
                </a:cubicBezTo>
                <a:cubicBezTo>
                  <a:pt x="17162" y="11466"/>
                  <a:pt x="17323" y="11495"/>
                  <a:pt x="17467" y="11553"/>
                </a:cubicBezTo>
                <a:cubicBezTo>
                  <a:pt x="17603" y="11590"/>
                  <a:pt x="17731" y="11659"/>
                  <a:pt x="17851" y="11766"/>
                </a:cubicBezTo>
                <a:cubicBezTo>
                  <a:pt x="17966" y="11869"/>
                  <a:pt x="18074" y="11970"/>
                  <a:pt x="18165" y="12062"/>
                </a:cubicBezTo>
                <a:moveTo>
                  <a:pt x="20474" y="5419"/>
                </a:moveTo>
                <a:cubicBezTo>
                  <a:pt x="20757" y="5419"/>
                  <a:pt x="20973" y="5505"/>
                  <a:pt x="21124" y="5687"/>
                </a:cubicBezTo>
                <a:cubicBezTo>
                  <a:pt x="21271" y="5865"/>
                  <a:pt x="21381" y="6078"/>
                  <a:pt x="21448" y="6326"/>
                </a:cubicBezTo>
                <a:cubicBezTo>
                  <a:pt x="21520" y="6574"/>
                  <a:pt x="21561" y="6836"/>
                  <a:pt x="21576" y="7106"/>
                </a:cubicBezTo>
                <a:cubicBezTo>
                  <a:pt x="21592" y="7377"/>
                  <a:pt x="21599" y="7596"/>
                  <a:pt x="21599" y="7760"/>
                </a:cubicBezTo>
                <a:lnTo>
                  <a:pt x="21599" y="9856"/>
                </a:lnTo>
                <a:cubicBezTo>
                  <a:pt x="21508" y="9928"/>
                  <a:pt x="21422" y="10015"/>
                  <a:pt x="21340" y="10110"/>
                </a:cubicBezTo>
                <a:cubicBezTo>
                  <a:pt x="21261" y="10208"/>
                  <a:pt x="21158" y="10257"/>
                  <a:pt x="21036" y="10257"/>
                </a:cubicBezTo>
                <a:lnTo>
                  <a:pt x="17268" y="10257"/>
                </a:lnTo>
                <a:cubicBezTo>
                  <a:pt x="17131" y="10257"/>
                  <a:pt x="17023" y="10208"/>
                  <a:pt x="16953" y="10110"/>
                </a:cubicBezTo>
                <a:cubicBezTo>
                  <a:pt x="16879" y="10015"/>
                  <a:pt x="16790" y="9928"/>
                  <a:pt x="16682" y="9856"/>
                </a:cubicBezTo>
                <a:lnTo>
                  <a:pt x="16682" y="7760"/>
                </a:lnTo>
                <a:cubicBezTo>
                  <a:pt x="16682" y="7596"/>
                  <a:pt x="16692" y="7377"/>
                  <a:pt x="16706" y="7106"/>
                </a:cubicBezTo>
                <a:cubicBezTo>
                  <a:pt x="16720" y="6836"/>
                  <a:pt x="16766" y="6574"/>
                  <a:pt x="16836" y="6326"/>
                </a:cubicBezTo>
                <a:cubicBezTo>
                  <a:pt x="16912" y="6078"/>
                  <a:pt x="17023" y="5865"/>
                  <a:pt x="17183" y="5687"/>
                </a:cubicBezTo>
                <a:cubicBezTo>
                  <a:pt x="17337" y="5508"/>
                  <a:pt x="17556" y="5419"/>
                  <a:pt x="17829" y="5419"/>
                </a:cubicBezTo>
                <a:cubicBezTo>
                  <a:pt x="17488" y="5151"/>
                  <a:pt x="17210" y="4803"/>
                  <a:pt x="16999" y="4377"/>
                </a:cubicBezTo>
                <a:cubicBezTo>
                  <a:pt x="16788" y="3950"/>
                  <a:pt x="16682" y="3469"/>
                  <a:pt x="16682" y="2937"/>
                </a:cubicBezTo>
                <a:cubicBezTo>
                  <a:pt x="16682" y="2539"/>
                  <a:pt x="16744" y="2162"/>
                  <a:pt x="16872" y="1805"/>
                </a:cubicBezTo>
                <a:cubicBezTo>
                  <a:pt x="16999" y="1448"/>
                  <a:pt x="17174" y="1134"/>
                  <a:pt x="17400" y="861"/>
                </a:cubicBezTo>
                <a:cubicBezTo>
                  <a:pt x="17625" y="590"/>
                  <a:pt x="17889" y="380"/>
                  <a:pt x="18187" y="227"/>
                </a:cubicBezTo>
                <a:cubicBezTo>
                  <a:pt x="18487" y="77"/>
                  <a:pt x="18808" y="0"/>
                  <a:pt x="19152" y="0"/>
                </a:cubicBezTo>
                <a:cubicBezTo>
                  <a:pt x="19480" y="0"/>
                  <a:pt x="19795" y="77"/>
                  <a:pt x="20095" y="227"/>
                </a:cubicBezTo>
                <a:cubicBezTo>
                  <a:pt x="20395" y="380"/>
                  <a:pt x="20656" y="590"/>
                  <a:pt x="20882" y="861"/>
                </a:cubicBezTo>
                <a:cubicBezTo>
                  <a:pt x="21108" y="1134"/>
                  <a:pt x="21285" y="1448"/>
                  <a:pt x="21412" y="1805"/>
                </a:cubicBezTo>
                <a:cubicBezTo>
                  <a:pt x="21537" y="2162"/>
                  <a:pt x="21599" y="2539"/>
                  <a:pt x="21599" y="2937"/>
                </a:cubicBezTo>
                <a:cubicBezTo>
                  <a:pt x="21599" y="3458"/>
                  <a:pt x="21499" y="3939"/>
                  <a:pt x="21295" y="4371"/>
                </a:cubicBezTo>
                <a:cubicBezTo>
                  <a:pt x="21093" y="4800"/>
                  <a:pt x="20820" y="5151"/>
                  <a:pt x="20474" y="5419"/>
                </a:cubicBezTo>
              </a:path>
            </a:pathLst>
          </a:custGeom>
          <a:solidFill>
            <a:schemeClr val="bg1"/>
          </a:solidFill>
          <a:ln>
            <a:noFill/>
          </a:ln>
          <a:effectLst/>
          <a:extLst/>
        </p:spPr>
        <p:txBody>
          <a:bodyPr lIns="15995" tIns="15995" rIns="15995" bIns="15995" anchor="ctr"/>
          <a:lstStyle/>
          <a:p>
            <a:pPr defTabSz="143828">
              <a:defRPr/>
            </a:pPr>
            <a:endParaRPr lang="es-ES" sz="9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24" name="Oval 23"/>
          <p:cNvSpPr/>
          <p:nvPr/>
        </p:nvSpPr>
        <p:spPr>
          <a:xfrm>
            <a:off x="4333756" y="5472509"/>
            <a:ext cx="544300" cy="581819"/>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38389" tIns="19194" rIns="38389" bIns="19194" anchor="ctr"/>
          <a:lstStyle/>
          <a:p>
            <a:pPr algn="ctr" defTabSz="456618">
              <a:defRPr/>
            </a:pPr>
            <a:endParaRPr lang="en-US" dirty="0">
              <a:latin typeface="Open Sans Light"/>
            </a:endParaRPr>
          </a:p>
        </p:txBody>
      </p:sp>
      <p:sp>
        <p:nvSpPr>
          <p:cNvPr id="41" name="Freeform 429"/>
          <p:cNvSpPr>
            <a:spLocks noChangeArrowheads="1"/>
          </p:cNvSpPr>
          <p:nvPr/>
        </p:nvSpPr>
        <p:spPr bwMode="auto">
          <a:xfrm>
            <a:off x="4472383" y="5643165"/>
            <a:ext cx="244939" cy="240506"/>
          </a:xfrm>
          <a:custGeom>
            <a:avLst/>
            <a:gdLst>
              <a:gd name="T0" fmla="*/ 456982 w 1230"/>
              <a:gd name="T1" fmla="*/ 150645 h 1221"/>
              <a:gd name="T2" fmla="*/ 437318 w 1230"/>
              <a:gd name="T3" fmla="*/ 170312 h 1221"/>
              <a:gd name="T4" fmla="*/ 312258 w 1230"/>
              <a:gd name="T5" fmla="*/ 45626 h 1221"/>
              <a:gd name="T6" fmla="*/ 331921 w 1230"/>
              <a:gd name="T7" fmla="*/ 22420 h 1221"/>
              <a:gd name="T8" fmla="*/ 417261 w 1230"/>
              <a:gd name="T9" fmla="*/ 22420 h 1221"/>
              <a:gd name="T10" fmla="*/ 456982 w 1230"/>
              <a:gd name="T11" fmla="*/ 65293 h 1221"/>
              <a:gd name="T12" fmla="*/ 456982 w 1230"/>
              <a:gd name="T13" fmla="*/ 150645 h 1221"/>
              <a:gd name="T14" fmla="*/ 164388 w 1230"/>
              <a:gd name="T15" fmla="*/ 400803 h 1221"/>
              <a:gd name="T16" fmla="*/ 164388 w 1230"/>
              <a:gd name="T17" fmla="*/ 423616 h 1221"/>
              <a:gd name="T18" fmla="*/ 184051 w 1230"/>
              <a:gd name="T19" fmla="*/ 423616 h 1221"/>
              <a:gd name="T20" fmla="*/ 417261 w 1230"/>
              <a:gd name="T21" fmla="*/ 190372 h 1221"/>
              <a:gd name="T22" fmla="*/ 394451 w 1230"/>
              <a:gd name="T23" fmla="*/ 170312 h 1221"/>
              <a:gd name="T24" fmla="*/ 164388 w 1230"/>
              <a:gd name="T25" fmla="*/ 400803 h 1221"/>
              <a:gd name="T26" fmla="*/ 58991 w 1230"/>
              <a:gd name="T27" fmla="*/ 295391 h 1221"/>
              <a:gd name="T28" fmla="*/ 58991 w 1230"/>
              <a:gd name="T29" fmla="*/ 318597 h 1221"/>
              <a:gd name="T30" fmla="*/ 82194 w 1230"/>
              <a:gd name="T31" fmla="*/ 318597 h 1221"/>
              <a:gd name="T32" fmla="*/ 312258 w 1230"/>
              <a:gd name="T33" fmla="*/ 84959 h 1221"/>
              <a:gd name="T34" fmla="*/ 289055 w 1230"/>
              <a:gd name="T35" fmla="*/ 65293 h 1221"/>
              <a:gd name="T36" fmla="*/ 58991 w 1230"/>
              <a:gd name="T37" fmla="*/ 295391 h 1221"/>
              <a:gd name="T38" fmla="*/ 331921 w 1230"/>
              <a:gd name="T39" fmla="*/ 108166 h 1221"/>
              <a:gd name="T40" fmla="*/ 101857 w 1230"/>
              <a:gd name="T41" fmla="*/ 338264 h 1221"/>
              <a:gd name="T42" fmla="*/ 101857 w 1230"/>
              <a:gd name="T43" fmla="*/ 381137 h 1221"/>
              <a:gd name="T44" fmla="*/ 144331 w 1230"/>
              <a:gd name="T45" fmla="*/ 381137 h 1221"/>
              <a:gd name="T46" fmla="*/ 374788 w 1230"/>
              <a:gd name="T47" fmla="*/ 150645 h 1221"/>
              <a:gd name="T48" fmla="*/ 331921 w 1230"/>
              <a:gd name="T49" fmla="*/ 108166 h 1221"/>
              <a:gd name="T50" fmla="*/ 144331 w 1230"/>
              <a:gd name="T51" fmla="*/ 443283 h 1221"/>
              <a:gd name="T52" fmla="*/ 131353 w 1230"/>
              <a:gd name="T53" fmla="*/ 417323 h 1221"/>
              <a:gd name="T54" fmla="*/ 121521 w 1230"/>
              <a:gd name="T55" fmla="*/ 417323 h 1221"/>
              <a:gd name="T56" fmla="*/ 82194 w 1230"/>
              <a:gd name="T57" fmla="*/ 400803 h 1221"/>
              <a:gd name="T58" fmla="*/ 62137 w 1230"/>
              <a:gd name="T59" fmla="*/ 357930 h 1221"/>
              <a:gd name="T60" fmla="*/ 65676 w 1230"/>
              <a:gd name="T61" fmla="*/ 351244 h 1221"/>
              <a:gd name="T62" fmla="*/ 39327 w 1230"/>
              <a:gd name="T63" fmla="*/ 338264 h 1221"/>
              <a:gd name="T64" fmla="*/ 36181 w 1230"/>
              <a:gd name="T65" fmla="*/ 335117 h 1221"/>
              <a:gd name="T66" fmla="*/ 0 w 1230"/>
              <a:gd name="T67" fmla="*/ 479863 h 1221"/>
              <a:gd name="T68" fmla="*/ 144331 w 1230"/>
              <a:gd name="T69" fmla="*/ 443283 h 1221"/>
              <a:gd name="T70" fmla="*/ 144331 w 1230"/>
              <a:gd name="T71" fmla="*/ 443283 h 1221"/>
              <a:gd name="T72" fmla="*/ 144331 w 1230"/>
              <a:gd name="T73" fmla="*/ 443283 h 122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230" h="1221">
                <a:moveTo>
                  <a:pt x="1162" y="383"/>
                </a:moveTo>
                <a:cubicBezTo>
                  <a:pt x="1112" y="433"/>
                  <a:pt x="1112" y="433"/>
                  <a:pt x="1112" y="433"/>
                </a:cubicBezTo>
                <a:cubicBezTo>
                  <a:pt x="794" y="116"/>
                  <a:pt x="794" y="116"/>
                  <a:pt x="794" y="116"/>
                </a:cubicBezTo>
                <a:cubicBezTo>
                  <a:pt x="844" y="57"/>
                  <a:pt x="844" y="57"/>
                  <a:pt x="844" y="57"/>
                </a:cubicBezTo>
                <a:cubicBezTo>
                  <a:pt x="903" y="0"/>
                  <a:pt x="1003" y="0"/>
                  <a:pt x="1061" y="57"/>
                </a:cubicBezTo>
                <a:cubicBezTo>
                  <a:pt x="1162" y="166"/>
                  <a:pt x="1162" y="166"/>
                  <a:pt x="1162" y="166"/>
                </a:cubicBezTo>
                <a:cubicBezTo>
                  <a:pt x="1229" y="225"/>
                  <a:pt x="1229" y="325"/>
                  <a:pt x="1162" y="383"/>
                </a:cubicBezTo>
                <a:close/>
                <a:moveTo>
                  <a:pt x="418" y="1019"/>
                </a:moveTo>
                <a:cubicBezTo>
                  <a:pt x="401" y="1035"/>
                  <a:pt x="401" y="1061"/>
                  <a:pt x="418" y="1077"/>
                </a:cubicBezTo>
                <a:cubicBezTo>
                  <a:pt x="434" y="1086"/>
                  <a:pt x="459" y="1086"/>
                  <a:pt x="468" y="1077"/>
                </a:cubicBezTo>
                <a:cubicBezTo>
                  <a:pt x="1061" y="484"/>
                  <a:pt x="1061" y="484"/>
                  <a:pt x="1061" y="484"/>
                </a:cubicBezTo>
                <a:cubicBezTo>
                  <a:pt x="1003" y="433"/>
                  <a:pt x="1003" y="433"/>
                  <a:pt x="1003" y="433"/>
                </a:cubicBezTo>
                <a:lnTo>
                  <a:pt x="418" y="1019"/>
                </a:lnTo>
                <a:close/>
                <a:moveTo>
                  <a:pt x="150" y="751"/>
                </a:moveTo>
                <a:cubicBezTo>
                  <a:pt x="133" y="768"/>
                  <a:pt x="133" y="793"/>
                  <a:pt x="150" y="810"/>
                </a:cubicBezTo>
                <a:cubicBezTo>
                  <a:pt x="167" y="818"/>
                  <a:pt x="192" y="818"/>
                  <a:pt x="209" y="810"/>
                </a:cubicBezTo>
                <a:cubicBezTo>
                  <a:pt x="794" y="216"/>
                  <a:pt x="794" y="216"/>
                  <a:pt x="794" y="216"/>
                </a:cubicBezTo>
                <a:cubicBezTo>
                  <a:pt x="735" y="166"/>
                  <a:pt x="735" y="166"/>
                  <a:pt x="735" y="166"/>
                </a:cubicBezTo>
                <a:lnTo>
                  <a:pt x="150" y="751"/>
                </a:lnTo>
                <a:close/>
                <a:moveTo>
                  <a:pt x="844" y="275"/>
                </a:moveTo>
                <a:cubicBezTo>
                  <a:pt x="259" y="860"/>
                  <a:pt x="259" y="860"/>
                  <a:pt x="259" y="860"/>
                </a:cubicBezTo>
                <a:cubicBezTo>
                  <a:pt x="225" y="893"/>
                  <a:pt x="225" y="935"/>
                  <a:pt x="259" y="969"/>
                </a:cubicBezTo>
                <a:cubicBezTo>
                  <a:pt x="284" y="994"/>
                  <a:pt x="334" y="994"/>
                  <a:pt x="367" y="969"/>
                </a:cubicBezTo>
                <a:cubicBezTo>
                  <a:pt x="953" y="383"/>
                  <a:pt x="953" y="383"/>
                  <a:pt x="953" y="383"/>
                </a:cubicBezTo>
                <a:lnTo>
                  <a:pt x="844" y="275"/>
                </a:lnTo>
                <a:close/>
                <a:moveTo>
                  <a:pt x="367" y="1127"/>
                </a:moveTo>
                <a:cubicBezTo>
                  <a:pt x="351" y="1111"/>
                  <a:pt x="343" y="1086"/>
                  <a:pt x="334" y="1061"/>
                </a:cubicBezTo>
                <a:cubicBezTo>
                  <a:pt x="326" y="1061"/>
                  <a:pt x="317" y="1061"/>
                  <a:pt x="309" y="1061"/>
                </a:cubicBezTo>
                <a:cubicBezTo>
                  <a:pt x="276" y="1061"/>
                  <a:pt x="234" y="1052"/>
                  <a:pt x="209" y="1019"/>
                </a:cubicBezTo>
                <a:cubicBezTo>
                  <a:pt x="175" y="994"/>
                  <a:pt x="158" y="952"/>
                  <a:pt x="158" y="910"/>
                </a:cubicBezTo>
                <a:cubicBezTo>
                  <a:pt x="158" y="910"/>
                  <a:pt x="158" y="902"/>
                  <a:pt x="167" y="893"/>
                </a:cubicBezTo>
                <a:cubicBezTo>
                  <a:pt x="142" y="885"/>
                  <a:pt x="117" y="877"/>
                  <a:pt x="100" y="860"/>
                </a:cubicBezTo>
                <a:lnTo>
                  <a:pt x="92" y="852"/>
                </a:lnTo>
                <a:cubicBezTo>
                  <a:pt x="0" y="1220"/>
                  <a:pt x="0" y="1220"/>
                  <a:pt x="0" y="1220"/>
                </a:cubicBezTo>
                <a:cubicBezTo>
                  <a:pt x="367" y="1127"/>
                  <a:pt x="367" y="1127"/>
                  <a:pt x="367" y="1127"/>
                </a:cubicBezTo>
                <a:close/>
                <a:moveTo>
                  <a:pt x="367" y="1127"/>
                </a:moveTo>
                <a:lnTo>
                  <a:pt x="367" y="1127"/>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lIns="51193" tIns="25596" rIns="51193" bIns="25596" anchor="ctr"/>
          <a:lstStyle/>
          <a:p>
            <a:endParaRPr lang="en-US"/>
          </a:p>
        </p:txBody>
      </p:sp>
      <p:sp>
        <p:nvSpPr>
          <p:cNvPr id="43" name="Subtitle 9"/>
          <p:cNvSpPr txBox="1">
            <a:spLocks/>
          </p:cNvSpPr>
          <p:nvPr/>
        </p:nvSpPr>
        <p:spPr bwMode="auto">
          <a:xfrm>
            <a:off x="573810" y="3678689"/>
            <a:ext cx="3654068" cy="373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324" tIns="45662" rIns="91324" bIns="45662">
            <a:spAutoFit/>
          </a:bodyPr>
          <a:lstStyle>
            <a:lvl1pPr>
              <a:defRPr sz="4300">
                <a:solidFill>
                  <a:schemeClr val="tx1"/>
                </a:solidFill>
                <a:latin typeface="Calibri" pitchFamily="34" charset="0"/>
                <a:ea typeface="MS PGothic" pitchFamily="34" charset="-128"/>
              </a:defRPr>
            </a:lvl1pPr>
            <a:lvl2pPr marL="742950" indent="-285750">
              <a:defRPr sz="4300">
                <a:solidFill>
                  <a:schemeClr val="tx1"/>
                </a:solidFill>
                <a:latin typeface="Calibri" pitchFamily="34" charset="0"/>
                <a:ea typeface="MS PGothic" pitchFamily="34" charset="-128"/>
              </a:defRPr>
            </a:lvl2pPr>
            <a:lvl3pPr marL="1143000" indent="-228600">
              <a:defRPr sz="4300">
                <a:solidFill>
                  <a:schemeClr val="tx1"/>
                </a:solidFill>
                <a:latin typeface="Calibri" pitchFamily="34" charset="0"/>
                <a:ea typeface="MS PGothic" pitchFamily="34" charset="-128"/>
              </a:defRPr>
            </a:lvl3pPr>
            <a:lvl4pPr marL="1600200" indent="-228600">
              <a:defRPr sz="4300">
                <a:solidFill>
                  <a:schemeClr val="tx1"/>
                </a:solidFill>
                <a:latin typeface="Calibri" pitchFamily="34" charset="0"/>
                <a:ea typeface="MS PGothic" pitchFamily="34" charset="-128"/>
              </a:defRPr>
            </a:lvl4pPr>
            <a:lvl5pPr marL="2057400" indent="-228600">
              <a:defRPr sz="4300">
                <a:solidFill>
                  <a:schemeClr val="tx1"/>
                </a:solidFill>
                <a:latin typeface="Calibri" pitchFamily="34" charset="0"/>
                <a:ea typeface="MS PGothic" pitchFamily="34" charset="-128"/>
              </a:defRPr>
            </a:lvl5pPr>
            <a:lvl6pPr marL="2514600" indent="-228600" defTabSz="1087438" fontAlgn="base">
              <a:spcBef>
                <a:spcPct val="0"/>
              </a:spcBef>
              <a:spcAft>
                <a:spcPct val="0"/>
              </a:spcAft>
              <a:defRPr sz="4300">
                <a:solidFill>
                  <a:schemeClr val="tx1"/>
                </a:solidFill>
                <a:latin typeface="Calibri" pitchFamily="34" charset="0"/>
                <a:ea typeface="MS PGothic" pitchFamily="34" charset="-128"/>
              </a:defRPr>
            </a:lvl6pPr>
            <a:lvl7pPr marL="2971800" indent="-228600" defTabSz="1087438" fontAlgn="base">
              <a:spcBef>
                <a:spcPct val="0"/>
              </a:spcBef>
              <a:spcAft>
                <a:spcPct val="0"/>
              </a:spcAft>
              <a:defRPr sz="4300">
                <a:solidFill>
                  <a:schemeClr val="tx1"/>
                </a:solidFill>
                <a:latin typeface="Calibri" pitchFamily="34" charset="0"/>
                <a:ea typeface="MS PGothic" pitchFamily="34" charset="-128"/>
              </a:defRPr>
            </a:lvl7pPr>
            <a:lvl8pPr marL="3429000" indent="-228600" defTabSz="1087438" fontAlgn="base">
              <a:spcBef>
                <a:spcPct val="0"/>
              </a:spcBef>
              <a:spcAft>
                <a:spcPct val="0"/>
              </a:spcAft>
              <a:defRPr sz="4300">
                <a:solidFill>
                  <a:schemeClr val="tx1"/>
                </a:solidFill>
                <a:latin typeface="Calibri" pitchFamily="34" charset="0"/>
                <a:ea typeface="MS PGothic" pitchFamily="34" charset="-128"/>
              </a:defRPr>
            </a:lvl8pPr>
            <a:lvl9pPr marL="3886200" indent="-228600" defTabSz="1087438" fontAlgn="base">
              <a:spcBef>
                <a:spcPct val="0"/>
              </a:spcBef>
              <a:spcAft>
                <a:spcPct val="0"/>
              </a:spcAft>
              <a:defRPr sz="4300">
                <a:solidFill>
                  <a:schemeClr val="tx1"/>
                </a:solidFill>
                <a:latin typeface="Calibri" pitchFamily="34" charset="0"/>
                <a:ea typeface="MS PGothic" pitchFamily="34" charset="-128"/>
              </a:defRPr>
            </a:lvl9pPr>
          </a:lstStyle>
          <a:p>
            <a:pPr algn="r">
              <a:lnSpc>
                <a:spcPct val="110000"/>
              </a:lnSpc>
              <a:spcBef>
                <a:spcPct val="20000"/>
              </a:spcBef>
              <a:buFont typeface="Arial" pitchFamily="34" charset="0"/>
              <a:buNone/>
            </a:pPr>
            <a:r>
              <a:rPr lang="vi-VN" sz="1800" dirty="0" smtClean="0">
                <a:solidFill>
                  <a:schemeClr val="tx2"/>
                </a:solidFill>
                <a:latin typeface="Open Sans Light" charset="0"/>
              </a:rPr>
              <a:t>FLUX</a:t>
            </a:r>
            <a:endParaRPr lang="en-US" sz="1500" dirty="0">
              <a:solidFill>
                <a:schemeClr val="tx2"/>
              </a:solidFill>
              <a:latin typeface="Open Sans Light" charset="0"/>
            </a:endParaRPr>
          </a:p>
        </p:txBody>
      </p:sp>
      <p:sp>
        <p:nvSpPr>
          <p:cNvPr id="44" name="Subtitle 9"/>
          <p:cNvSpPr txBox="1">
            <a:spLocks/>
          </p:cNvSpPr>
          <p:nvPr/>
        </p:nvSpPr>
        <p:spPr bwMode="auto">
          <a:xfrm>
            <a:off x="4878056" y="5574012"/>
            <a:ext cx="4114801" cy="696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324" tIns="45662" rIns="91324" bIns="45662">
            <a:spAutoFit/>
          </a:bodyPr>
          <a:lstStyle>
            <a:lvl1pPr>
              <a:defRPr sz="4300">
                <a:solidFill>
                  <a:schemeClr val="tx1"/>
                </a:solidFill>
                <a:latin typeface="Calibri" pitchFamily="34" charset="0"/>
                <a:ea typeface="MS PGothic" pitchFamily="34" charset="-128"/>
              </a:defRPr>
            </a:lvl1pPr>
            <a:lvl2pPr marL="742950" indent="-285750">
              <a:defRPr sz="4300">
                <a:solidFill>
                  <a:schemeClr val="tx1"/>
                </a:solidFill>
                <a:latin typeface="Calibri" pitchFamily="34" charset="0"/>
                <a:ea typeface="MS PGothic" pitchFamily="34" charset="-128"/>
              </a:defRPr>
            </a:lvl2pPr>
            <a:lvl3pPr marL="1143000" indent="-228600">
              <a:defRPr sz="4300">
                <a:solidFill>
                  <a:schemeClr val="tx1"/>
                </a:solidFill>
                <a:latin typeface="Calibri" pitchFamily="34" charset="0"/>
                <a:ea typeface="MS PGothic" pitchFamily="34" charset="-128"/>
              </a:defRPr>
            </a:lvl3pPr>
            <a:lvl4pPr marL="1600200" indent="-228600">
              <a:defRPr sz="4300">
                <a:solidFill>
                  <a:schemeClr val="tx1"/>
                </a:solidFill>
                <a:latin typeface="Calibri" pitchFamily="34" charset="0"/>
                <a:ea typeface="MS PGothic" pitchFamily="34" charset="-128"/>
              </a:defRPr>
            </a:lvl4pPr>
            <a:lvl5pPr marL="2057400" indent="-228600">
              <a:defRPr sz="4300">
                <a:solidFill>
                  <a:schemeClr val="tx1"/>
                </a:solidFill>
                <a:latin typeface="Calibri" pitchFamily="34" charset="0"/>
                <a:ea typeface="MS PGothic" pitchFamily="34" charset="-128"/>
              </a:defRPr>
            </a:lvl5pPr>
            <a:lvl6pPr marL="2514600" indent="-228600" defTabSz="1087438" fontAlgn="base">
              <a:spcBef>
                <a:spcPct val="0"/>
              </a:spcBef>
              <a:spcAft>
                <a:spcPct val="0"/>
              </a:spcAft>
              <a:defRPr sz="4300">
                <a:solidFill>
                  <a:schemeClr val="tx1"/>
                </a:solidFill>
                <a:latin typeface="Calibri" pitchFamily="34" charset="0"/>
                <a:ea typeface="MS PGothic" pitchFamily="34" charset="-128"/>
              </a:defRPr>
            </a:lvl6pPr>
            <a:lvl7pPr marL="2971800" indent="-228600" defTabSz="1087438" fontAlgn="base">
              <a:spcBef>
                <a:spcPct val="0"/>
              </a:spcBef>
              <a:spcAft>
                <a:spcPct val="0"/>
              </a:spcAft>
              <a:defRPr sz="4300">
                <a:solidFill>
                  <a:schemeClr val="tx1"/>
                </a:solidFill>
                <a:latin typeface="Calibri" pitchFamily="34" charset="0"/>
                <a:ea typeface="MS PGothic" pitchFamily="34" charset="-128"/>
              </a:defRPr>
            </a:lvl7pPr>
            <a:lvl8pPr marL="3429000" indent="-228600" defTabSz="1087438" fontAlgn="base">
              <a:spcBef>
                <a:spcPct val="0"/>
              </a:spcBef>
              <a:spcAft>
                <a:spcPct val="0"/>
              </a:spcAft>
              <a:defRPr sz="4300">
                <a:solidFill>
                  <a:schemeClr val="tx1"/>
                </a:solidFill>
                <a:latin typeface="Calibri" pitchFamily="34" charset="0"/>
                <a:ea typeface="MS PGothic" pitchFamily="34" charset="-128"/>
              </a:defRPr>
            </a:lvl8pPr>
            <a:lvl9pPr marL="3886200" indent="-228600" defTabSz="1087438" fontAlgn="base">
              <a:spcBef>
                <a:spcPct val="0"/>
              </a:spcBef>
              <a:spcAft>
                <a:spcPct val="0"/>
              </a:spcAft>
              <a:defRPr sz="4300">
                <a:solidFill>
                  <a:schemeClr val="tx1"/>
                </a:solidFill>
                <a:latin typeface="Calibri" pitchFamily="34" charset="0"/>
                <a:ea typeface="MS PGothic" pitchFamily="34" charset="-128"/>
              </a:defRPr>
            </a:lvl9pPr>
          </a:lstStyle>
          <a:p>
            <a:pPr>
              <a:lnSpc>
                <a:spcPct val="110000"/>
              </a:lnSpc>
              <a:spcBef>
                <a:spcPct val="20000"/>
              </a:spcBef>
              <a:buFont typeface="Arial" pitchFamily="34" charset="0"/>
              <a:buNone/>
            </a:pPr>
            <a:r>
              <a:rPr lang="vi-VN" sz="1800" dirty="0" smtClean="0">
                <a:solidFill>
                  <a:schemeClr val="tx2"/>
                </a:solidFill>
                <a:latin typeface="Open Sans Light" charset="0"/>
              </a:rPr>
              <a:t>DEMO</a:t>
            </a:r>
            <a:endParaRPr lang="en-US" sz="1800" dirty="0">
              <a:solidFill>
                <a:schemeClr val="tx2"/>
              </a:solidFill>
              <a:latin typeface="Open Sans Light" charset="0"/>
            </a:endParaRPr>
          </a:p>
          <a:p>
            <a:pPr>
              <a:lnSpc>
                <a:spcPct val="110000"/>
              </a:lnSpc>
              <a:spcBef>
                <a:spcPct val="20000"/>
              </a:spcBef>
              <a:buFont typeface="Arial" pitchFamily="34" charset="0"/>
              <a:buNone/>
            </a:pPr>
            <a:endParaRPr lang="en-US" sz="1500" dirty="0">
              <a:solidFill>
                <a:schemeClr val="tx2"/>
              </a:solidFill>
              <a:latin typeface="Open Sans Light" charset="0"/>
            </a:endParaRPr>
          </a:p>
        </p:txBody>
      </p:sp>
    </p:spTree>
    <p:extLst>
      <p:ext uri="{BB962C8B-B14F-4D97-AF65-F5344CB8AC3E}">
        <p14:creationId xmlns:p14="http://schemas.microsoft.com/office/powerpoint/2010/main" val="781852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nodeType="afterGroup">
                            <p:stCondLst>
                              <p:cond delay="500"/>
                            </p:stCondLst>
                            <p:childTnLst>
                              <p:par>
                                <p:cTn id="11" presetID="22" presetClass="entr" presetSubtype="1" fill="hold"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up)">
                                      <p:cBhvr>
                                        <p:cTn id="13" dur="500"/>
                                        <p:tgtEl>
                                          <p:spTgt spid="4"/>
                                        </p:tgtEl>
                                      </p:cBhvr>
                                    </p:animEffect>
                                  </p:childTnLst>
                                </p:cTn>
                              </p:par>
                            </p:childTnLst>
                          </p:cTn>
                        </p:par>
                        <p:par>
                          <p:cTn id="14" fill="hold" nodeType="afterGroup">
                            <p:stCondLst>
                              <p:cond delay="1000"/>
                            </p:stCondLst>
                            <p:childTnLst>
                              <p:par>
                                <p:cTn id="15" presetID="53" presetClass="entr" presetSubtype="16" fill="hold" grpId="0" nodeType="after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childTnLst>
                          </p:cTn>
                        </p:par>
                        <p:par>
                          <p:cTn id="20" fill="hold" nodeType="afterGroup">
                            <p:stCondLst>
                              <p:cond delay="1500"/>
                            </p:stCondLst>
                            <p:childTnLst>
                              <p:par>
                                <p:cTn id="21" presetID="53" presetClass="entr" presetSubtype="16" fill="hold" nodeType="afterEffect">
                                  <p:stCondLst>
                                    <p:cond delay="0"/>
                                  </p:stCondLst>
                                  <p:childTnLst>
                                    <p:set>
                                      <p:cBhvr>
                                        <p:cTn id="22" dur="1" fill="hold">
                                          <p:stCondLst>
                                            <p:cond delay="0"/>
                                          </p:stCondLst>
                                        </p:cTn>
                                        <p:tgtEl>
                                          <p:spTgt spid="21"/>
                                        </p:tgtEl>
                                        <p:attrNameLst>
                                          <p:attrName>style.visibility</p:attrName>
                                        </p:attrNameLst>
                                      </p:cBhvr>
                                      <p:to>
                                        <p:strVal val="visible"/>
                                      </p:to>
                                    </p:set>
                                    <p:anim calcmode="lin" valueType="num">
                                      <p:cBhvr>
                                        <p:cTn id="23" dur="500" fill="hold"/>
                                        <p:tgtEl>
                                          <p:spTgt spid="21"/>
                                        </p:tgtEl>
                                        <p:attrNameLst>
                                          <p:attrName>ppt_w</p:attrName>
                                        </p:attrNameLst>
                                      </p:cBhvr>
                                      <p:tavLst>
                                        <p:tav tm="0">
                                          <p:val>
                                            <p:fltVal val="0"/>
                                          </p:val>
                                        </p:tav>
                                        <p:tav tm="100000">
                                          <p:val>
                                            <p:strVal val="#ppt_w"/>
                                          </p:val>
                                        </p:tav>
                                      </p:tavLst>
                                    </p:anim>
                                    <p:anim calcmode="lin" valueType="num">
                                      <p:cBhvr>
                                        <p:cTn id="24" dur="500" fill="hold"/>
                                        <p:tgtEl>
                                          <p:spTgt spid="21"/>
                                        </p:tgtEl>
                                        <p:attrNameLst>
                                          <p:attrName>ppt_h</p:attrName>
                                        </p:attrNameLst>
                                      </p:cBhvr>
                                      <p:tavLst>
                                        <p:tav tm="0">
                                          <p:val>
                                            <p:fltVal val="0"/>
                                          </p:val>
                                        </p:tav>
                                        <p:tav tm="100000">
                                          <p:val>
                                            <p:strVal val="#ppt_h"/>
                                          </p:val>
                                        </p:tav>
                                      </p:tavLst>
                                    </p:anim>
                                    <p:animEffect transition="in" filter="fade">
                                      <p:cBhvr>
                                        <p:cTn id="25" dur="500"/>
                                        <p:tgtEl>
                                          <p:spTgt spid="21"/>
                                        </p:tgtEl>
                                      </p:cBhvr>
                                    </p:animEffect>
                                  </p:childTnLst>
                                </p:cTn>
                              </p:par>
                            </p:childTnLst>
                          </p:cTn>
                        </p:par>
                        <p:par>
                          <p:cTn id="26" fill="hold">
                            <p:stCondLst>
                              <p:cond delay="2000"/>
                            </p:stCondLst>
                            <p:childTnLst>
                              <p:par>
                                <p:cTn id="27" presetID="10" presetClass="entr" presetSubtype="0" fill="hold" grpId="0" nodeType="afterEffect">
                                  <p:stCondLst>
                                    <p:cond delay="0"/>
                                  </p:stCondLst>
                                  <p:childTnLst>
                                    <p:set>
                                      <p:cBhvr>
                                        <p:cTn id="28" dur="1" fill="hold">
                                          <p:stCondLst>
                                            <p:cond delay="0"/>
                                          </p:stCondLst>
                                        </p:cTn>
                                        <p:tgtEl>
                                          <p:spTgt spid="10">
                                            <p:txEl>
                                              <p:pRg st="0" end="0"/>
                                            </p:txEl>
                                          </p:spTgt>
                                        </p:tgtEl>
                                        <p:attrNameLst>
                                          <p:attrName>style.visibility</p:attrName>
                                        </p:attrNameLst>
                                      </p:cBhvr>
                                      <p:to>
                                        <p:strVal val="visible"/>
                                      </p:to>
                                    </p:set>
                                    <p:animEffect transition="in" filter="fade">
                                      <p:cBhvr>
                                        <p:cTn id="29" dur="500"/>
                                        <p:tgtEl>
                                          <p:spTgt spid="10">
                                            <p:txEl>
                                              <p:pRg st="0" end="0"/>
                                            </p:txEl>
                                          </p:spTgt>
                                        </p:tgtEl>
                                      </p:cBhvr>
                                    </p:animEffect>
                                  </p:childTnLst>
                                </p:cTn>
                              </p:par>
                            </p:childTnLst>
                          </p:cTn>
                        </p:par>
                        <p:par>
                          <p:cTn id="30" fill="hold" nodeType="afterGroup">
                            <p:stCondLst>
                              <p:cond delay="2500"/>
                            </p:stCondLst>
                            <p:childTnLst>
                              <p:par>
                                <p:cTn id="31" presetID="53" presetClass="entr" presetSubtype="16" fill="hold" grpId="0" nodeType="afterEffect">
                                  <p:stCondLst>
                                    <p:cond delay="0"/>
                                  </p:stCondLst>
                                  <p:childTnLst>
                                    <p:set>
                                      <p:cBhvr>
                                        <p:cTn id="32" dur="1" fill="hold">
                                          <p:stCondLst>
                                            <p:cond delay="0"/>
                                          </p:stCondLst>
                                        </p:cTn>
                                        <p:tgtEl>
                                          <p:spTgt spid="22"/>
                                        </p:tgtEl>
                                        <p:attrNameLst>
                                          <p:attrName>style.visibility</p:attrName>
                                        </p:attrNameLst>
                                      </p:cBhvr>
                                      <p:to>
                                        <p:strVal val="visible"/>
                                      </p:to>
                                    </p:set>
                                    <p:anim calcmode="lin" valueType="num">
                                      <p:cBhvr>
                                        <p:cTn id="33" dur="500" fill="hold"/>
                                        <p:tgtEl>
                                          <p:spTgt spid="22"/>
                                        </p:tgtEl>
                                        <p:attrNameLst>
                                          <p:attrName>ppt_w</p:attrName>
                                        </p:attrNameLst>
                                      </p:cBhvr>
                                      <p:tavLst>
                                        <p:tav tm="0">
                                          <p:val>
                                            <p:fltVal val="0"/>
                                          </p:val>
                                        </p:tav>
                                        <p:tav tm="100000">
                                          <p:val>
                                            <p:strVal val="#ppt_w"/>
                                          </p:val>
                                        </p:tav>
                                      </p:tavLst>
                                    </p:anim>
                                    <p:anim calcmode="lin" valueType="num">
                                      <p:cBhvr>
                                        <p:cTn id="34" dur="500" fill="hold"/>
                                        <p:tgtEl>
                                          <p:spTgt spid="22"/>
                                        </p:tgtEl>
                                        <p:attrNameLst>
                                          <p:attrName>ppt_h</p:attrName>
                                        </p:attrNameLst>
                                      </p:cBhvr>
                                      <p:tavLst>
                                        <p:tav tm="0">
                                          <p:val>
                                            <p:fltVal val="0"/>
                                          </p:val>
                                        </p:tav>
                                        <p:tav tm="100000">
                                          <p:val>
                                            <p:strVal val="#ppt_h"/>
                                          </p:val>
                                        </p:tav>
                                      </p:tavLst>
                                    </p:anim>
                                    <p:animEffect transition="in" filter="fade">
                                      <p:cBhvr>
                                        <p:cTn id="35" dur="500"/>
                                        <p:tgtEl>
                                          <p:spTgt spid="22"/>
                                        </p:tgtEl>
                                      </p:cBhvr>
                                    </p:animEffect>
                                  </p:childTnLst>
                                </p:cTn>
                              </p:par>
                            </p:childTnLst>
                          </p:cTn>
                        </p:par>
                        <p:par>
                          <p:cTn id="36" fill="hold" nodeType="afterGroup">
                            <p:stCondLst>
                              <p:cond delay="3000"/>
                            </p:stCondLst>
                            <p:childTnLst>
                              <p:par>
                                <p:cTn id="37" presetID="53" presetClass="entr" presetSubtype="16" fill="hold" nodeType="afterEffect">
                                  <p:stCondLst>
                                    <p:cond delay="0"/>
                                  </p:stCondLst>
                                  <p:childTnLst>
                                    <p:set>
                                      <p:cBhvr>
                                        <p:cTn id="38" dur="1" fill="hold">
                                          <p:stCondLst>
                                            <p:cond delay="0"/>
                                          </p:stCondLst>
                                        </p:cTn>
                                        <p:tgtEl>
                                          <p:spTgt spid="23"/>
                                        </p:tgtEl>
                                        <p:attrNameLst>
                                          <p:attrName>style.visibility</p:attrName>
                                        </p:attrNameLst>
                                      </p:cBhvr>
                                      <p:to>
                                        <p:strVal val="visible"/>
                                      </p:to>
                                    </p:set>
                                    <p:anim calcmode="lin" valueType="num">
                                      <p:cBhvr>
                                        <p:cTn id="39" dur="500" fill="hold"/>
                                        <p:tgtEl>
                                          <p:spTgt spid="23"/>
                                        </p:tgtEl>
                                        <p:attrNameLst>
                                          <p:attrName>ppt_w</p:attrName>
                                        </p:attrNameLst>
                                      </p:cBhvr>
                                      <p:tavLst>
                                        <p:tav tm="0">
                                          <p:val>
                                            <p:fltVal val="0"/>
                                          </p:val>
                                        </p:tav>
                                        <p:tav tm="100000">
                                          <p:val>
                                            <p:strVal val="#ppt_w"/>
                                          </p:val>
                                        </p:tav>
                                      </p:tavLst>
                                    </p:anim>
                                    <p:anim calcmode="lin" valueType="num">
                                      <p:cBhvr>
                                        <p:cTn id="40" dur="500" fill="hold"/>
                                        <p:tgtEl>
                                          <p:spTgt spid="23"/>
                                        </p:tgtEl>
                                        <p:attrNameLst>
                                          <p:attrName>ppt_h</p:attrName>
                                        </p:attrNameLst>
                                      </p:cBhvr>
                                      <p:tavLst>
                                        <p:tav tm="0">
                                          <p:val>
                                            <p:fltVal val="0"/>
                                          </p:val>
                                        </p:tav>
                                        <p:tav tm="100000">
                                          <p:val>
                                            <p:strVal val="#ppt_h"/>
                                          </p:val>
                                        </p:tav>
                                      </p:tavLst>
                                    </p:anim>
                                    <p:animEffect transition="in" filter="fade">
                                      <p:cBhvr>
                                        <p:cTn id="41" dur="500"/>
                                        <p:tgtEl>
                                          <p:spTgt spid="23"/>
                                        </p:tgtEl>
                                      </p:cBhvr>
                                    </p:animEffect>
                                  </p:childTnLst>
                                </p:cTn>
                              </p:par>
                            </p:childTnLst>
                          </p:cTn>
                        </p:par>
                        <p:par>
                          <p:cTn id="42" fill="hold" nodeType="afterGroup">
                            <p:stCondLst>
                              <p:cond delay="3500"/>
                            </p:stCondLst>
                            <p:childTnLst>
                              <p:par>
                                <p:cTn id="43" presetID="10" presetClass="entr" presetSubtype="0" fill="hold" grpId="0" nodeType="afterEffect">
                                  <p:stCondLst>
                                    <p:cond delay="0"/>
                                  </p:stCondLst>
                                  <p:childTnLst>
                                    <p:set>
                                      <p:cBhvr>
                                        <p:cTn id="44" dur="1" fill="hold">
                                          <p:stCondLst>
                                            <p:cond delay="0"/>
                                          </p:stCondLst>
                                        </p:cTn>
                                        <p:tgtEl>
                                          <p:spTgt spid="43"/>
                                        </p:tgtEl>
                                        <p:attrNameLst>
                                          <p:attrName>style.visibility</p:attrName>
                                        </p:attrNameLst>
                                      </p:cBhvr>
                                      <p:to>
                                        <p:strVal val="visible"/>
                                      </p:to>
                                    </p:set>
                                    <p:animEffect transition="in" filter="fade">
                                      <p:cBhvr>
                                        <p:cTn id="45" dur="500"/>
                                        <p:tgtEl>
                                          <p:spTgt spid="43"/>
                                        </p:tgtEl>
                                      </p:cBhvr>
                                    </p:animEffect>
                                  </p:childTnLst>
                                </p:cTn>
                              </p:par>
                            </p:childTnLst>
                          </p:cTn>
                        </p:par>
                        <p:par>
                          <p:cTn id="46" fill="hold" nodeType="afterGroup">
                            <p:stCondLst>
                              <p:cond delay="4000"/>
                            </p:stCondLst>
                            <p:childTnLst>
                              <p:par>
                                <p:cTn id="47" presetID="53" presetClass="entr" presetSubtype="16" fill="hold" grpId="0" nodeType="afterEffect">
                                  <p:stCondLst>
                                    <p:cond delay="0"/>
                                  </p:stCondLst>
                                  <p:childTnLst>
                                    <p:set>
                                      <p:cBhvr>
                                        <p:cTn id="48" dur="1" fill="hold">
                                          <p:stCondLst>
                                            <p:cond delay="0"/>
                                          </p:stCondLst>
                                        </p:cTn>
                                        <p:tgtEl>
                                          <p:spTgt spid="24"/>
                                        </p:tgtEl>
                                        <p:attrNameLst>
                                          <p:attrName>style.visibility</p:attrName>
                                        </p:attrNameLst>
                                      </p:cBhvr>
                                      <p:to>
                                        <p:strVal val="visible"/>
                                      </p:to>
                                    </p:set>
                                    <p:anim calcmode="lin" valueType="num">
                                      <p:cBhvr>
                                        <p:cTn id="49" dur="500" fill="hold"/>
                                        <p:tgtEl>
                                          <p:spTgt spid="24"/>
                                        </p:tgtEl>
                                        <p:attrNameLst>
                                          <p:attrName>ppt_w</p:attrName>
                                        </p:attrNameLst>
                                      </p:cBhvr>
                                      <p:tavLst>
                                        <p:tav tm="0">
                                          <p:val>
                                            <p:fltVal val="0"/>
                                          </p:val>
                                        </p:tav>
                                        <p:tav tm="100000">
                                          <p:val>
                                            <p:strVal val="#ppt_w"/>
                                          </p:val>
                                        </p:tav>
                                      </p:tavLst>
                                    </p:anim>
                                    <p:anim calcmode="lin" valueType="num">
                                      <p:cBhvr>
                                        <p:cTn id="50" dur="500" fill="hold"/>
                                        <p:tgtEl>
                                          <p:spTgt spid="24"/>
                                        </p:tgtEl>
                                        <p:attrNameLst>
                                          <p:attrName>ppt_h</p:attrName>
                                        </p:attrNameLst>
                                      </p:cBhvr>
                                      <p:tavLst>
                                        <p:tav tm="0">
                                          <p:val>
                                            <p:fltVal val="0"/>
                                          </p:val>
                                        </p:tav>
                                        <p:tav tm="100000">
                                          <p:val>
                                            <p:strVal val="#ppt_h"/>
                                          </p:val>
                                        </p:tav>
                                      </p:tavLst>
                                    </p:anim>
                                    <p:animEffect transition="in" filter="fade">
                                      <p:cBhvr>
                                        <p:cTn id="51" dur="500"/>
                                        <p:tgtEl>
                                          <p:spTgt spid="24"/>
                                        </p:tgtEl>
                                      </p:cBhvr>
                                    </p:animEffect>
                                  </p:childTnLst>
                                </p:cTn>
                              </p:par>
                            </p:childTnLst>
                          </p:cTn>
                        </p:par>
                        <p:par>
                          <p:cTn id="52" fill="hold" nodeType="afterGroup">
                            <p:stCondLst>
                              <p:cond delay="4500"/>
                            </p:stCondLst>
                            <p:childTnLst>
                              <p:par>
                                <p:cTn id="53" presetID="53" presetClass="entr" presetSubtype="16" fill="hold" grpId="0" nodeType="afterEffect">
                                  <p:stCondLst>
                                    <p:cond delay="0"/>
                                  </p:stCondLst>
                                  <p:childTnLst>
                                    <p:set>
                                      <p:cBhvr>
                                        <p:cTn id="54" dur="1" fill="hold">
                                          <p:stCondLst>
                                            <p:cond delay="0"/>
                                          </p:stCondLst>
                                        </p:cTn>
                                        <p:tgtEl>
                                          <p:spTgt spid="41"/>
                                        </p:tgtEl>
                                        <p:attrNameLst>
                                          <p:attrName>style.visibility</p:attrName>
                                        </p:attrNameLst>
                                      </p:cBhvr>
                                      <p:to>
                                        <p:strVal val="visible"/>
                                      </p:to>
                                    </p:set>
                                    <p:anim calcmode="lin" valueType="num">
                                      <p:cBhvr>
                                        <p:cTn id="55" dur="500" fill="hold"/>
                                        <p:tgtEl>
                                          <p:spTgt spid="41"/>
                                        </p:tgtEl>
                                        <p:attrNameLst>
                                          <p:attrName>ppt_w</p:attrName>
                                        </p:attrNameLst>
                                      </p:cBhvr>
                                      <p:tavLst>
                                        <p:tav tm="0">
                                          <p:val>
                                            <p:fltVal val="0"/>
                                          </p:val>
                                        </p:tav>
                                        <p:tav tm="100000">
                                          <p:val>
                                            <p:strVal val="#ppt_w"/>
                                          </p:val>
                                        </p:tav>
                                      </p:tavLst>
                                    </p:anim>
                                    <p:anim calcmode="lin" valueType="num">
                                      <p:cBhvr>
                                        <p:cTn id="56" dur="500" fill="hold"/>
                                        <p:tgtEl>
                                          <p:spTgt spid="41"/>
                                        </p:tgtEl>
                                        <p:attrNameLst>
                                          <p:attrName>ppt_h</p:attrName>
                                        </p:attrNameLst>
                                      </p:cBhvr>
                                      <p:tavLst>
                                        <p:tav tm="0">
                                          <p:val>
                                            <p:fltVal val="0"/>
                                          </p:val>
                                        </p:tav>
                                        <p:tav tm="100000">
                                          <p:val>
                                            <p:strVal val="#ppt_h"/>
                                          </p:val>
                                        </p:tav>
                                      </p:tavLst>
                                    </p:anim>
                                    <p:animEffect transition="in" filter="fade">
                                      <p:cBhvr>
                                        <p:cTn id="57" dur="500"/>
                                        <p:tgtEl>
                                          <p:spTgt spid="41"/>
                                        </p:tgtEl>
                                      </p:cBhvr>
                                    </p:animEffect>
                                  </p:childTnLst>
                                </p:cTn>
                              </p:par>
                            </p:childTnLst>
                          </p:cTn>
                        </p:par>
                        <p:par>
                          <p:cTn id="58" fill="hold" nodeType="afterGroup">
                            <p:stCondLst>
                              <p:cond delay="5000"/>
                            </p:stCondLst>
                            <p:childTnLst>
                              <p:par>
                                <p:cTn id="59" presetID="10" presetClass="entr" presetSubtype="0" fill="hold" grpId="0" nodeType="afterEffect">
                                  <p:stCondLst>
                                    <p:cond delay="0"/>
                                  </p:stCondLst>
                                  <p:childTnLst>
                                    <p:set>
                                      <p:cBhvr>
                                        <p:cTn id="60" dur="1" fill="hold">
                                          <p:stCondLst>
                                            <p:cond delay="0"/>
                                          </p:stCondLst>
                                        </p:cTn>
                                        <p:tgtEl>
                                          <p:spTgt spid="44"/>
                                        </p:tgtEl>
                                        <p:attrNameLst>
                                          <p:attrName>style.visibility</p:attrName>
                                        </p:attrNameLst>
                                      </p:cBhvr>
                                      <p:to>
                                        <p:strVal val="visible"/>
                                      </p:to>
                                    </p:set>
                                    <p:animEffect transition="in" filter="fade">
                                      <p:cBhvr>
                                        <p:cTn id="61"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build="allAtOnce"/>
      <p:bldP spid="5" grpId="0" animBg="1"/>
      <p:bldP spid="22" grpId="0" animBg="1"/>
      <p:bldP spid="24" grpId="0" animBg="1"/>
      <p:bldP spid="41" grpId="0" animBg="1"/>
      <p:bldP spid="43" grpId="0"/>
      <p:bldP spid="4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7400" y="1371600"/>
            <a:ext cx="5224463" cy="3745841"/>
          </a:xfrm>
          <a:prstGeom prst="rect">
            <a:avLst/>
          </a:prstGeom>
        </p:spPr>
      </p:pic>
    </p:spTree>
    <p:extLst>
      <p:ext uri="{BB962C8B-B14F-4D97-AF65-F5344CB8AC3E}">
        <p14:creationId xmlns:p14="http://schemas.microsoft.com/office/powerpoint/2010/main" val="902807675"/>
      </p:ext>
    </p:extLst>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11" name="AutoShape 29"/>
          <p:cNvSpPr>
            <a:spLocks/>
          </p:cNvSpPr>
          <p:nvPr/>
        </p:nvSpPr>
        <p:spPr bwMode="auto">
          <a:xfrm>
            <a:off x="4358528" y="838200"/>
            <a:ext cx="570235" cy="8159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3598" y="2167"/>
                </a:moveTo>
                <a:cubicBezTo>
                  <a:pt x="3598" y="2549"/>
                  <a:pt x="3517" y="2902"/>
                  <a:pt x="3358" y="3213"/>
                </a:cubicBezTo>
                <a:cubicBezTo>
                  <a:pt x="3197" y="3525"/>
                  <a:pt x="2981" y="3792"/>
                  <a:pt x="2707" y="4006"/>
                </a:cubicBezTo>
                <a:lnTo>
                  <a:pt x="2707" y="21050"/>
                </a:lnTo>
                <a:cubicBezTo>
                  <a:pt x="2707" y="21203"/>
                  <a:pt x="2663" y="21329"/>
                  <a:pt x="2580" y="21438"/>
                </a:cubicBezTo>
                <a:cubicBezTo>
                  <a:pt x="2492" y="21547"/>
                  <a:pt x="2386" y="21599"/>
                  <a:pt x="2262" y="21599"/>
                </a:cubicBezTo>
                <a:lnTo>
                  <a:pt x="1348" y="21599"/>
                </a:lnTo>
                <a:cubicBezTo>
                  <a:pt x="1221" y="21599"/>
                  <a:pt x="1118" y="21544"/>
                  <a:pt x="1038" y="21438"/>
                </a:cubicBezTo>
                <a:cubicBezTo>
                  <a:pt x="954" y="21329"/>
                  <a:pt x="913" y="21203"/>
                  <a:pt x="913" y="21050"/>
                </a:cubicBezTo>
                <a:lnTo>
                  <a:pt x="913" y="4006"/>
                </a:lnTo>
                <a:cubicBezTo>
                  <a:pt x="641" y="3792"/>
                  <a:pt x="421" y="3525"/>
                  <a:pt x="252" y="3213"/>
                </a:cubicBezTo>
                <a:cubicBezTo>
                  <a:pt x="83" y="2902"/>
                  <a:pt x="0" y="2549"/>
                  <a:pt x="0" y="2167"/>
                </a:cubicBezTo>
                <a:cubicBezTo>
                  <a:pt x="0" y="1574"/>
                  <a:pt x="176" y="1069"/>
                  <a:pt x="528" y="640"/>
                </a:cubicBezTo>
                <a:cubicBezTo>
                  <a:pt x="878" y="211"/>
                  <a:pt x="1304" y="0"/>
                  <a:pt x="1804" y="0"/>
                </a:cubicBezTo>
                <a:cubicBezTo>
                  <a:pt x="2296" y="0"/>
                  <a:pt x="2719" y="211"/>
                  <a:pt x="3069" y="640"/>
                </a:cubicBezTo>
                <a:cubicBezTo>
                  <a:pt x="3422" y="1069"/>
                  <a:pt x="3598" y="1571"/>
                  <a:pt x="3598" y="2167"/>
                </a:cubicBezTo>
                <a:moveTo>
                  <a:pt x="20838" y="2476"/>
                </a:moveTo>
                <a:cubicBezTo>
                  <a:pt x="21063" y="2323"/>
                  <a:pt x="21247" y="2297"/>
                  <a:pt x="21389" y="2391"/>
                </a:cubicBezTo>
                <a:cubicBezTo>
                  <a:pt x="21529" y="2485"/>
                  <a:pt x="21599" y="2684"/>
                  <a:pt x="21599" y="2996"/>
                </a:cubicBezTo>
                <a:lnTo>
                  <a:pt x="21599" y="13515"/>
                </a:lnTo>
                <a:cubicBezTo>
                  <a:pt x="21599" y="13803"/>
                  <a:pt x="21526" y="14106"/>
                  <a:pt x="21382" y="14420"/>
                </a:cubicBezTo>
                <a:cubicBezTo>
                  <a:pt x="21237" y="14737"/>
                  <a:pt x="21056" y="14966"/>
                  <a:pt x="20838" y="15119"/>
                </a:cubicBezTo>
                <a:cubicBezTo>
                  <a:pt x="19954" y="15757"/>
                  <a:pt x="19146" y="16165"/>
                  <a:pt x="18412" y="16350"/>
                </a:cubicBezTo>
                <a:cubicBezTo>
                  <a:pt x="17678" y="16529"/>
                  <a:pt x="17036" y="16606"/>
                  <a:pt x="16490" y="16567"/>
                </a:cubicBezTo>
                <a:cubicBezTo>
                  <a:pt x="15849" y="16526"/>
                  <a:pt x="15281" y="16371"/>
                  <a:pt x="14791" y="16103"/>
                </a:cubicBezTo>
                <a:cubicBezTo>
                  <a:pt x="14392" y="15851"/>
                  <a:pt x="14003" y="15607"/>
                  <a:pt x="13623" y="15378"/>
                </a:cubicBezTo>
                <a:cubicBezTo>
                  <a:pt x="13244" y="15146"/>
                  <a:pt x="12857" y="14946"/>
                  <a:pt x="12458" y="14773"/>
                </a:cubicBezTo>
                <a:cubicBezTo>
                  <a:pt x="12059" y="14599"/>
                  <a:pt x="11640" y="14461"/>
                  <a:pt x="11197" y="14358"/>
                </a:cubicBezTo>
                <a:cubicBezTo>
                  <a:pt x="10757" y="14256"/>
                  <a:pt x="10269" y="14203"/>
                  <a:pt x="9738" y="14203"/>
                </a:cubicBezTo>
                <a:cubicBezTo>
                  <a:pt x="9310" y="14220"/>
                  <a:pt x="8825" y="14306"/>
                  <a:pt x="8286" y="14455"/>
                </a:cubicBezTo>
                <a:cubicBezTo>
                  <a:pt x="7824" y="14588"/>
                  <a:pt x="7266" y="14799"/>
                  <a:pt x="6605" y="15090"/>
                </a:cubicBezTo>
                <a:cubicBezTo>
                  <a:pt x="5944" y="15381"/>
                  <a:pt x="5207" y="15792"/>
                  <a:pt x="4394" y="16327"/>
                </a:cubicBezTo>
                <a:cubicBezTo>
                  <a:pt x="4169" y="16476"/>
                  <a:pt x="3978" y="16494"/>
                  <a:pt x="3826" y="16382"/>
                </a:cubicBezTo>
                <a:cubicBezTo>
                  <a:pt x="3674" y="16268"/>
                  <a:pt x="3598" y="16059"/>
                  <a:pt x="3598" y="15751"/>
                </a:cubicBezTo>
                <a:lnTo>
                  <a:pt x="3598" y="5273"/>
                </a:lnTo>
                <a:cubicBezTo>
                  <a:pt x="3598" y="4964"/>
                  <a:pt x="3674" y="4653"/>
                  <a:pt x="3826" y="4347"/>
                </a:cubicBezTo>
                <a:cubicBezTo>
                  <a:pt x="3978" y="4036"/>
                  <a:pt x="4169" y="3807"/>
                  <a:pt x="4394" y="3654"/>
                </a:cubicBezTo>
                <a:cubicBezTo>
                  <a:pt x="5207" y="3143"/>
                  <a:pt x="5941" y="2737"/>
                  <a:pt x="6597" y="2447"/>
                </a:cubicBezTo>
                <a:cubicBezTo>
                  <a:pt x="7253" y="2156"/>
                  <a:pt x="7816" y="1944"/>
                  <a:pt x="8286" y="1812"/>
                </a:cubicBezTo>
                <a:cubicBezTo>
                  <a:pt x="8832" y="1665"/>
                  <a:pt x="9317" y="1580"/>
                  <a:pt x="9738" y="1559"/>
                </a:cubicBezTo>
                <a:cubicBezTo>
                  <a:pt x="10269" y="1559"/>
                  <a:pt x="10757" y="1612"/>
                  <a:pt x="11197" y="1715"/>
                </a:cubicBezTo>
                <a:cubicBezTo>
                  <a:pt x="11640" y="1818"/>
                  <a:pt x="12059" y="1956"/>
                  <a:pt x="12458" y="2135"/>
                </a:cubicBezTo>
                <a:cubicBezTo>
                  <a:pt x="12857" y="2306"/>
                  <a:pt x="13242" y="2508"/>
                  <a:pt x="13619" y="2737"/>
                </a:cubicBezTo>
                <a:cubicBezTo>
                  <a:pt x="13993" y="2967"/>
                  <a:pt x="14385" y="3207"/>
                  <a:pt x="14791" y="3463"/>
                </a:cubicBezTo>
                <a:cubicBezTo>
                  <a:pt x="15281" y="3736"/>
                  <a:pt x="15849" y="3889"/>
                  <a:pt x="16490" y="3924"/>
                </a:cubicBezTo>
                <a:cubicBezTo>
                  <a:pt x="17036" y="3965"/>
                  <a:pt x="17678" y="3889"/>
                  <a:pt x="18412" y="3707"/>
                </a:cubicBezTo>
                <a:cubicBezTo>
                  <a:pt x="19146" y="3522"/>
                  <a:pt x="19957" y="3113"/>
                  <a:pt x="20838" y="2476"/>
                </a:cubicBezTo>
              </a:path>
            </a:pathLst>
          </a:custGeom>
          <a:solidFill>
            <a:schemeClr val="bg1"/>
          </a:solidFill>
          <a:ln>
            <a:noFill/>
          </a:ln>
          <a:effectLst/>
          <a:extLst/>
        </p:spPr>
        <p:txBody>
          <a:bodyPr lIns="15992" tIns="15992" rIns="15992" bIns="15992" anchor="ctr"/>
          <a:lstStyle/>
          <a:p>
            <a:pPr defTabSz="143828">
              <a:defRPr/>
            </a:pPr>
            <a:endParaRPr lang="es-ES" sz="900">
              <a:solidFill>
                <a:srgbClr val="C00000"/>
              </a:solidFill>
              <a:effectLst>
                <a:outerShdw blurRad="38100" dist="38100" dir="2700000" algn="tl">
                  <a:srgbClr val="000000"/>
                </a:outerShdw>
              </a:effectLst>
              <a:latin typeface="Gill Sans" charset="0"/>
              <a:cs typeface="Gill Sans" charset="0"/>
              <a:sym typeface="Gill Sans"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78475" y="1828800"/>
            <a:ext cx="3930340" cy="3789612"/>
          </a:xfrm>
          <a:prstGeom prst="rect">
            <a:avLst/>
          </a:prstGeom>
        </p:spPr>
      </p:pic>
    </p:spTree>
    <p:extLst>
      <p:ext uri="{BB962C8B-B14F-4D97-AF65-F5344CB8AC3E}">
        <p14:creationId xmlns:p14="http://schemas.microsoft.com/office/powerpoint/2010/main" val="8447189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Slide Number Placeholder 5"/>
          <p:cNvSpPr>
            <a:spLocks noGrp="1"/>
          </p:cNvSpPr>
          <p:nvPr>
            <p:ph type="sldNum" sz="quarter" idx="14"/>
          </p:nvPr>
        </p:nvSpPr>
        <p:spPr bwMode="auto">
          <a:extLst>
            <a:ext uri="{91240B29-F687-4F45-9708-019B960494DF}">
              <a14:hiddenLine xmlns:a14="http://schemas.microsoft.com/office/drawing/2010/main" w="9525">
                <a:solidFill>
                  <a:srgbClr val="000000"/>
                </a:solidFill>
                <a:miter lim="800000"/>
                <a:headEnd/>
                <a:tailEnd/>
              </a14:hiddenLine>
            </a:ext>
          </a:extLst>
        </p:spPr>
        <p:txBody>
          <a:bodyPr/>
          <a:lstStyle>
            <a:lvl1pPr>
              <a:defRPr sz="1800">
                <a:solidFill>
                  <a:schemeClr val="tx1"/>
                </a:solidFill>
                <a:latin typeface="Calibri" pitchFamily="34" charset="0"/>
                <a:ea typeface="MS PGothic" pitchFamily="34" charset="-128"/>
              </a:defRPr>
            </a:lvl1pPr>
            <a:lvl2pPr marL="311965" indent="-119986">
              <a:defRPr sz="1800">
                <a:solidFill>
                  <a:schemeClr val="tx1"/>
                </a:solidFill>
                <a:latin typeface="Calibri" pitchFamily="34" charset="0"/>
                <a:ea typeface="MS PGothic" pitchFamily="34" charset="-128"/>
              </a:defRPr>
            </a:lvl2pPr>
            <a:lvl3pPr marL="479946" indent="-95989">
              <a:defRPr sz="1800">
                <a:solidFill>
                  <a:schemeClr val="tx1"/>
                </a:solidFill>
                <a:latin typeface="Calibri" pitchFamily="34" charset="0"/>
                <a:ea typeface="MS PGothic" pitchFamily="34" charset="-128"/>
              </a:defRPr>
            </a:lvl3pPr>
            <a:lvl4pPr marL="671924" indent="-95989">
              <a:defRPr sz="1800">
                <a:solidFill>
                  <a:schemeClr val="tx1"/>
                </a:solidFill>
                <a:latin typeface="Calibri" pitchFamily="34" charset="0"/>
                <a:ea typeface="MS PGothic" pitchFamily="34" charset="-128"/>
              </a:defRPr>
            </a:lvl4pPr>
            <a:lvl5pPr marL="863902" indent="-95989">
              <a:defRPr sz="1800">
                <a:solidFill>
                  <a:schemeClr val="tx1"/>
                </a:solidFill>
                <a:latin typeface="Calibri" pitchFamily="34" charset="0"/>
                <a:ea typeface="MS PGothic" pitchFamily="34" charset="-128"/>
              </a:defRPr>
            </a:lvl5pPr>
            <a:lvl6pPr marL="1055881" indent="-95989" defTabSz="456615" fontAlgn="base">
              <a:spcBef>
                <a:spcPct val="0"/>
              </a:spcBef>
              <a:spcAft>
                <a:spcPct val="0"/>
              </a:spcAft>
              <a:defRPr sz="1800">
                <a:solidFill>
                  <a:schemeClr val="tx1"/>
                </a:solidFill>
                <a:latin typeface="Calibri" pitchFamily="34" charset="0"/>
                <a:ea typeface="MS PGothic" pitchFamily="34" charset="-128"/>
              </a:defRPr>
            </a:lvl6pPr>
            <a:lvl7pPr marL="1247859" indent="-95989" defTabSz="456615" fontAlgn="base">
              <a:spcBef>
                <a:spcPct val="0"/>
              </a:spcBef>
              <a:spcAft>
                <a:spcPct val="0"/>
              </a:spcAft>
              <a:defRPr sz="1800">
                <a:solidFill>
                  <a:schemeClr val="tx1"/>
                </a:solidFill>
                <a:latin typeface="Calibri" pitchFamily="34" charset="0"/>
                <a:ea typeface="MS PGothic" pitchFamily="34" charset="-128"/>
              </a:defRPr>
            </a:lvl7pPr>
            <a:lvl8pPr marL="1439837" indent="-95989" defTabSz="456615" fontAlgn="base">
              <a:spcBef>
                <a:spcPct val="0"/>
              </a:spcBef>
              <a:spcAft>
                <a:spcPct val="0"/>
              </a:spcAft>
              <a:defRPr sz="1800">
                <a:solidFill>
                  <a:schemeClr val="tx1"/>
                </a:solidFill>
                <a:latin typeface="Calibri" pitchFamily="34" charset="0"/>
                <a:ea typeface="MS PGothic" pitchFamily="34" charset="-128"/>
              </a:defRPr>
            </a:lvl8pPr>
            <a:lvl9pPr marL="1631815" indent="-95989" defTabSz="456615" fontAlgn="base">
              <a:spcBef>
                <a:spcPct val="0"/>
              </a:spcBef>
              <a:spcAft>
                <a:spcPct val="0"/>
              </a:spcAft>
              <a:defRPr sz="1800">
                <a:solidFill>
                  <a:schemeClr val="tx1"/>
                </a:solidFill>
                <a:latin typeface="Calibri" pitchFamily="34" charset="0"/>
                <a:ea typeface="MS PGothic" pitchFamily="34" charset="-128"/>
              </a:defRPr>
            </a:lvl9pPr>
          </a:lstStyle>
          <a:p>
            <a:fld id="{F8172E41-31CC-4B44-9431-7051A80EF008}" type="slidenum">
              <a:rPr lang="en-US" sz="800">
                <a:solidFill>
                  <a:schemeClr val="bg1"/>
                </a:solidFill>
                <a:latin typeface="Open Sans" charset="0"/>
              </a:rPr>
              <a:pPr/>
              <a:t>4</a:t>
            </a:fld>
            <a:endParaRPr lang="en-US" sz="800">
              <a:solidFill>
                <a:schemeClr val="bg1"/>
              </a:solidFill>
              <a:latin typeface="Open Sans" charset="0"/>
            </a:endParaRPr>
          </a:p>
        </p:txBody>
      </p:sp>
      <p:sp>
        <p:nvSpPr>
          <p:cNvPr id="2" name="Title 1"/>
          <p:cNvSpPr>
            <a:spLocks noGrp="1"/>
          </p:cNvSpPr>
          <p:nvPr>
            <p:ph type="ctrTitle"/>
          </p:nvPr>
        </p:nvSpPr>
        <p:spPr>
          <a:xfrm>
            <a:off x="1" y="533400"/>
            <a:ext cx="9144000" cy="594519"/>
          </a:xfrm>
        </p:spPr>
        <p:txBody>
          <a:bodyPr/>
          <a:lstStyle/>
          <a:p>
            <a:r>
              <a:rPr lang="vi-VN" sz="4000" b="1" dirty="0" smtClean="0">
                <a:latin typeface="Open Sans" charset="0"/>
              </a:rPr>
              <a:t>TỔNG QUAN</a:t>
            </a:r>
            <a:endParaRPr lang="en-US" sz="4000" b="1" dirty="0" smtClean="0">
              <a:latin typeface="Open Sans" charset="0"/>
            </a:endParaRPr>
          </a:p>
        </p:txBody>
      </p:sp>
      <p:sp>
        <p:nvSpPr>
          <p:cNvPr id="3" name="Subtitle 2"/>
          <p:cNvSpPr>
            <a:spLocks noGrp="1"/>
          </p:cNvSpPr>
          <p:nvPr>
            <p:ph type="subTitle" idx="1"/>
          </p:nvPr>
        </p:nvSpPr>
        <p:spPr>
          <a:xfrm>
            <a:off x="152400" y="1438834"/>
            <a:ext cx="8789894" cy="5114365"/>
          </a:xfrm>
        </p:spPr>
        <p:txBody>
          <a:bodyPr/>
          <a:lstStyle/>
          <a:p>
            <a:r>
              <a:rPr lang="vi-VN" dirty="0" smtClean="0">
                <a:latin typeface="Open Sans Light" charset="0"/>
              </a:rPr>
              <a:t> Reactjs là thư viện của JavaScript, được dùng để phát triển bên front-end và được xây dựng bởi Facebook. </a:t>
            </a:r>
          </a:p>
          <a:p>
            <a:r>
              <a:rPr lang="vi-VN" dirty="0" smtClean="0">
                <a:latin typeface="Open Sans Light" charset="0"/>
              </a:rPr>
              <a:t>Cho phép xây dựng ứng dụng trên cả web và mobile.</a:t>
            </a:r>
          </a:p>
          <a:p>
            <a:r>
              <a:rPr lang="vi-VN" dirty="0" smtClean="0">
                <a:latin typeface="Open Sans Light" charset="0"/>
              </a:rPr>
              <a:t>Xây dựng component có khả năng tái  sử dụng.</a:t>
            </a:r>
          </a:p>
          <a:p>
            <a:endParaRPr lang="en-US" dirty="0" smtClean="0">
              <a:latin typeface="Open Sans Light" charset="0"/>
            </a:endParaRPr>
          </a:p>
        </p:txBody>
      </p:sp>
    </p:spTree>
    <p:extLst>
      <p:ext uri="{BB962C8B-B14F-4D97-AF65-F5344CB8AC3E}">
        <p14:creationId xmlns:p14="http://schemas.microsoft.com/office/powerpoint/2010/main" val="84271763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nodeType="afterGroup">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500"/>
                                        <p:tgtEl>
                                          <p:spTgt spid="3">
                                            <p:txEl>
                                              <p:pRg st="0" end="0"/>
                                            </p:txEl>
                                          </p:spTgt>
                                        </p:tgtEl>
                                      </p:cBhvr>
                                    </p:animEffec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Slide Number Placeholder 5"/>
          <p:cNvSpPr>
            <a:spLocks noGrp="1"/>
          </p:cNvSpPr>
          <p:nvPr>
            <p:ph type="sldNum" sz="quarter" idx="14"/>
          </p:nvPr>
        </p:nvSpPr>
        <p:spPr bwMode="auto">
          <a:extLst>
            <a:ext uri="{91240B29-F687-4F45-9708-019B960494DF}">
              <a14:hiddenLine xmlns:a14="http://schemas.microsoft.com/office/drawing/2010/main" w="9525">
                <a:solidFill>
                  <a:srgbClr val="000000"/>
                </a:solidFill>
                <a:miter lim="800000"/>
                <a:headEnd/>
                <a:tailEnd/>
              </a14:hiddenLine>
            </a:ext>
          </a:extLst>
        </p:spPr>
        <p:txBody>
          <a:bodyPr/>
          <a:lstStyle>
            <a:lvl1pPr>
              <a:defRPr sz="1800">
                <a:solidFill>
                  <a:schemeClr val="tx1"/>
                </a:solidFill>
                <a:latin typeface="Calibri" pitchFamily="34" charset="0"/>
                <a:ea typeface="MS PGothic" pitchFamily="34" charset="-128"/>
              </a:defRPr>
            </a:lvl1pPr>
            <a:lvl2pPr marL="311965" indent="-119986">
              <a:defRPr sz="1800">
                <a:solidFill>
                  <a:schemeClr val="tx1"/>
                </a:solidFill>
                <a:latin typeface="Calibri" pitchFamily="34" charset="0"/>
                <a:ea typeface="MS PGothic" pitchFamily="34" charset="-128"/>
              </a:defRPr>
            </a:lvl2pPr>
            <a:lvl3pPr marL="479946" indent="-95989">
              <a:defRPr sz="1800">
                <a:solidFill>
                  <a:schemeClr val="tx1"/>
                </a:solidFill>
                <a:latin typeface="Calibri" pitchFamily="34" charset="0"/>
                <a:ea typeface="MS PGothic" pitchFamily="34" charset="-128"/>
              </a:defRPr>
            </a:lvl3pPr>
            <a:lvl4pPr marL="671924" indent="-95989">
              <a:defRPr sz="1800">
                <a:solidFill>
                  <a:schemeClr val="tx1"/>
                </a:solidFill>
                <a:latin typeface="Calibri" pitchFamily="34" charset="0"/>
                <a:ea typeface="MS PGothic" pitchFamily="34" charset="-128"/>
              </a:defRPr>
            </a:lvl4pPr>
            <a:lvl5pPr marL="863902" indent="-95989">
              <a:defRPr sz="1800">
                <a:solidFill>
                  <a:schemeClr val="tx1"/>
                </a:solidFill>
                <a:latin typeface="Calibri" pitchFamily="34" charset="0"/>
                <a:ea typeface="MS PGothic" pitchFamily="34" charset="-128"/>
              </a:defRPr>
            </a:lvl5pPr>
            <a:lvl6pPr marL="1055881" indent="-95989" defTabSz="456615" fontAlgn="base">
              <a:spcBef>
                <a:spcPct val="0"/>
              </a:spcBef>
              <a:spcAft>
                <a:spcPct val="0"/>
              </a:spcAft>
              <a:defRPr sz="1800">
                <a:solidFill>
                  <a:schemeClr val="tx1"/>
                </a:solidFill>
                <a:latin typeface="Calibri" pitchFamily="34" charset="0"/>
                <a:ea typeface="MS PGothic" pitchFamily="34" charset="-128"/>
              </a:defRPr>
            </a:lvl6pPr>
            <a:lvl7pPr marL="1247859" indent="-95989" defTabSz="456615" fontAlgn="base">
              <a:spcBef>
                <a:spcPct val="0"/>
              </a:spcBef>
              <a:spcAft>
                <a:spcPct val="0"/>
              </a:spcAft>
              <a:defRPr sz="1800">
                <a:solidFill>
                  <a:schemeClr val="tx1"/>
                </a:solidFill>
                <a:latin typeface="Calibri" pitchFamily="34" charset="0"/>
                <a:ea typeface="MS PGothic" pitchFamily="34" charset="-128"/>
              </a:defRPr>
            </a:lvl7pPr>
            <a:lvl8pPr marL="1439837" indent="-95989" defTabSz="456615" fontAlgn="base">
              <a:spcBef>
                <a:spcPct val="0"/>
              </a:spcBef>
              <a:spcAft>
                <a:spcPct val="0"/>
              </a:spcAft>
              <a:defRPr sz="1800">
                <a:solidFill>
                  <a:schemeClr val="tx1"/>
                </a:solidFill>
                <a:latin typeface="Calibri" pitchFamily="34" charset="0"/>
                <a:ea typeface="MS PGothic" pitchFamily="34" charset="-128"/>
              </a:defRPr>
            </a:lvl8pPr>
            <a:lvl9pPr marL="1631815" indent="-95989" defTabSz="456615" fontAlgn="base">
              <a:spcBef>
                <a:spcPct val="0"/>
              </a:spcBef>
              <a:spcAft>
                <a:spcPct val="0"/>
              </a:spcAft>
              <a:defRPr sz="1800">
                <a:solidFill>
                  <a:schemeClr val="tx1"/>
                </a:solidFill>
                <a:latin typeface="Calibri" pitchFamily="34" charset="0"/>
                <a:ea typeface="MS PGothic" pitchFamily="34" charset="-128"/>
              </a:defRPr>
            </a:lvl9pPr>
          </a:lstStyle>
          <a:p>
            <a:fld id="{F8172E41-31CC-4B44-9431-7051A80EF008}" type="slidenum">
              <a:rPr lang="en-US" sz="800">
                <a:solidFill>
                  <a:schemeClr val="bg1"/>
                </a:solidFill>
                <a:latin typeface="Open Sans" charset="0"/>
              </a:rPr>
              <a:pPr/>
              <a:t>5</a:t>
            </a:fld>
            <a:endParaRPr lang="en-US" sz="800">
              <a:solidFill>
                <a:schemeClr val="bg1"/>
              </a:solidFill>
              <a:latin typeface="Open Sans" charset="0"/>
            </a:endParaRPr>
          </a:p>
        </p:txBody>
      </p:sp>
      <p:sp>
        <p:nvSpPr>
          <p:cNvPr id="2" name="Title 1"/>
          <p:cNvSpPr>
            <a:spLocks noGrp="1"/>
          </p:cNvSpPr>
          <p:nvPr>
            <p:ph type="ctrTitle"/>
          </p:nvPr>
        </p:nvSpPr>
        <p:spPr>
          <a:xfrm>
            <a:off x="1" y="533400"/>
            <a:ext cx="9144000" cy="594519"/>
          </a:xfrm>
        </p:spPr>
        <p:txBody>
          <a:bodyPr/>
          <a:lstStyle/>
          <a:p>
            <a:r>
              <a:rPr lang="vi-VN" sz="4000" b="1" dirty="0" smtClean="0">
                <a:latin typeface="Open Sans" charset="0"/>
              </a:rPr>
              <a:t>LỢI THẾ</a:t>
            </a:r>
            <a:endParaRPr lang="en-US" sz="4000" b="1" dirty="0" smtClean="0">
              <a:latin typeface="Open Sans" charset="0"/>
            </a:endParaRPr>
          </a:p>
        </p:txBody>
      </p:sp>
      <p:sp>
        <p:nvSpPr>
          <p:cNvPr id="3" name="Subtitle 2"/>
          <p:cNvSpPr>
            <a:spLocks noGrp="1"/>
          </p:cNvSpPr>
          <p:nvPr>
            <p:ph type="subTitle" idx="1"/>
          </p:nvPr>
        </p:nvSpPr>
        <p:spPr>
          <a:xfrm>
            <a:off x="304800" y="2133600"/>
            <a:ext cx="8763000" cy="4038601"/>
          </a:xfrm>
        </p:spPr>
        <p:txBody>
          <a:bodyPr/>
          <a:lstStyle/>
          <a:p>
            <a:r>
              <a:rPr lang="vi-VN" dirty="0" smtClean="0">
                <a:latin typeface="Open Sans Light" charset="0"/>
              </a:rPr>
              <a:t>Sử dụng Virtual DOM </a:t>
            </a:r>
            <a:r>
              <a:rPr lang="vi-VN" dirty="0" smtClean="0">
                <a:latin typeface="Open Sans Light" charset="0"/>
                <a:sym typeface="Wingdings" pitchFamily="2" charset="2"/>
              </a:rPr>
              <a:t> cải thiện tốc độ.</a:t>
            </a:r>
          </a:p>
          <a:p>
            <a:r>
              <a:rPr lang="vi-VN" dirty="0" smtClean="0">
                <a:latin typeface="Open Sans Light" charset="0"/>
                <a:sym typeface="Wingdings" pitchFamily="2" charset="2"/>
              </a:rPr>
              <a:t>Có thể dùng ở cả Client và Server.</a:t>
            </a:r>
          </a:p>
          <a:p>
            <a:r>
              <a:rPr lang="vi-VN" dirty="0" smtClean="0">
                <a:latin typeface="Open Sans Light" charset="0"/>
                <a:sym typeface="Wingdings" pitchFamily="2" charset="2"/>
              </a:rPr>
              <a:t>Component và Data pattern giúp ứng dụng dễ đọc và bảo trì hơn.</a:t>
            </a:r>
          </a:p>
          <a:p>
            <a:r>
              <a:rPr lang="vi-VN" dirty="0" smtClean="0">
                <a:latin typeface="Open Sans Light" charset="0"/>
                <a:sym typeface="Wingdings" pitchFamily="2" charset="2"/>
              </a:rPr>
              <a:t>Có thể sử dụng với các framework khác.</a:t>
            </a:r>
            <a:endParaRPr lang="en-US" dirty="0" smtClean="0">
              <a:latin typeface="Open Sans Light" charset="0"/>
            </a:endParaRPr>
          </a:p>
        </p:txBody>
      </p:sp>
    </p:spTree>
    <p:extLst>
      <p:ext uri="{BB962C8B-B14F-4D97-AF65-F5344CB8AC3E}">
        <p14:creationId xmlns:p14="http://schemas.microsoft.com/office/powerpoint/2010/main" val="3065897023"/>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nodeType="afterGroup">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Slide Number Placeholder 5"/>
          <p:cNvSpPr>
            <a:spLocks noGrp="1"/>
          </p:cNvSpPr>
          <p:nvPr>
            <p:ph type="sldNum" sz="quarter" idx="14"/>
          </p:nvPr>
        </p:nvSpPr>
        <p:spPr bwMode="auto">
          <a:extLst>
            <a:ext uri="{91240B29-F687-4F45-9708-019B960494DF}">
              <a14:hiddenLine xmlns:a14="http://schemas.microsoft.com/office/drawing/2010/main" w="9525">
                <a:solidFill>
                  <a:srgbClr val="000000"/>
                </a:solidFill>
                <a:miter lim="800000"/>
                <a:headEnd/>
                <a:tailEnd/>
              </a14:hiddenLine>
            </a:ext>
          </a:extLst>
        </p:spPr>
        <p:txBody>
          <a:bodyPr/>
          <a:lstStyle>
            <a:lvl1pPr>
              <a:defRPr sz="1800">
                <a:solidFill>
                  <a:schemeClr val="tx1"/>
                </a:solidFill>
                <a:latin typeface="Calibri" pitchFamily="34" charset="0"/>
                <a:ea typeface="MS PGothic" pitchFamily="34" charset="-128"/>
              </a:defRPr>
            </a:lvl1pPr>
            <a:lvl2pPr marL="311965" indent="-119986">
              <a:defRPr sz="1800">
                <a:solidFill>
                  <a:schemeClr val="tx1"/>
                </a:solidFill>
                <a:latin typeface="Calibri" pitchFamily="34" charset="0"/>
                <a:ea typeface="MS PGothic" pitchFamily="34" charset="-128"/>
              </a:defRPr>
            </a:lvl2pPr>
            <a:lvl3pPr marL="479946" indent="-95989">
              <a:defRPr sz="1800">
                <a:solidFill>
                  <a:schemeClr val="tx1"/>
                </a:solidFill>
                <a:latin typeface="Calibri" pitchFamily="34" charset="0"/>
                <a:ea typeface="MS PGothic" pitchFamily="34" charset="-128"/>
              </a:defRPr>
            </a:lvl3pPr>
            <a:lvl4pPr marL="671924" indent="-95989">
              <a:defRPr sz="1800">
                <a:solidFill>
                  <a:schemeClr val="tx1"/>
                </a:solidFill>
                <a:latin typeface="Calibri" pitchFamily="34" charset="0"/>
                <a:ea typeface="MS PGothic" pitchFamily="34" charset="-128"/>
              </a:defRPr>
            </a:lvl4pPr>
            <a:lvl5pPr marL="863902" indent="-95989">
              <a:defRPr sz="1800">
                <a:solidFill>
                  <a:schemeClr val="tx1"/>
                </a:solidFill>
                <a:latin typeface="Calibri" pitchFamily="34" charset="0"/>
                <a:ea typeface="MS PGothic" pitchFamily="34" charset="-128"/>
              </a:defRPr>
            </a:lvl5pPr>
            <a:lvl6pPr marL="1055881" indent="-95989" defTabSz="456615" fontAlgn="base">
              <a:spcBef>
                <a:spcPct val="0"/>
              </a:spcBef>
              <a:spcAft>
                <a:spcPct val="0"/>
              </a:spcAft>
              <a:defRPr sz="1800">
                <a:solidFill>
                  <a:schemeClr val="tx1"/>
                </a:solidFill>
                <a:latin typeface="Calibri" pitchFamily="34" charset="0"/>
                <a:ea typeface="MS PGothic" pitchFamily="34" charset="-128"/>
              </a:defRPr>
            </a:lvl6pPr>
            <a:lvl7pPr marL="1247859" indent="-95989" defTabSz="456615" fontAlgn="base">
              <a:spcBef>
                <a:spcPct val="0"/>
              </a:spcBef>
              <a:spcAft>
                <a:spcPct val="0"/>
              </a:spcAft>
              <a:defRPr sz="1800">
                <a:solidFill>
                  <a:schemeClr val="tx1"/>
                </a:solidFill>
                <a:latin typeface="Calibri" pitchFamily="34" charset="0"/>
                <a:ea typeface="MS PGothic" pitchFamily="34" charset="-128"/>
              </a:defRPr>
            </a:lvl7pPr>
            <a:lvl8pPr marL="1439837" indent="-95989" defTabSz="456615" fontAlgn="base">
              <a:spcBef>
                <a:spcPct val="0"/>
              </a:spcBef>
              <a:spcAft>
                <a:spcPct val="0"/>
              </a:spcAft>
              <a:defRPr sz="1800">
                <a:solidFill>
                  <a:schemeClr val="tx1"/>
                </a:solidFill>
                <a:latin typeface="Calibri" pitchFamily="34" charset="0"/>
                <a:ea typeface="MS PGothic" pitchFamily="34" charset="-128"/>
              </a:defRPr>
            </a:lvl8pPr>
            <a:lvl9pPr marL="1631815" indent="-95989" defTabSz="456615" fontAlgn="base">
              <a:spcBef>
                <a:spcPct val="0"/>
              </a:spcBef>
              <a:spcAft>
                <a:spcPct val="0"/>
              </a:spcAft>
              <a:defRPr sz="1800">
                <a:solidFill>
                  <a:schemeClr val="tx1"/>
                </a:solidFill>
                <a:latin typeface="Calibri" pitchFamily="34" charset="0"/>
                <a:ea typeface="MS PGothic" pitchFamily="34" charset="-128"/>
              </a:defRPr>
            </a:lvl9pPr>
          </a:lstStyle>
          <a:p>
            <a:fld id="{F8172E41-31CC-4B44-9431-7051A80EF008}" type="slidenum">
              <a:rPr lang="en-US" sz="800">
                <a:solidFill>
                  <a:schemeClr val="bg1"/>
                </a:solidFill>
                <a:latin typeface="Open Sans" charset="0"/>
              </a:rPr>
              <a:pPr/>
              <a:t>6</a:t>
            </a:fld>
            <a:endParaRPr lang="en-US" sz="800">
              <a:solidFill>
                <a:schemeClr val="bg1"/>
              </a:solidFill>
              <a:latin typeface="Open Sans" charset="0"/>
            </a:endParaRPr>
          </a:p>
        </p:txBody>
      </p:sp>
      <p:sp>
        <p:nvSpPr>
          <p:cNvPr id="2" name="Title 1"/>
          <p:cNvSpPr>
            <a:spLocks noGrp="1"/>
          </p:cNvSpPr>
          <p:nvPr>
            <p:ph type="ctrTitle"/>
          </p:nvPr>
        </p:nvSpPr>
        <p:spPr>
          <a:xfrm>
            <a:off x="1" y="533400"/>
            <a:ext cx="9144000" cy="594519"/>
          </a:xfrm>
        </p:spPr>
        <p:txBody>
          <a:bodyPr/>
          <a:lstStyle/>
          <a:p>
            <a:r>
              <a:rPr lang="vi-VN" sz="4000" b="1" dirty="0" smtClean="0">
                <a:latin typeface="Open Sans" charset="0"/>
              </a:rPr>
              <a:t>CÁC ĐẶC TRƯNG</a:t>
            </a:r>
            <a:endParaRPr lang="en-US" sz="4000" b="1" dirty="0" smtClean="0">
              <a:latin typeface="Open Sans" charset="0"/>
            </a:endParaRPr>
          </a:p>
        </p:txBody>
      </p:sp>
      <p:sp>
        <p:nvSpPr>
          <p:cNvPr id="3" name="Subtitle 2"/>
          <p:cNvSpPr>
            <a:spLocks noGrp="1"/>
          </p:cNvSpPr>
          <p:nvPr>
            <p:ph type="subTitle" idx="1"/>
          </p:nvPr>
        </p:nvSpPr>
        <p:spPr>
          <a:xfrm>
            <a:off x="304800" y="2003613"/>
            <a:ext cx="8763000" cy="4092388"/>
          </a:xfrm>
        </p:spPr>
        <p:txBody>
          <a:bodyPr/>
          <a:lstStyle/>
          <a:p>
            <a:r>
              <a:rPr lang="vi-VN" dirty="0" smtClean="0">
                <a:latin typeface="Open Sans Light" charset="0"/>
              </a:rPr>
              <a:t>JSX: Javascript Syntax extension.</a:t>
            </a:r>
          </a:p>
          <a:p>
            <a:r>
              <a:rPr lang="vi-VN" dirty="0" smtClean="0">
                <a:latin typeface="Open Sans Light" charset="0"/>
              </a:rPr>
              <a:t>COMPONENT.</a:t>
            </a:r>
          </a:p>
          <a:p>
            <a:r>
              <a:rPr lang="en-US" dirty="0" smtClean="0">
                <a:latin typeface="Open Sans"/>
              </a:rPr>
              <a:t>UN</a:t>
            </a:r>
            <a:r>
              <a:rPr lang="vi-VN" dirty="0">
                <a:latin typeface="Open Sans"/>
              </a:rPr>
              <a:t>I</a:t>
            </a:r>
            <a:r>
              <a:rPr lang="en-US" dirty="0" smtClean="0">
                <a:latin typeface="Open Sans"/>
              </a:rPr>
              <a:t>DIRECTIONAL </a:t>
            </a:r>
            <a:r>
              <a:rPr lang="en-US" dirty="0">
                <a:latin typeface="Open Sans"/>
              </a:rPr>
              <a:t>DATA </a:t>
            </a:r>
            <a:r>
              <a:rPr lang="en-US" dirty="0" smtClean="0">
                <a:latin typeface="Open Sans"/>
              </a:rPr>
              <a:t>FLOW</a:t>
            </a:r>
            <a:r>
              <a:rPr lang="vi-VN" dirty="0" smtClean="0"/>
              <a:t>.</a:t>
            </a:r>
            <a:endParaRPr lang="en-US" dirty="0">
              <a:latin typeface="Open Sans"/>
            </a:endParaRPr>
          </a:p>
          <a:p>
            <a:pPr marL="0" indent="0">
              <a:buNone/>
            </a:pPr>
            <a:r>
              <a:rPr lang="en-US" dirty="0"/>
              <a:t/>
            </a:r>
            <a:br>
              <a:rPr lang="en-US" dirty="0"/>
            </a:br>
            <a:endParaRPr lang="en-US" dirty="0" smtClean="0">
              <a:latin typeface="Open Sans Light" charset="0"/>
            </a:endParaRPr>
          </a:p>
        </p:txBody>
      </p:sp>
    </p:spTree>
    <p:extLst>
      <p:ext uri="{BB962C8B-B14F-4D97-AF65-F5344CB8AC3E}">
        <p14:creationId xmlns:p14="http://schemas.microsoft.com/office/powerpoint/2010/main" val="537117280"/>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nodeType="afterGroup">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2">
            <a:lumMod val="40000"/>
            <a:lumOff val="60000"/>
          </a:schemeClr>
        </a:solidFill>
        <a:effectLst/>
      </p:bgPr>
    </p:bg>
    <p:spTree>
      <p:nvGrpSpPr>
        <p:cNvPr id="1" name=""/>
        <p:cNvGrpSpPr/>
        <p:nvPr/>
      </p:nvGrpSpPr>
      <p:grpSpPr>
        <a:xfrm>
          <a:off x="0" y="0"/>
          <a:ext cx="0" cy="0"/>
          <a:chOff x="0" y="0"/>
          <a:chExt cx="0" cy="0"/>
        </a:xfrm>
      </p:grpSpPr>
      <p:sp>
        <p:nvSpPr>
          <p:cNvPr id="5" name="AutoShape 82"/>
          <p:cNvSpPr>
            <a:spLocks/>
          </p:cNvSpPr>
          <p:nvPr/>
        </p:nvSpPr>
        <p:spPr bwMode="auto">
          <a:xfrm>
            <a:off x="4049291" y="990600"/>
            <a:ext cx="755792" cy="6633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3767" y="5419"/>
                </a:moveTo>
                <a:cubicBezTo>
                  <a:pt x="4051" y="5419"/>
                  <a:pt x="4271" y="5505"/>
                  <a:pt x="4428" y="5687"/>
                </a:cubicBezTo>
                <a:cubicBezTo>
                  <a:pt x="4586" y="5865"/>
                  <a:pt x="4701" y="6078"/>
                  <a:pt x="4766" y="6326"/>
                </a:cubicBezTo>
                <a:cubicBezTo>
                  <a:pt x="4835" y="6574"/>
                  <a:pt x="4879" y="6836"/>
                  <a:pt x="4893" y="7106"/>
                </a:cubicBezTo>
                <a:cubicBezTo>
                  <a:pt x="4910" y="7377"/>
                  <a:pt x="4917" y="7596"/>
                  <a:pt x="4917" y="7760"/>
                </a:cubicBezTo>
                <a:lnTo>
                  <a:pt x="4917" y="9856"/>
                </a:lnTo>
                <a:cubicBezTo>
                  <a:pt x="4809" y="9928"/>
                  <a:pt x="4720" y="10015"/>
                  <a:pt x="4646" y="10110"/>
                </a:cubicBezTo>
                <a:cubicBezTo>
                  <a:pt x="4574" y="10208"/>
                  <a:pt x="4468" y="10257"/>
                  <a:pt x="4329" y="10257"/>
                </a:cubicBezTo>
                <a:lnTo>
                  <a:pt x="561" y="10257"/>
                </a:lnTo>
                <a:cubicBezTo>
                  <a:pt x="439" y="10257"/>
                  <a:pt x="338" y="10208"/>
                  <a:pt x="256" y="10110"/>
                </a:cubicBezTo>
                <a:cubicBezTo>
                  <a:pt x="177" y="10015"/>
                  <a:pt x="93" y="9928"/>
                  <a:pt x="0" y="9856"/>
                </a:cubicBezTo>
                <a:lnTo>
                  <a:pt x="0" y="7760"/>
                </a:lnTo>
                <a:cubicBezTo>
                  <a:pt x="0" y="7596"/>
                  <a:pt x="4" y="7377"/>
                  <a:pt x="12" y="7106"/>
                </a:cubicBezTo>
                <a:cubicBezTo>
                  <a:pt x="19" y="6836"/>
                  <a:pt x="57" y="6574"/>
                  <a:pt x="124" y="6326"/>
                </a:cubicBezTo>
                <a:cubicBezTo>
                  <a:pt x="196" y="6078"/>
                  <a:pt x="309" y="5865"/>
                  <a:pt x="465" y="5687"/>
                </a:cubicBezTo>
                <a:cubicBezTo>
                  <a:pt x="624" y="5508"/>
                  <a:pt x="842" y="5419"/>
                  <a:pt x="1123" y="5419"/>
                </a:cubicBezTo>
                <a:cubicBezTo>
                  <a:pt x="782" y="5151"/>
                  <a:pt x="508" y="4803"/>
                  <a:pt x="304" y="4377"/>
                </a:cubicBezTo>
                <a:cubicBezTo>
                  <a:pt x="103" y="3950"/>
                  <a:pt x="0" y="3469"/>
                  <a:pt x="0" y="2937"/>
                </a:cubicBezTo>
                <a:cubicBezTo>
                  <a:pt x="0" y="2539"/>
                  <a:pt x="64" y="2162"/>
                  <a:pt x="189" y="1805"/>
                </a:cubicBezTo>
                <a:cubicBezTo>
                  <a:pt x="316" y="1448"/>
                  <a:pt x="491" y="1134"/>
                  <a:pt x="717" y="861"/>
                </a:cubicBezTo>
                <a:cubicBezTo>
                  <a:pt x="943" y="590"/>
                  <a:pt x="1207" y="380"/>
                  <a:pt x="1504" y="227"/>
                </a:cubicBezTo>
                <a:cubicBezTo>
                  <a:pt x="1804" y="77"/>
                  <a:pt x="2119" y="0"/>
                  <a:pt x="2445" y="0"/>
                </a:cubicBezTo>
                <a:cubicBezTo>
                  <a:pt x="2793" y="0"/>
                  <a:pt x="3115" y="77"/>
                  <a:pt x="3412" y="227"/>
                </a:cubicBezTo>
                <a:cubicBezTo>
                  <a:pt x="3712" y="380"/>
                  <a:pt x="3969" y="590"/>
                  <a:pt x="4188" y="861"/>
                </a:cubicBezTo>
                <a:cubicBezTo>
                  <a:pt x="4406" y="1134"/>
                  <a:pt x="4584" y="1448"/>
                  <a:pt x="4716" y="1805"/>
                </a:cubicBezTo>
                <a:cubicBezTo>
                  <a:pt x="4850" y="2162"/>
                  <a:pt x="4917" y="2539"/>
                  <a:pt x="4917" y="2937"/>
                </a:cubicBezTo>
                <a:cubicBezTo>
                  <a:pt x="4917" y="3458"/>
                  <a:pt x="4814" y="3939"/>
                  <a:pt x="4603" y="4371"/>
                </a:cubicBezTo>
                <a:cubicBezTo>
                  <a:pt x="4392" y="4800"/>
                  <a:pt x="4115" y="5151"/>
                  <a:pt x="3767" y="5419"/>
                </a:cubicBezTo>
                <a:moveTo>
                  <a:pt x="18165" y="12062"/>
                </a:moveTo>
                <a:cubicBezTo>
                  <a:pt x="18672" y="12604"/>
                  <a:pt x="19070" y="13142"/>
                  <a:pt x="19356" y="13669"/>
                </a:cubicBezTo>
                <a:cubicBezTo>
                  <a:pt x="19641" y="14196"/>
                  <a:pt x="19788" y="14801"/>
                  <a:pt x="19788" y="15480"/>
                </a:cubicBezTo>
                <a:lnTo>
                  <a:pt x="19788" y="20816"/>
                </a:lnTo>
                <a:cubicBezTo>
                  <a:pt x="19694" y="20868"/>
                  <a:pt x="19620" y="20931"/>
                  <a:pt x="19557" y="20995"/>
                </a:cubicBezTo>
                <a:cubicBezTo>
                  <a:pt x="19497" y="21061"/>
                  <a:pt x="19425" y="21122"/>
                  <a:pt x="19344" y="21191"/>
                </a:cubicBezTo>
                <a:cubicBezTo>
                  <a:pt x="19262" y="21251"/>
                  <a:pt x="19173" y="21317"/>
                  <a:pt x="19075" y="21386"/>
                </a:cubicBezTo>
                <a:cubicBezTo>
                  <a:pt x="18976" y="21455"/>
                  <a:pt x="18835" y="21528"/>
                  <a:pt x="18662" y="21599"/>
                </a:cubicBezTo>
                <a:lnTo>
                  <a:pt x="2942" y="21599"/>
                </a:lnTo>
                <a:cubicBezTo>
                  <a:pt x="2675" y="21599"/>
                  <a:pt x="2467" y="21499"/>
                  <a:pt x="2318" y="21291"/>
                </a:cubicBezTo>
                <a:cubicBezTo>
                  <a:pt x="2167" y="21081"/>
                  <a:pt x="2003" y="20926"/>
                  <a:pt x="1819" y="20816"/>
                </a:cubicBezTo>
                <a:lnTo>
                  <a:pt x="1819" y="15480"/>
                </a:lnTo>
                <a:cubicBezTo>
                  <a:pt x="1819" y="14763"/>
                  <a:pt x="1989" y="14127"/>
                  <a:pt x="2335" y="13571"/>
                </a:cubicBezTo>
                <a:cubicBezTo>
                  <a:pt x="2678" y="13018"/>
                  <a:pt x="3052" y="12511"/>
                  <a:pt x="3460" y="12062"/>
                </a:cubicBezTo>
                <a:cubicBezTo>
                  <a:pt x="3535" y="11970"/>
                  <a:pt x="3633" y="11869"/>
                  <a:pt x="3753" y="11766"/>
                </a:cubicBezTo>
                <a:cubicBezTo>
                  <a:pt x="3873" y="11659"/>
                  <a:pt x="4000" y="11590"/>
                  <a:pt x="4137" y="11553"/>
                </a:cubicBezTo>
                <a:cubicBezTo>
                  <a:pt x="4276" y="11495"/>
                  <a:pt x="4432" y="11466"/>
                  <a:pt x="4610" y="11455"/>
                </a:cubicBezTo>
                <a:cubicBezTo>
                  <a:pt x="4785" y="11446"/>
                  <a:pt x="4956" y="11423"/>
                  <a:pt x="5126" y="11388"/>
                </a:cubicBezTo>
                <a:cubicBezTo>
                  <a:pt x="5594" y="11299"/>
                  <a:pt x="6091" y="11210"/>
                  <a:pt x="6621" y="11121"/>
                </a:cubicBezTo>
                <a:cubicBezTo>
                  <a:pt x="7149" y="11034"/>
                  <a:pt x="7665" y="10945"/>
                  <a:pt x="8172" y="10853"/>
                </a:cubicBezTo>
                <a:cubicBezTo>
                  <a:pt x="7483" y="10326"/>
                  <a:pt x="6928" y="9632"/>
                  <a:pt x="6513" y="8762"/>
                </a:cubicBezTo>
                <a:cubicBezTo>
                  <a:pt x="6093" y="7896"/>
                  <a:pt x="5884" y="6940"/>
                  <a:pt x="5884" y="5903"/>
                </a:cubicBezTo>
                <a:cubicBezTo>
                  <a:pt x="5884" y="5097"/>
                  <a:pt x="6016" y="4331"/>
                  <a:pt x="6275" y="3608"/>
                </a:cubicBezTo>
                <a:cubicBezTo>
                  <a:pt x="6535" y="2885"/>
                  <a:pt x="6887" y="2260"/>
                  <a:pt x="7331" y="1733"/>
                </a:cubicBezTo>
                <a:cubicBezTo>
                  <a:pt x="7778" y="1203"/>
                  <a:pt x="8299" y="786"/>
                  <a:pt x="8894" y="472"/>
                </a:cubicBezTo>
                <a:cubicBezTo>
                  <a:pt x="9494" y="158"/>
                  <a:pt x="10125" y="3"/>
                  <a:pt x="10802" y="3"/>
                </a:cubicBezTo>
                <a:cubicBezTo>
                  <a:pt x="11476" y="3"/>
                  <a:pt x="12112" y="158"/>
                  <a:pt x="12710" y="472"/>
                </a:cubicBezTo>
                <a:cubicBezTo>
                  <a:pt x="13307" y="786"/>
                  <a:pt x="13826" y="1203"/>
                  <a:pt x="14272" y="1733"/>
                </a:cubicBezTo>
                <a:cubicBezTo>
                  <a:pt x="14716" y="2260"/>
                  <a:pt x="15067" y="2885"/>
                  <a:pt x="15328" y="3608"/>
                </a:cubicBezTo>
                <a:cubicBezTo>
                  <a:pt x="15590" y="4331"/>
                  <a:pt x="15719" y="5097"/>
                  <a:pt x="15719" y="5903"/>
                </a:cubicBezTo>
                <a:cubicBezTo>
                  <a:pt x="15719" y="6939"/>
                  <a:pt x="15513" y="7890"/>
                  <a:pt x="15100" y="8757"/>
                </a:cubicBezTo>
                <a:cubicBezTo>
                  <a:pt x="14685" y="9620"/>
                  <a:pt x="14128" y="10320"/>
                  <a:pt x="13432" y="10853"/>
                </a:cubicBezTo>
                <a:cubicBezTo>
                  <a:pt x="13936" y="10945"/>
                  <a:pt x="14452" y="11031"/>
                  <a:pt x="14978" y="11115"/>
                </a:cubicBezTo>
                <a:cubicBezTo>
                  <a:pt x="15504" y="11198"/>
                  <a:pt x="16005" y="11288"/>
                  <a:pt x="16478" y="11388"/>
                </a:cubicBezTo>
                <a:cubicBezTo>
                  <a:pt x="16653" y="11426"/>
                  <a:pt x="16826" y="11449"/>
                  <a:pt x="16994" y="11455"/>
                </a:cubicBezTo>
                <a:cubicBezTo>
                  <a:pt x="17162" y="11466"/>
                  <a:pt x="17323" y="11495"/>
                  <a:pt x="17467" y="11553"/>
                </a:cubicBezTo>
                <a:cubicBezTo>
                  <a:pt x="17603" y="11590"/>
                  <a:pt x="17731" y="11659"/>
                  <a:pt x="17851" y="11766"/>
                </a:cubicBezTo>
                <a:cubicBezTo>
                  <a:pt x="17966" y="11869"/>
                  <a:pt x="18074" y="11970"/>
                  <a:pt x="18165" y="12062"/>
                </a:cubicBezTo>
                <a:moveTo>
                  <a:pt x="20474" y="5419"/>
                </a:moveTo>
                <a:cubicBezTo>
                  <a:pt x="20757" y="5419"/>
                  <a:pt x="20973" y="5505"/>
                  <a:pt x="21124" y="5687"/>
                </a:cubicBezTo>
                <a:cubicBezTo>
                  <a:pt x="21271" y="5865"/>
                  <a:pt x="21381" y="6078"/>
                  <a:pt x="21448" y="6326"/>
                </a:cubicBezTo>
                <a:cubicBezTo>
                  <a:pt x="21520" y="6574"/>
                  <a:pt x="21561" y="6836"/>
                  <a:pt x="21576" y="7106"/>
                </a:cubicBezTo>
                <a:cubicBezTo>
                  <a:pt x="21592" y="7377"/>
                  <a:pt x="21599" y="7596"/>
                  <a:pt x="21599" y="7760"/>
                </a:cubicBezTo>
                <a:lnTo>
                  <a:pt x="21599" y="9856"/>
                </a:lnTo>
                <a:cubicBezTo>
                  <a:pt x="21508" y="9928"/>
                  <a:pt x="21422" y="10015"/>
                  <a:pt x="21340" y="10110"/>
                </a:cubicBezTo>
                <a:cubicBezTo>
                  <a:pt x="21261" y="10208"/>
                  <a:pt x="21158" y="10257"/>
                  <a:pt x="21036" y="10257"/>
                </a:cubicBezTo>
                <a:lnTo>
                  <a:pt x="17268" y="10257"/>
                </a:lnTo>
                <a:cubicBezTo>
                  <a:pt x="17131" y="10257"/>
                  <a:pt x="17023" y="10208"/>
                  <a:pt x="16953" y="10110"/>
                </a:cubicBezTo>
                <a:cubicBezTo>
                  <a:pt x="16879" y="10015"/>
                  <a:pt x="16790" y="9928"/>
                  <a:pt x="16682" y="9856"/>
                </a:cubicBezTo>
                <a:lnTo>
                  <a:pt x="16682" y="7760"/>
                </a:lnTo>
                <a:cubicBezTo>
                  <a:pt x="16682" y="7596"/>
                  <a:pt x="16692" y="7377"/>
                  <a:pt x="16706" y="7106"/>
                </a:cubicBezTo>
                <a:cubicBezTo>
                  <a:pt x="16720" y="6836"/>
                  <a:pt x="16766" y="6574"/>
                  <a:pt x="16836" y="6326"/>
                </a:cubicBezTo>
                <a:cubicBezTo>
                  <a:pt x="16912" y="6078"/>
                  <a:pt x="17023" y="5865"/>
                  <a:pt x="17183" y="5687"/>
                </a:cubicBezTo>
                <a:cubicBezTo>
                  <a:pt x="17337" y="5508"/>
                  <a:pt x="17556" y="5419"/>
                  <a:pt x="17829" y="5419"/>
                </a:cubicBezTo>
                <a:cubicBezTo>
                  <a:pt x="17488" y="5151"/>
                  <a:pt x="17210" y="4803"/>
                  <a:pt x="16999" y="4377"/>
                </a:cubicBezTo>
                <a:cubicBezTo>
                  <a:pt x="16788" y="3950"/>
                  <a:pt x="16682" y="3469"/>
                  <a:pt x="16682" y="2937"/>
                </a:cubicBezTo>
                <a:cubicBezTo>
                  <a:pt x="16682" y="2539"/>
                  <a:pt x="16744" y="2162"/>
                  <a:pt x="16872" y="1805"/>
                </a:cubicBezTo>
                <a:cubicBezTo>
                  <a:pt x="16999" y="1448"/>
                  <a:pt x="17174" y="1134"/>
                  <a:pt x="17400" y="861"/>
                </a:cubicBezTo>
                <a:cubicBezTo>
                  <a:pt x="17625" y="590"/>
                  <a:pt x="17889" y="380"/>
                  <a:pt x="18187" y="227"/>
                </a:cubicBezTo>
                <a:cubicBezTo>
                  <a:pt x="18487" y="77"/>
                  <a:pt x="18808" y="0"/>
                  <a:pt x="19152" y="0"/>
                </a:cubicBezTo>
                <a:cubicBezTo>
                  <a:pt x="19480" y="0"/>
                  <a:pt x="19795" y="77"/>
                  <a:pt x="20095" y="227"/>
                </a:cubicBezTo>
                <a:cubicBezTo>
                  <a:pt x="20395" y="380"/>
                  <a:pt x="20656" y="590"/>
                  <a:pt x="20882" y="861"/>
                </a:cubicBezTo>
                <a:cubicBezTo>
                  <a:pt x="21108" y="1134"/>
                  <a:pt x="21285" y="1448"/>
                  <a:pt x="21412" y="1805"/>
                </a:cubicBezTo>
                <a:cubicBezTo>
                  <a:pt x="21537" y="2162"/>
                  <a:pt x="21599" y="2539"/>
                  <a:pt x="21599" y="2937"/>
                </a:cubicBezTo>
                <a:cubicBezTo>
                  <a:pt x="21599" y="3458"/>
                  <a:pt x="21499" y="3939"/>
                  <a:pt x="21295" y="4371"/>
                </a:cubicBezTo>
                <a:cubicBezTo>
                  <a:pt x="21093" y="4800"/>
                  <a:pt x="20820" y="5151"/>
                  <a:pt x="20474" y="5419"/>
                </a:cubicBezTo>
              </a:path>
            </a:pathLst>
          </a:custGeom>
          <a:solidFill>
            <a:schemeClr val="bg1"/>
          </a:solidFill>
          <a:ln>
            <a:noFill/>
          </a:ln>
          <a:effectLst/>
          <a:extLst/>
        </p:spPr>
        <p:txBody>
          <a:bodyPr lIns="15995" tIns="15995" rIns="15995" bIns="15995" anchor="ctr"/>
          <a:lstStyle/>
          <a:p>
            <a:pPr defTabSz="143828">
              <a:defRPr/>
            </a:pPr>
            <a:endParaRPr lang="es-ES" sz="900">
              <a:solidFill>
                <a:srgbClr val="44CEB9"/>
              </a:solidFill>
              <a:effectLst>
                <a:outerShdw blurRad="38100" dist="38100" dir="2700000" algn="tl">
                  <a:srgbClr val="000000"/>
                </a:outerShdw>
              </a:effectLst>
              <a:latin typeface="Gill Sans" charset="0"/>
              <a:cs typeface="Gill Sans" charset="0"/>
              <a:sym typeface="Gill Sans"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8787" y="1109383"/>
            <a:ext cx="4876800" cy="3922059"/>
          </a:xfrm>
          <a:prstGeom prst="rect">
            <a:avLst/>
          </a:prstGeom>
        </p:spPr>
      </p:pic>
      <p:sp>
        <p:nvSpPr>
          <p:cNvPr id="11" name="Title 1"/>
          <p:cNvSpPr txBox="1">
            <a:spLocks/>
          </p:cNvSpPr>
          <p:nvPr/>
        </p:nvSpPr>
        <p:spPr bwMode="auto">
          <a:xfrm>
            <a:off x="0" y="4531659"/>
            <a:ext cx="9067799"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8389" tIns="19194" rIns="38389" bIns="19194"/>
          <a:lstStyle>
            <a:lvl1pPr>
              <a:tabLst>
                <a:tab pos="4983163" algn="l"/>
              </a:tabLst>
              <a:defRPr sz="4300">
                <a:solidFill>
                  <a:schemeClr val="tx1"/>
                </a:solidFill>
                <a:latin typeface="Calibri" pitchFamily="34" charset="0"/>
                <a:ea typeface="MS PGothic" pitchFamily="34" charset="-128"/>
              </a:defRPr>
            </a:lvl1pPr>
            <a:lvl2pPr marL="742950" indent="-285750">
              <a:tabLst>
                <a:tab pos="4983163" algn="l"/>
              </a:tabLst>
              <a:defRPr sz="4300">
                <a:solidFill>
                  <a:schemeClr val="tx1"/>
                </a:solidFill>
                <a:latin typeface="Calibri" pitchFamily="34" charset="0"/>
                <a:ea typeface="MS PGothic" pitchFamily="34" charset="-128"/>
              </a:defRPr>
            </a:lvl2pPr>
            <a:lvl3pPr marL="1143000" indent="-228600">
              <a:tabLst>
                <a:tab pos="4983163" algn="l"/>
              </a:tabLst>
              <a:defRPr sz="4300">
                <a:solidFill>
                  <a:schemeClr val="tx1"/>
                </a:solidFill>
                <a:latin typeface="Calibri" pitchFamily="34" charset="0"/>
                <a:ea typeface="MS PGothic" pitchFamily="34" charset="-128"/>
              </a:defRPr>
            </a:lvl3pPr>
            <a:lvl4pPr marL="1600200" indent="-228600">
              <a:tabLst>
                <a:tab pos="4983163" algn="l"/>
              </a:tabLst>
              <a:defRPr sz="4300">
                <a:solidFill>
                  <a:schemeClr val="tx1"/>
                </a:solidFill>
                <a:latin typeface="Calibri" pitchFamily="34" charset="0"/>
                <a:ea typeface="MS PGothic" pitchFamily="34" charset="-128"/>
              </a:defRPr>
            </a:lvl4pPr>
            <a:lvl5pPr marL="2057400" indent="-228600">
              <a:tabLst>
                <a:tab pos="4983163" algn="l"/>
              </a:tabLst>
              <a:defRPr sz="4300">
                <a:solidFill>
                  <a:schemeClr val="tx1"/>
                </a:solidFill>
                <a:latin typeface="Calibri" pitchFamily="34" charset="0"/>
                <a:ea typeface="MS PGothic" pitchFamily="34" charset="-128"/>
              </a:defRPr>
            </a:lvl5pPr>
            <a:lvl6pPr marL="2514600" indent="-228600" defTabSz="1087438" fontAlgn="base">
              <a:spcBef>
                <a:spcPct val="0"/>
              </a:spcBef>
              <a:spcAft>
                <a:spcPct val="0"/>
              </a:spcAft>
              <a:tabLst>
                <a:tab pos="4983163" algn="l"/>
              </a:tabLst>
              <a:defRPr sz="4300">
                <a:solidFill>
                  <a:schemeClr val="tx1"/>
                </a:solidFill>
                <a:latin typeface="Calibri" pitchFamily="34" charset="0"/>
                <a:ea typeface="MS PGothic" pitchFamily="34" charset="-128"/>
              </a:defRPr>
            </a:lvl6pPr>
            <a:lvl7pPr marL="2971800" indent="-228600" defTabSz="1087438" fontAlgn="base">
              <a:spcBef>
                <a:spcPct val="0"/>
              </a:spcBef>
              <a:spcAft>
                <a:spcPct val="0"/>
              </a:spcAft>
              <a:tabLst>
                <a:tab pos="4983163" algn="l"/>
              </a:tabLst>
              <a:defRPr sz="4300">
                <a:solidFill>
                  <a:schemeClr val="tx1"/>
                </a:solidFill>
                <a:latin typeface="Calibri" pitchFamily="34" charset="0"/>
                <a:ea typeface="MS PGothic" pitchFamily="34" charset="-128"/>
              </a:defRPr>
            </a:lvl7pPr>
            <a:lvl8pPr marL="3429000" indent="-228600" defTabSz="1087438" fontAlgn="base">
              <a:spcBef>
                <a:spcPct val="0"/>
              </a:spcBef>
              <a:spcAft>
                <a:spcPct val="0"/>
              </a:spcAft>
              <a:tabLst>
                <a:tab pos="4983163" algn="l"/>
              </a:tabLst>
              <a:defRPr sz="4300">
                <a:solidFill>
                  <a:schemeClr val="tx1"/>
                </a:solidFill>
                <a:latin typeface="Calibri" pitchFamily="34" charset="0"/>
                <a:ea typeface="MS PGothic" pitchFamily="34" charset="-128"/>
              </a:defRPr>
            </a:lvl8pPr>
            <a:lvl9pPr marL="3886200" indent="-228600" defTabSz="1087438" fontAlgn="base">
              <a:spcBef>
                <a:spcPct val="0"/>
              </a:spcBef>
              <a:spcAft>
                <a:spcPct val="0"/>
              </a:spcAft>
              <a:tabLst>
                <a:tab pos="4983163" algn="l"/>
              </a:tabLst>
              <a:defRPr sz="4300">
                <a:solidFill>
                  <a:schemeClr val="tx1"/>
                </a:solidFill>
                <a:latin typeface="Calibri" pitchFamily="34" charset="0"/>
                <a:ea typeface="MS PGothic" pitchFamily="34" charset="-128"/>
              </a:defRPr>
            </a:lvl9pPr>
          </a:lstStyle>
          <a:p>
            <a:pPr algn="ctr">
              <a:lnSpc>
                <a:spcPct val="90000"/>
              </a:lnSpc>
            </a:pPr>
            <a:r>
              <a:rPr lang="vi-VN" sz="3700" b="1" dirty="0" smtClean="0">
                <a:solidFill>
                  <a:srgbClr val="00B050"/>
                </a:solidFill>
                <a:latin typeface="Open Sans" charset="0"/>
              </a:rPr>
              <a:t>FLUX</a:t>
            </a:r>
            <a:endParaRPr lang="en-US" sz="3700" b="1" dirty="0">
              <a:solidFill>
                <a:srgbClr val="00B050"/>
              </a:solidFill>
              <a:latin typeface="Open Sans" charset="0"/>
            </a:endParaRPr>
          </a:p>
        </p:txBody>
      </p:sp>
    </p:spTree>
    <p:extLst>
      <p:ext uri="{BB962C8B-B14F-4D97-AF65-F5344CB8AC3E}">
        <p14:creationId xmlns:p14="http://schemas.microsoft.com/office/powerpoint/2010/main" val="26822764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1000"/>
                                        <p:tgtEl>
                                          <p:spTgt spid="11"/>
                                        </p:tgtEl>
                                      </p:cBhvr>
                                    </p:animEffect>
                                    <p:anim calcmode="lin" valueType="num">
                                      <p:cBhvr>
                                        <p:cTn id="14" dur="1000" fill="hold"/>
                                        <p:tgtEl>
                                          <p:spTgt spid="11"/>
                                        </p:tgtEl>
                                        <p:attrNameLst>
                                          <p:attrName>ppt_x</p:attrName>
                                        </p:attrNameLst>
                                      </p:cBhvr>
                                      <p:tavLst>
                                        <p:tav tm="0">
                                          <p:val>
                                            <p:strVal val="#ppt_x"/>
                                          </p:val>
                                        </p:tav>
                                        <p:tav tm="100000">
                                          <p:val>
                                            <p:strVal val="#ppt_x"/>
                                          </p:val>
                                        </p:tav>
                                      </p:tavLst>
                                    </p:anim>
                                    <p:anim calcmode="lin" valueType="num">
                                      <p:cBhvr>
                                        <p:cTn id="15"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Slide Number Placeholder 5"/>
          <p:cNvSpPr>
            <a:spLocks noGrp="1"/>
          </p:cNvSpPr>
          <p:nvPr>
            <p:ph type="sldNum" sz="quarter" idx="14"/>
          </p:nvPr>
        </p:nvSpPr>
        <p:spPr bwMode="auto">
          <a:extLst>
            <a:ext uri="{91240B29-F687-4F45-9708-019B960494DF}">
              <a14:hiddenLine xmlns:a14="http://schemas.microsoft.com/office/drawing/2010/main" w="9525">
                <a:solidFill>
                  <a:srgbClr val="000000"/>
                </a:solidFill>
                <a:miter lim="800000"/>
                <a:headEnd/>
                <a:tailEnd/>
              </a14:hiddenLine>
            </a:ext>
          </a:extLst>
        </p:spPr>
        <p:txBody>
          <a:bodyPr/>
          <a:lstStyle>
            <a:lvl1pPr>
              <a:defRPr sz="1800">
                <a:solidFill>
                  <a:schemeClr val="tx1"/>
                </a:solidFill>
                <a:latin typeface="Calibri" pitchFamily="34" charset="0"/>
                <a:ea typeface="MS PGothic" pitchFamily="34" charset="-128"/>
              </a:defRPr>
            </a:lvl1pPr>
            <a:lvl2pPr marL="311965" indent="-119986">
              <a:defRPr sz="1800">
                <a:solidFill>
                  <a:schemeClr val="tx1"/>
                </a:solidFill>
                <a:latin typeface="Calibri" pitchFamily="34" charset="0"/>
                <a:ea typeface="MS PGothic" pitchFamily="34" charset="-128"/>
              </a:defRPr>
            </a:lvl2pPr>
            <a:lvl3pPr marL="479946" indent="-95989">
              <a:defRPr sz="1800">
                <a:solidFill>
                  <a:schemeClr val="tx1"/>
                </a:solidFill>
                <a:latin typeface="Calibri" pitchFamily="34" charset="0"/>
                <a:ea typeface="MS PGothic" pitchFamily="34" charset="-128"/>
              </a:defRPr>
            </a:lvl3pPr>
            <a:lvl4pPr marL="671924" indent="-95989">
              <a:defRPr sz="1800">
                <a:solidFill>
                  <a:schemeClr val="tx1"/>
                </a:solidFill>
                <a:latin typeface="Calibri" pitchFamily="34" charset="0"/>
                <a:ea typeface="MS PGothic" pitchFamily="34" charset="-128"/>
              </a:defRPr>
            </a:lvl4pPr>
            <a:lvl5pPr marL="863902" indent="-95989">
              <a:defRPr sz="1800">
                <a:solidFill>
                  <a:schemeClr val="tx1"/>
                </a:solidFill>
                <a:latin typeface="Calibri" pitchFamily="34" charset="0"/>
                <a:ea typeface="MS PGothic" pitchFamily="34" charset="-128"/>
              </a:defRPr>
            </a:lvl5pPr>
            <a:lvl6pPr marL="1055881" indent="-95989" defTabSz="456615" fontAlgn="base">
              <a:spcBef>
                <a:spcPct val="0"/>
              </a:spcBef>
              <a:spcAft>
                <a:spcPct val="0"/>
              </a:spcAft>
              <a:defRPr sz="1800">
                <a:solidFill>
                  <a:schemeClr val="tx1"/>
                </a:solidFill>
                <a:latin typeface="Calibri" pitchFamily="34" charset="0"/>
                <a:ea typeface="MS PGothic" pitchFamily="34" charset="-128"/>
              </a:defRPr>
            </a:lvl6pPr>
            <a:lvl7pPr marL="1247859" indent="-95989" defTabSz="456615" fontAlgn="base">
              <a:spcBef>
                <a:spcPct val="0"/>
              </a:spcBef>
              <a:spcAft>
                <a:spcPct val="0"/>
              </a:spcAft>
              <a:defRPr sz="1800">
                <a:solidFill>
                  <a:schemeClr val="tx1"/>
                </a:solidFill>
                <a:latin typeface="Calibri" pitchFamily="34" charset="0"/>
                <a:ea typeface="MS PGothic" pitchFamily="34" charset="-128"/>
              </a:defRPr>
            </a:lvl7pPr>
            <a:lvl8pPr marL="1439837" indent="-95989" defTabSz="456615" fontAlgn="base">
              <a:spcBef>
                <a:spcPct val="0"/>
              </a:spcBef>
              <a:spcAft>
                <a:spcPct val="0"/>
              </a:spcAft>
              <a:defRPr sz="1800">
                <a:solidFill>
                  <a:schemeClr val="tx1"/>
                </a:solidFill>
                <a:latin typeface="Calibri" pitchFamily="34" charset="0"/>
                <a:ea typeface="MS PGothic" pitchFamily="34" charset="-128"/>
              </a:defRPr>
            </a:lvl8pPr>
            <a:lvl9pPr marL="1631815" indent="-95989" defTabSz="456615" fontAlgn="base">
              <a:spcBef>
                <a:spcPct val="0"/>
              </a:spcBef>
              <a:spcAft>
                <a:spcPct val="0"/>
              </a:spcAft>
              <a:defRPr sz="1800">
                <a:solidFill>
                  <a:schemeClr val="tx1"/>
                </a:solidFill>
                <a:latin typeface="Calibri" pitchFamily="34" charset="0"/>
                <a:ea typeface="MS PGothic" pitchFamily="34" charset="-128"/>
              </a:defRPr>
            </a:lvl9pPr>
          </a:lstStyle>
          <a:p>
            <a:fld id="{F8172E41-31CC-4B44-9431-7051A80EF008}" type="slidenum">
              <a:rPr lang="en-US" sz="800">
                <a:solidFill>
                  <a:schemeClr val="bg1"/>
                </a:solidFill>
                <a:latin typeface="Open Sans" charset="0"/>
              </a:rPr>
              <a:pPr/>
              <a:t>8</a:t>
            </a:fld>
            <a:endParaRPr lang="en-US" sz="800">
              <a:solidFill>
                <a:schemeClr val="bg1"/>
              </a:solidFill>
              <a:latin typeface="Open Sans" charset="0"/>
            </a:endParaRPr>
          </a:p>
        </p:txBody>
      </p:sp>
      <p:sp>
        <p:nvSpPr>
          <p:cNvPr id="2" name="Title 1"/>
          <p:cNvSpPr>
            <a:spLocks noGrp="1"/>
          </p:cNvSpPr>
          <p:nvPr>
            <p:ph type="ctrTitle"/>
          </p:nvPr>
        </p:nvSpPr>
        <p:spPr>
          <a:xfrm>
            <a:off x="1" y="533400"/>
            <a:ext cx="9144000" cy="594519"/>
          </a:xfrm>
        </p:spPr>
        <p:txBody>
          <a:bodyPr/>
          <a:lstStyle/>
          <a:p>
            <a:r>
              <a:rPr lang="vi-VN" sz="4000" b="1" dirty="0" smtClean="0">
                <a:latin typeface="Open Sans" charset="0"/>
              </a:rPr>
              <a:t>NGUYÊN NHÂN</a:t>
            </a:r>
            <a:endParaRPr lang="en-US" sz="4000" b="1" dirty="0" smtClean="0">
              <a:latin typeface="Open Sans" charset="0"/>
            </a:endParaRPr>
          </a:p>
        </p:txBody>
      </p:sp>
      <p:sp>
        <p:nvSpPr>
          <p:cNvPr id="3" name="Subtitle 2"/>
          <p:cNvSpPr>
            <a:spLocks noGrp="1"/>
          </p:cNvSpPr>
          <p:nvPr>
            <p:ph type="subTitle" idx="1"/>
          </p:nvPr>
        </p:nvSpPr>
        <p:spPr>
          <a:xfrm>
            <a:off x="0" y="5836024"/>
            <a:ext cx="9067800" cy="869576"/>
          </a:xfrm>
        </p:spPr>
        <p:txBody>
          <a:bodyPr/>
          <a:lstStyle/>
          <a:p>
            <a:pPr marL="0" indent="0" algn="ctr">
              <a:buNone/>
            </a:pPr>
            <a:r>
              <a:rPr lang="vi-VN" dirty="0" smtClean="0">
                <a:latin typeface="Open Sans"/>
              </a:rPr>
              <a:t>Vấn đề của MVC đối với Facebook</a:t>
            </a:r>
            <a:endParaRPr lang="en-US" dirty="0" smtClean="0">
              <a:latin typeface="Open Sans"/>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1447800"/>
            <a:ext cx="7789334" cy="3886200"/>
          </a:xfrm>
          <a:prstGeom prst="rect">
            <a:avLst/>
          </a:prstGeom>
        </p:spPr>
      </p:pic>
    </p:spTree>
    <p:extLst>
      <p:ext uri="{BB962C8B-B14F-4D97-AF65-F5344CB8AC3E}">
        <p14:creationId xmlns:p14="http://schemas.microsoft.com/office/powerpoint/2010/main" val="2664374684"/>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nodeType="afterGroup">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Slide Number Placeholder 5"/>
          <p:cNvSpPr>
            <a:spLocks noGrp="1"/>
          </p:cNvSpPr>
          <p:nvPr>
            <p:ph type="sldNum" sz="quarter" idx="14"/>
          </p:nvPr>
        </p:nvSpPr>
        <p:spPr bwMode="auto">
          <a:extLst>
            <a:ext uri="{91240B29-F687-4F45-9708-019B960494DF}">
              <a14:hiddenLine xmlns:a14="http://schemas.microsoft.com/office/drawing/2010/main" w="9525">
                <a:solidFill>
                  <a:srgbClr val="000000"/>
                </a:solidFill>
                <a:miter lim="800000"/>
                <a:headEnd/>
                <a:tailEnd/>
              </a14:hiddenLine>
            </a:ext>
          </a:extLst>
        </p:spPr>
        <p:txBody>
          <a:bodyPr/>
          <a:lstStyle>
            <a:lvl1pPr>
              <a:defRPr sz="1800">
                <a:solidFill>
                  <a:schemeClr val="tx1"/>
                </a:solidFill>
                <a:latin typeface="Calibri" pitchFamily="34" charset="0"/>
                <a:ea typeface="MS PGothic" pitchFamily="34" charset="-128"/>
              </a:defRPr>
            </a:lvl1pPr>
            <a:lvl2pPr marL="311965" indent="-119986">
              <a:defRPr sz="1800">
                <a:solidFill>
                  <a:schemeClr val="tx1"/>
                </a:solidFill>
                <a:latin typeface="Calibri" pitchFamily="34" charset="0"/>
                <a:ea typeface="MS PGothic" pitchFamily="34" charset="-128"/>
              </a:defRPr>
            </a:lvl2pPr>
            <a:lvl3pPr marL="479946" indent="-95989">
              <a:defRPr sz="1800">
                <a:solidFill>
                  <a:schemeClr val="tx1"/>
                </a:solidFill>
                <a:latin typeface="Calibri" pitchFamily="34" charset="0"/>
                <a:ea typeface="MS PGothic" pitchFamily="34" charset="-128"/>
              </a:defRPr>
            </a:lvl3pPr>
            <a:lvl4pPr marL="671924" indent="-95989">
              <a:defRPr sz="1800">
                <a:solidFill>
                  <a:schemeClr val="tx1"/>
                </a:solidFill>
                <a:latin typeface="Calibri" pitchFamily="34" charset="0"/>
                <a:ea typeface="MS PGothic" pitchFamily="34" charset="-128"/>
              </a:defRPr>
            </a:lvl4pPr>
            <a:lvl5pPr marL="863902" indent="-95989">
              <a:defRPr sz="1800">
                <a:solidFill>
                  <a:schemeClr val="tx1"/>
                </a:solidFill>
                <a:latin typeface="Calibri" pitchFamily="34" charset="0"/>
                <a:ea typeface="MS PGothic" pitchFamily="34" charset="-128"/>
              </a:defRPr>
            </a:lvl5pPr>
            <a:lvl6pPr marL="1055881" indent="-95989" defTabSz="456615" fontAlgn="base">
              <a:spcBef>
                <a:spcPct val="0"/>
              </a:spcBef>
              <a:spcAft>
                <a:spcPct val="0"/>
              </a:spcAft>
              <a:defRPr sz="1800">
                <a:solidFill>
                  <a:schemeClr val="tx1"/>
                </a:solidFill>
                <a:latin typeface="Calibri" pitchFamily="34" charset="0"/>
                <a:ea typeface="MS PGothic" pitchFamily="34" charset="-128"/>
              </a:defRPr>
            </a:lvl6pPr>
            <a:lvl7pPr marL="1247859" indent="-95989" defTabSz="456615" fontAlgn="base">
              <a:spcBef>
                <a:spcPct val="0"/>
              </a:spcBef>
              <a:spcAft>
                <a:spcPct val="0"/>
              </a:spcAft>
              <a:defRPr sz="1800">
                <a:solidFill>
                  <a:schemeClr val="tx1"/>
                </a:solidFill>
                <a:latin typeface="Calibri" pitchFamily="34" charset="0"/>
                <a:ea typeface="MS PGothic" pitchFamily="34" charset="-128"/>
              </a:defRPr>
            </a:lvl7pPr>
            <a:lvl8pPr marL="1439837" indent="-95989" defTabSz="456615" fontAlgn="base">
              <a:spcBef>
                <a:spcPct val="0"/>
              </a:spcBef>
              <a:spcAft>
                <a:spcPct val="0"/>
              </a:spcAft>
              <a:defRPr sz="1800">
                <a:solidFill>
                  <a:schemeClr val="tx1"/>
                </a:solidFill>
                <a:latin typeface="Calibri" pitchFamily="34" charset="0"/>
                <a:ea typeface="MS PGothic" pitchFamily="34" charset="-128"/>
              </a:defRPr>
            </a:lvl8pPr>
            <a:lvl9pPr marL="1631815" indent="-95989" defTabSz="456615" fontAlgn="base">
              <a:spcBef>
                <a:spcPct val="0"/>
              </a:spcBef>
              <a:spcAft>
                <a:spcPct val="0"/>
              </a:spcAft>
              <a:defRPr sz="1800">
                <a:solidFill>
                  <a:schemeClr val="tx1"/>
                </a:solidFill>
                <a:latin typeface="Calibri" pitchFamily="34" charset="0"/>
                <a:ea typeface="MS PGothic" pitchFamily="34" charset="-128"/>
              </a:defRPr>
            </a:lvl9pPr>
          </a:lstStyle>
          <a:p>
            <a:fld id="{F8172E41-31CC-4B44-9431-7051A80EF008}" type="slidenum">
              <a:rPr lang="en-US" sz="800">
                <a:solidFill>
                  <a:schemeClr val="bg1"/>
                </a:solidFill>
                <a:latin typeface="Open Sans" charset="0"/>
              </a:rPr>
              <a:pPr/>
              <a:t>9</a:t>
            </a:fld>
            <a:endParaRPr lang="en-US" sz="800">
              <a:solidFill>
                <a:schemeClr val="bg1"/>
              </a:solidFill>
              <a:latin typeface="Open Sans" charset="0"/>
            </a:endParaRPr>
          </a:p>
        </p:txBody>
      </p:sp>
      <p:sp>
        <p:nvSpPr>
          <p:cNvPr id="2" name="Title 1"/>
          <p:cNvSpPr>
            <a:spLocks noGrp="1"/>
          </p:cNvSpPr>
          <p:nvPr>
            <p:ph type="ctrTitle"/>
          </p:nvPr>
        </p:nvSpPr>
        <p:spPr>
          <a:xfrm>
            <a:off x="1" y="533400"/>
            <a:ext cx="9144000" cy="594519"/>
          </a:xfrm>
        </p:spPr>
        <p:txBody>
          <a:bodyPr/>
          <a:lstStyle/>
          <a:p>
            <a:r>
              <a:rPr lang="vi-VN" sz="4000" b="1" dirty="0" smtClean="0">
                <a:latin typeface="Open Sans" charset="0"/>
              </a:rPr>
              <a:t>GIẢI QUYẾT</a:t>
            </a:r>
            <a:endParaRPr lang="en-US" sz="4000" b="1" dirty="0" smtClean="0">
              <a:latin typeface="Open Sans" charset="0"/>
            </a:endParaRPr>
          </a:p>
        </p:txBody>
      </p:sp>
      <p:sp>
        <p:nvSpPr>
          <p:cNvPr id="3" name="Subtitle 2"/>
          <p:cNvSpPr>
            <a:spLocks noGrp="1"/>
          </p:cNvSpPr>
          <p:nvPr>
            <p:ph type="subTitle" idx="1"/>
          </p:nvPr>
        </p:nvSpPr>
        <p:spPr>
          <a:xfrm>
            <a:off x="0" y="5405718"/>
            <a:ext cx="9067800" cy="1048870"/>
          </a:xfrm>
        </p:spPr>
        <p:txBody>
          <a:bodyPr/>
          <a:lstStyle/>
          <a:p>
            <a:pPr marL="0" indent="0" algn="ctr">
              <a:buNone/>
            </a:pPr>
            <a:r>
              <a:rPr lang="vi-VN" dirty="0" smtClean="0">
                <a:latin typeface="Open Sans"/>
              </a:rPr>
              <a:t>Mô hình Flux do Facbook đề ra</a:t>
            </a:r>
            <a:endParaRPr lang="en-US" dirty="0" smtClean="0">
              <a:latin typeface="Open Sans"/>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1524000"/>
            <a:ext cx="8229600" cy="3352800"/>
          </a:xfrm>
          <a:prstGeom prst="rect">
            <a:avLst/>
          </a:prstGeom>
        </p:spPr>
      </p:pic>
    </p:spTree>
    <p:extLst>
      <p:ext uri="{BB962C8B-B14F-4D97-AF65-F5344CB8AC3E}">
        <p14:creationId xmlns:p14="http://schemas.microsoft.com/office/powerpoint/2010/main" val="272974291"/>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nodeType="afterGroup">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676</TotalTime>
  <Words>268</Words>
  <Application>Microsoft Office PowerPoint</Application>
  <PresentationFormat>On-screen Show (4:3)</PresentationFormat>
  <Paragraphs>60</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ỨNG DỤNG PHÂN TÁN</vt:lpstr>
      <vt:lpstr>NỘI DUNG CHÍNH</vt:lpstr>
      <vt:lpstr>PowerPoint Presentation</vt:lpstr>
      <vt:lpstr>TỔNG QUAN</vt:lpstr>
      <vt:lpstr>LỢI THẾ</vt:lpstr>
      <vt:lpstr>CÁC ĐẶC TRƯNG</vt:lpstr>
      <vt:lpstr>PowerPoint Presentation</vt:lpstr>
      <vt:lpstr>NGUYÊN NHÂN</vt:lpstr>
      <vt:lpstr>GIẢI QUYẾT</vt:lpstr>
      <vt:lpstr>TỔNG QUAN</vt:lpstr>
      <vt:lpstr>CÁC THÀNH PHẦN CƠ BẢN</vt:lpstr>
      <vt:lpstr>ACTION</vt:lpstr>
      <vt:lpstr>DISPATCHER</vt:lpstr>
      <vt:lpstr>STORE</vt:lpstr>
      <vt:lpstr>VIEW</vt:lpstr>
      <vt:lpstr>DATA FLOW</vt:lpstr>
      <vt:lpstr>FLUX VÀ MVC</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home</dc:creator>
  <cp:lastModifiedBy>home</cp:lastModifiedBy>
  <cp:revision>60</cp:revision>
  <dcterms:created xsi:type="dcterms:W3CDTF">2016-12-19T10:29:48Z</dcterms:created>
  <dcterms:modified xsi:type="dcterms:W3CDTF">2017-04-27T18:01:47Z</dcterms:modified>
</cp:coreProperties>
</file>