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2" r:id="rId4"/>
    <p:sldId id="264" r:id="rId5"/>
    <p:sldId id="263" r:id="rId6"/>
    <p:sldId id="261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1856" autoAdjust="0"/>
  </p:normalViewPr>
  <p:slideViewPr>
    <p:cSldViewPr snapToGrid="0">
      <p:cViewPr varScale="1">
        <p:scale>
          <a:sx n="76" d="100"/>
          <a:sy n="76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React Native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758F-D5EB-4679-A0F5-C3BA86433ED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871C-B2D1-4BD7-9E68-BDAD85E9B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79785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React Native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E093-6C48-42D8-B0C8-115F1ACE9832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5FB1-18B2-4DE4-A0F9-37F406A64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901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25FB1-18B2-4DE4-A0F9-37F406A641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React Native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00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25FB1-18B2-4DE4-A0F9-37F406A641F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React Native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0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BA1F-5C8D-42BF-BDA2-719F15D3C1EA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8F06-CD35-4492-B5BA-10535D291E0E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7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ED4-A8FA-4563-9B0C-415CBF83E298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39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EF29-B40F-4DDD-A33E-7CDE9017FE83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4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B0EA-5246-4C60-8D45-899D8F3C54C8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01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6AAA-9D86-4B63-B6E8-B8BC67A3E517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1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63E-DAAC-493D-929E-96311898F080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5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AEB5-482D-4F9D-821A-5E9F5D20DB04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79AF-99BA-47DF-9CB0-19170EBA6F54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5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BE67-79F8-4E66-AF3F-46B90A4A703E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3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C48C-A7BE-49B9-8E37-DBB04913FFFB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2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7727-7428-4912-B6B0-28761B10A798}" type="datetime1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00B2-822E-4C10-BF60-1FF7BCF5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8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6973" y="1582354"/>
            <a:ext cx="6701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SEMINER MÔN HỌC ỨNG DỤNG PHÂN TÁN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LẬP TRÌNH ỨNG DỤNG DI ĐỘNG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8633" y="5093131"/>
            <a:ext cx="387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-1412270: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Kiệt</a:t>
            </a:r>
            <a:endParaRPr lang="en-US" dirty="0" smtClean="0"/>
          </a:p>
          <a:p>
            <a:r>
              <a:rPr lang="en-US" dirty="0" smtClean="0"/>
              <a:t>-1412140: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</a:t>
            </a:r>
            <a:r>
              <a:rPr lang="en-US" dirty="0" err="1" smtClean="0"/>
              <a:t>Hà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1431" y="6169658"/>
            <a:ext cx="2552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2016-2017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61361" y="163773"/>
            <a:ext cx="348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algn="ctr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218" y="198046"/>
            <a:ext cx="1558247" cy="122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1626" y="2658881"/>
            <a:ext cx="5501148" cy="24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4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79230"/>
            <a:ext cx="564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Thuyết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design pattern: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TextInput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DatePicker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8249" y="2981938"/>
            <a:ext cx="5065302" cy="2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CHỨC NĂNG LÀM ĐƯỢC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(search) qua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Filter.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firebase.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firebase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quay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833" y="1903751"/>
            <a:ext cx="1145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GOTO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BACK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104" y="2488368"/>
            <a:ext cx="2919359" cy="41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6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6973" y="1582354"/>
            <a:ext cx="6701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SEMINER MÔN HỌC ỨNG DỤNG PHÂN TÁN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LẬP TRÌNH ỨNG DỤNG DI ĐỘNG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8633" y="5093131"/>
            <a:ext cx="387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-1412270: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Kiệt</a:t>
            </a:r>
            <a:endParaRPr lang="en-US" dirty="0" smtClean="0"/>
          </a:p>
          <a:p>
            <a:r>
              <a:rPr lang="en-US" dirty="0" smtClean="0"/>
              <a:t>-1412140: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</a:t>
            </a:r>
            <a:r>
              <a:rPr lang="en-US" dirty="0" err="1" smtClean="0"/>
              <a:t>Hà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1431" y="6169658"/>
            <a:ext cx="2552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2016-2017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61361" y="163773"/>
            <a:ext cx="348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algn="ctr"/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218" y="198046"/>
            <a:ext cx="1558247" cy="1224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1626" y="2658881"/>
            <a:ext cx="5501148" cy="24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4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2065" y="1430595"/>
            <a:ext cx="459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NỘI DUNG TRÌNH BÀY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2349" y="2536723"/>
            <a:ext cx="408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GiớI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thiệu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8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45144"/>
            <a:ext cx="62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REACT NATIVE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5496" y="2758574"/>
            <a:ext cx="4498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React-native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framewokd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android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Live </a:t>
            </a:r>
            <a:r>
              <a:rPr lang="en-US" sz="2800" dirty="0" err="1"/>
              <a:t>Reaload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5135" y="2758574"/>
            <a:ext cx="3628416" cy="29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9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598593"/>
            <a:ext cx="569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360" y="2970177"/>
            <a:ext cx="4358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Gồm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có</a:t>
            </a:r>
            <a:r>
              <a:rPr lang="en-US" sz="2400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Java-Script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2336" y="2397452"/>
            <a:ext cx="1739701" cy="1739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5386" y="413715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436360"/>
            <a:ext cx="438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ƯU VÀ KHUYẾT ĐIỂM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490852"/>
            <a:ext cx="5265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/>
              <a:t>Ưu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trải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Native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Java-script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Web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0509" y="2420105"/>
            <a:ext cx="2123083" cy="31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53325"/>
            <a:ext cx="438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ƯU VÀ KHUYẾT ĐIỂM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24782"/>
            <a:ext cx="4896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Khuyết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và</a:t>
            </a:r>
            <a:r>
              <a:rPr lang="en-US" sz="2400" dirty="0" smtClean="0"/>
              <a:t>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xậy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9141" y="2640371"/>
            <a:ext cx="4064410" cy="2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7" y="1313231"/>
            <a:ext cx="77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355" y="2130287"/>
            <a:ext cx="564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Gồm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1: import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endParaRPr lang="en-US" sz="2400" dirty="0" smtClean="0"/>
          </a:p>
          <a:p>
            <a:pPr lvl="1"/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react, component, </a:t>
            </a:r>
            <a:r>
              <a:rPr lang="en-US" sz="2400" dirty="0" err="1" smtClean="0"/>
              <a:t>các</a:t>
            </a:r>
            <a:r>
              <a:rPr lang="en-US" sz="2400" dirty="0" smtClean="0"/>
              <a:t> label, </a:t>
            </a:r>
            <a:r>
              <a:rPr lang="en-US" sz="2400" dirty="0" err="1" smtClean="0"/>
              <a:t>các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combonent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2: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code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0683" y="4438611"/>
            <a:ext cx="4807976" cy="20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2065" y="1430595"/>
            <a:ext cx="459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NỘI DUNG TRÌNH BÀY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2349" y="2536723"/>
            <a:ext cx="408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GiớI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thiệu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Xây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dựng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8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13231"/>
            <a:ext cx="762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33675"/>
            <a:ext cx="5117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Component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Project:</a:t>
            </a:r>
          </a:p>
          <a:p>
            <a:pPr algn="just"/>
            <a:r>
              <a:rPr lang="en-US" sz="2400" dirty="0"/>
              <a:t>	</a:t>
            </a:r>
            <a:r>
              <a:rPr lang="en-US" sz="2400" i="1" dirty="0" err="1" smtClean="0"/>
              <a:t>Gồm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mục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	Screen,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file .</a:t>
            </a:r>
            <a:r>
              <a:rPr lang="en-US" sz="2400" i="1" dirty="0" err="1" smtClean="0"/>
              <a:t>api</a:t>
            </a:r>
            <a:r>
              <a:rPr lang="en-US" sz="2400" i="1" dirty="0"/>
              <a:t>	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đến</a:t>
            </a:r>
            <a:r>
              <a:rPr lang="en-US" sz="2400" i="1" dirty="0" smtClean="0"/>
              <a:t> Database </a:t>
            </a:r>
            <a:r>
              <a:rPr lang="en-US" sz="2400" i="1" dirty="0" err="1" smtClean="0"/>
              <a:t>và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mục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/>
              <a:t> </a:t>
            </a:r>
            <a:r>
              <a:rPr lang="en-US" sz="2400" i="1" dirty="0" err="1" smtClean="0"/>
              <a:t>cùng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style </a:t>
            </a:r>
            <a:r>
              <a:rPr lang="en-US" sz="2400" i="1" dirty="0" err="1" smtClean="0"/>
              <a:t>định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nghĩa</a:t>
            </a:r>
            <a:r>
              <a:rPr lang="en-US" sz="2400" i="1" dirty="0" smtClean="0"/>
              <a:t> CSS.</a:t>
            </a:r>
          </a:p>
          <a:p>
            <a:pPr algn="just"/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3: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8036" y="2333676"/>
            <a:ext cx="2540012" cy="4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211398"/>
            <a:ext cx="756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9" y="2359742"/>
            <a:ext cx="4365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giữa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Component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Nagivator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7822" y="2204317"/>
            <a:ext cx="4035729" cy="29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90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79230"/>
            <a:ext cx="564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Thuyết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design pattern: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TextInput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DatePicker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8249" y="2981938"/>
            <a:ext cx="5065302" cy="2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CHỨC NĂNG LÀM ĐƯỢC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(search) qua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Filter.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firebase.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firebase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quay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833" y="1903751"/>
            <a:ext cx="1145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GOTO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BACK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104" y="2488368"/>
            <a:ext cx="2919359" cy="418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69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675" y="2038662"/>
            <a:ext cx="114225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7880" y="2173572"/>
            <a:ext cx="2642172" cy="45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386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743" y="2233534"/>
            <a:ext cx="3192905" cy="407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48525"/>
            <a:ext cx="1181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GridView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6518" y="2031869"/>
            <a:ext cx="2698230" cy="477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9238" y="1166733"/>
            <a:ext cx="76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936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1883" y="1978702"/>
            <a:ext cx="2684596" cy="468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45144"/>
            <a:ext cx="622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VỀ REACT NATIVE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5496" y="2758574"/>
            <a:ext cx="4498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React-native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framewokd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android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Live </a:t>
            </a:r>
            <a:r>
              <a:rPr lang="en-US" sz="2800" dirty="0" err="1"/>
              <a:t>Reaload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5135" y="2758574"/>
            <a:ext cx="3628416" cy="29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9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598593"/>
            <a:ext cx="569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React native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360" y="2970177"/>
            <a:ext cx="4358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Gồm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có</a:t>
            </a:r>
            <a:r>
              <a:rPr lang="en-US" sz="2400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Java-Script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2336" y="2397452"/>
            <a:ext cx="1739701" cy="1739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5386" y="413715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436360"/>
            <a:ext cx="438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ƯU VÀ KHUYẾT ĐIỂM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490852"/>
            <a:ext cx="5265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/>
              <a:t>Ưu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trải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Native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Java-script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Web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0509" y="2420105"/>
            <a:ext cx="2123083" cy="31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53325"/>
            <a:ext cx="438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ƯU VÀ KHUYẾT ĐIỂM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24782"/>
            <a:ext cx="4896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Khuyết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và</a:t>
            </a:r>
            <a:r>
              <a:rPr lang="en-US" sz="2400" dirty="0" smtClean="0"/>
              <a:t>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xậy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9141" y="2640371"/>
            <a:ext cx="4064410" cy="2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7" y="1313231"/>
            <a:ext cx="77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355" y="2130287"/>
            <a:ext cx="564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Gồm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1: import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endParaRPr lang="en-US" sz="2400" dirty="0" smtClean="0"/>
          </a:p>
          <a:p>
            <a:pPr lvl="1"/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react, component, </a:t>
            </a:r>
            <a:r>
              <a:rPr lang="en-US" sz="2400" dirty="0" err="1" smtClean="0"/>
              <a:t>các</a:t>
            </a:r>
            <a:r>
              <a:rPr lang="en-US" sz="2400" dirty="0" smtClean="0"/>
              <a:t> label, </a:t>
            </a:r>
            <a:r>
              <a:rPr lang="en-US" sz="2400" dirty="0" err="1" smtClean="0"/>
              <a:t>các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combonent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2: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code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0683" y="4438611"/>
            <a:ext cx="4807976" cy="20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313231"/>
            <a:ext cx="762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8" y="2333675"/>
            <a:ext cx="5117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Phần</a:t>
            </a:r>
            <a:r>
              <a:rPr lang="en-US" sz="2400" dirty="0" smtClean="0"/>
              <a:t> Component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Project:</a:t>
            </a:r>
          </a:p>
          <a:p>
            <a:pPr algn="just"/>
            <a:r>
              <a:rPr lang="en-US" sz="2400" dirty="0"/>
              <a:t>	</a:t>
            </a:r>
            <a:r>
              <a:rPr lang="en-US" sz="2400" i="1" dirty="0" err="1" smtClean="0"/>
              <a:t>Gồm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mục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	Screen,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file .</a:t>
            </a:r>
            <a:r>
              <a:rPr lang="en-US" sz="2400" i="1" dirty="0" err="1" smtClean="0"/>
              <a:t>api</a:t>
            </a:r>
            <a:r>
              <a:rPr lang="en-US" sz="2400" i="1" dirty="0"/>
              <a:t>	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nối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đến</a:t>
            </a:r>
            <a:r>
              <a:rPr lang="en-US" sz="2400" i="1" dirty="0" smtClean="0"/>
              <a:t> Database </a:t>
            </a:r>
            <a:r>
              <a:rPr lang="en-US" sz="2400" i="1" dirty="0" err="1" smtClean="0"/>
              <a:t>và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thư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mục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chứa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hình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ảnh</a:t>
            </a:r>
            <a:r>
              <a:rPr lang="en-US" sz="2400" i="1" dirty="0"/>
              <a:t> </a:t>
            </a:r>
            <a:r>
              <a:rPr lang="en-US" sz="2400" i="1" dirty="0" err="1" smtClean="0"/>
              <a:t>cùng</a:t>
            </a:r>
            <a:r>
              <a:rPr lang="en-US" sz="2400" i="1" dirty="0" smtClean="0"/>
              <a:t> 	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style </a:t>
            </a:r>
            <a:r>
              <a:rPr lang="en-US" sz="2400" i="1" dirty="0" err="1" smtClean="0"/>
              <a:t>định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nghĩa</a:t>
            </a:r>
            <a:r>
              <a:rPr lang="en-US" sz="2400" i="1" dirty="0" smtClean="0"/>
              <a:t> CSS.</a:t>
            </a:r>
          </a:p>
          <a:p>
            <a:pPr algn="just"/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Bước</a:t>
            </a:r>
            <a:r>
              <a:rPr lang="en-US" sz="2400" dirty="0" smtClean="0"/>
              <a:t> 3: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</a:t>
            </a:r>
            <a:r>
              <a:rPr lang="en-US" sz="2400" dirty="0" smtClean="0"/>
              <a:t> Register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Component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8036" y="2333676"/>
            <a:ext cx="2540012" cy="4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716" y="250723"/>
            <a:ext cx="24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tán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97311"/>
            <a:ext cx="14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React Native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66831" y="33203"/>
            <a:ext cx="933440" cy="933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9238" y="1211398"/>
            <a:ext cx="756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CÁCH XÂY DỰNG CHỨC NĂNG CƠ BẢN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9239" y="2359742"/>
            <a:ext cx="4365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giữa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Component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Nagivator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7822" y="2204317"/>
            <a:ext cx="4035729" cy="29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90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992</Words>
  <Application>Microsoft Office PowerPoint</Application>
  <PresentationFormat>Custom</PresentationFormat>
  <Paragraphs>194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CÁC CHỨC NĂNG LÀM ĐƯỢC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CÁC CHỨC NĂNG LÀM ĐƯỢC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</dc:creator>
  <cp:lastModifiedBy>Ha C O Hai</cp:lastModifiedBy>
  <cp:revision>23</cp:revision>
  <dcterms:created xsi:type="dcterms:W3CDTF">2017-05-07T20:11:18Z</dcterms:created>
  <dcterms:modified xsi:type="dcterms:W3CDTF">2017-05-07T16:43:51Z</dcterms:modified>
</cp:coreProperties>
</file>