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6" r:id="rId10"/>
    <p:sldId id="274" r:id="rId11"/>
    <p:sldId id="267" r:id="rId12"/>
    <p:sldId id="275" r:id="rId13"/>
    <p:sldId id="269" r:id="rId14"/>
    <p:sldId id="276" r:id="rId15"/>
    <p:sldId id="271" r:id="rId16"/>
    <p:sldId id="277" r:id="rId17"/>
    <p:sldId id="278" r:id="rId18"/>
    <p:sldId id="279" r:id="rId19"/>
    <p:sldId id="280" r:id="rId20"/>
    <p:sldId id="272" r:id="rId21"/>
    <p:sldId id="273" r:id="rId22"/>
    <p:sldId id="265" r:id="rId23"/>
    <p:sldId id="281" r:id="rId24"/>
    <p:sldId id="282" r:id="rId25"/>
    <p:sldId id="296" r:id="rId26"/>
    <p:sldId id="297" r:id="rId27"/>
    <p:sldId id="299" r:id="rId28"/>
    <p:sldId id="283" r:id="rId29"/>
    <p:sldId id="284" r:id="rId30"/>
    <p:sldId id="285" r:id="rId31"/>
    <p:sldId id="300" r:id="rId32"/>
    <p:sldId id="287" r:id="rId33"/>
    <p:sldId id="286" r:id="rId34"/>
    <p:sldId id="288" r:id="rId35"/>
    <p:sldId id="289" r:id="rId36"/>
    <p:sldId id="303" r:id="rId37"/>
    <p:sldId id="290" r:id="rId38"/>
    <p:sldId id="291" r:id="rId39"/>
    <p:sldId id="293" r:id="rId40"/>
    <p:sldId id="301" r:id="rId41"/>
    <p:sldId id="294" r:id="rId42"/>
    <p:sldId id="302" r:id="rId43"/>
    <p:sldId id="29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557" autoAdjust="0"/>
  </p:normalViewPr>
  <p:slideViewPr>
    <p:cSldViewPr snapToGrid="0">
      <p:cViewPr varScale="1">
        <p:scale>
          <a:sx n="50" d="100"/>
          <a:sy n="50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D3C8-14C2-4D15-9017-CD09FED01CA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55FAA-7B11-4C05-A6D0-08C3AEC68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7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A52BD-89F4-40D3-9256-821AADCA288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DB6EE-6CDE-4514-A6C5-82E622F5E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38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Xin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smartphone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7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1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5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component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5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20kg </a:t>
            </a:r>
            <a:r>
              <a:rPr lang="en-US" dirty="0" err="1"/>
              <a:t>lên</a:t>
            </a:r>
            <a:r>
              <a:rPr lang="en-US" dirty="0"/>
              <a:t> 20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69kg 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props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component cha </a:t>
            </a:r>
            <a:r>
              <a:rPr lang="en-US" dirty="0" err="1"/>
              <a:t>xuống</a:t>
            </a:r>
            <a:r>
              <a:rPr lang="en-US" dirty="0"/>
              <a:t> component con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/>
              <a:t>State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constructor </a:t>
            </a:r>
            <a:r>
              <a:rPr lang="en-US" dirty="0" err="1"/>
              <a:t>của</a:t>
            </a:r>
            <a:r>
              <a:rPr lang="en-US" dirty="0"/>
              <a:t> component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render()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xem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render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8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9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0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file HTML </a:t>
            </a:r>
            <a:r>
              <a:rPr lang="en-US" dirty="0" err="1"/>
              <a:t>của</a:t>
            </a:r>
            <a:r>
              <a:rPr lang="en-US" dirty="0"/>
              <a:t> ta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CSS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csss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file HTML </a:t>
            </a:r>
            <a:r>
              <a:rPr lang="en-US" dirty="0" err="1"/>
              <a:t>của</a:t>
            </a:r>
            <a:r>
              <a:rPr lang="en-US" dirty="0"/>
              <a:t> ta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CSS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csss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mobile </a:t>
            </a:r>
            <a:r>
              <a:rPr lang="en-US" dirty="0" err="1"/>
              <a:t>đã</a:t>
            </a:r>
            <a:r>
              <a:rPr lang="en-US" dirty="0"/>
              <a:t> v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qua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desktop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(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mobile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7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.</a:t>
            </a: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chia 1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chia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tèo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chia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chia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ý </a:t>
            </a:r>
            <a:r>
              <a:rPr lang="en-US" dirty="0" err="1"/>
              <a:t>bạn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7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12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6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67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1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8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4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seminar </a:t>
            </a:r>
            <a:r>
              <a:rPr lang="en-US" dirty="0" err="1"/>
              <a:t>tụi</a:t>
            </a:r>
            <a:r>
              <a:rPr lang="en-US" dirty="0"/>
              <a:t> 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lôi</a:t>
            </a:r>
            <a:r>
              <a:rPr lang="en-US" dirty="0"/>
              <a:t> </a:t>
            </a:r>
            <a:r>
              <a:rPr lang="en-US" dirty="0" err="1"/>
              <a:t>cuốn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JavaScript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bao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Cross Platform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6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6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1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Redux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vi-V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thư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trên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tư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tưởng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đôi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hảo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4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8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Cross platform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single base code . </a:t>
            </a:r>
            <a:r>
              <a:rPr lang="en-US" dirty="0" err="1"/>
              <a:t>Một</a:t>
            </a:r>
            <a:r>
              <a:rPr lang="en-US" dirty="0"/>
              <a:t> Cross platform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native app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, Ionic </a:t>
            </a:r>
            <a:r>
              <a:rPr lang="en-US" dirty="0" err="1"/>
              <a:t>và</a:t>
            </a:r>
            <a:r>
              <a:rPr lang="en-US" dirty="0"/>
              <a:t> React Native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React Native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react native </a:t>
            </a:r>
            <a:r>
              <a:rPr lang="en-US" dirty="0" err="1"/>
              <a:t>rồi</a:t>
            </a:r>
            <a:r>
              <a:rPr lang="en-US" dirty="0"/>
              <a:t>. Hi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react native.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react native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search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google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React Native </a:t>
            </a:r>
            <a:r>
              <a:rPr lang="en-US" dirty="0" err="1"/>
              <a:t>bạn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link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react native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react native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nhé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đống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google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React Native </a:t>
            </a:r>
            <a:r>
              <a:rPr lang="en-US" dirty="0" err="1"/>
              <a:t>là</a:t>
            </a:r>
            <a:r>
              <a:rPr lang="en-US" dirty="0"/>
              <a:t>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JavaScript. 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sang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mobile.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qua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Native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2012 Zuckerberg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HTML5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native app.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HTML5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hybrid app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performance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native app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2015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s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React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Native App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React Native </a:t>
            </a:r>
            <a:r>
              <a:rPr lang="en-US" dirty="0" err="1"/>
              <a:t>cho</a:t>
            </a:r>
            <a:r>
              <a:rPr lang="en-US" dirty="0"/>
              <a:t> IOS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3 </a:t>
            </a:r>
            <a:r>
              <a:rPr lang="en-US" dirty="0" err="1"/>
              <a:t>năm</a:t>
            </a:r>
            <a:r>
              <a:rPr lang="en-US" dirty="0"/>
              <a:t> 2015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RN </a:t>
            </a:r>
            <a:r>
              <a:rPr lang="en-US" dirty="0" err="1"/>
              <a:t>cho</a:t>
            </a:r>
            <a:r>
              <a:rPr lang="en-US" dirty="0"/>
              <a:t> Android. </a:t>
            </a:r>
            <a:r>
              <a:rPr lang="en-US" dirty="0" err="1"/>
              <a:t>Vậy</a:t>
            </a:r>
            <a:r>
              <a:rPr lang="en-US" dirty="0"/>
              <a:t> React Native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đừng</a:t>
            </a:r>
            <a:r>
              <a:rPr lang="en-US" dirty="0"/>
              <a:t> lo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khủng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đừng</a:t>
            </a:r>
            <a:r>
              <a:rPr lang="en-US" dirty="0"/>
              <a:t> lo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Comand</a:t>
            </a:r>
            <a:r>
              <a:rPr lang="en-US" dirty="0"/>
              <a:t> Line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native.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DB6EE-6CDE-4514-A6C5-82E622F5E9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844-43F4-42FB-9EBE-DA64FE06D2B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7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F975-B598-45F5-BE33-CBDC185F6E18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51B4-B654-4CB2-8C9B-8D66343E976F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9D9-86E6-476B-9C28-13B5805358A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2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F623-CEFE-480F-ACA2-FC86053C045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56D0-2391-44C8-BC86-C7B3C56E3109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EEFD-21C1-4945-96AF-DDFA203CE551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30B4-3BFF-4C72-ACE6-2246F221EB1B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85D9-8C6A-4259-905E-E7FC02AC2CB1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5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4C39-46B8-4813-9A5A-0BFDB36CD3D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A53-FC16-474E-8D3D-A00259E1C76C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993A-A9DB-4FF0-829E-37BF90AA98D2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gi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745588"/>
            <a:ext cx="9418320" cy="57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1470025"/>
            <a:ext cx="9418320" cy="3840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5143500"/>
            <a:ext cx="9418320" cy="14668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‘The biggest mistake we’ve made as a company is betting on HTML5 over native’ -Facebook’s Zuckerberg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647700"/>
            <a:ext cx="8477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712913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Getting Started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Installing Dependencies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48422"/>
            <a:ext cx="9418320" cy="5082540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4000" dirty="0"/>
              <a:t>iOS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	</a:t>
            </a:r>
            <a:r>
              <a:rPr lang="en-US" sz="2800" dirty="0"/>
              <a:t>Buy Mac and enjoy your life </a:t>
            </a:r>
            <a:r>
              <a:rPr lang="en-US" sz="2800" dirty="0">
                <a:sym typeface="Wingdings" panose="05000000000000000000" pitchFamily="2" charset="2"/>
              </a:rPr>
              <a:t>  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	Install node, watchman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	Install </a:t>
            </a:r>
            <a:r>
              <a:rPr lang="en-US" sz="2800" dirty="0" err="1"/>
              <a:t>Xcode</a:t>
            </a:r>
            <a:r>
              <a:rPr lang="en-US" sz="2800" dirty="0"/>
              <a:t>  via Mac App Store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4000" dirty="0"/>
              <a:t>Android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	</a:t>
            </a:r>
            <a:r>
              <a:rPr lang="en-US" sz="2800" dirty="0"/>
              <a:t>Linux, Windows, </a:t>
            </a:r>
            <a:r>
              <a:rPr lang="en-US" sz="2800" dirty="0" err="1"/>
              <a:t>MacOS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	Install Node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	Install Android Studio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Installing React Native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484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ình chữ nhật 4"/>
          <p:cNvSpPr/>
          <p:nvPr/>
        </p:nvSpPr>
        <p:spPr>
          <a:xfrm>
            <a:off x="1261872" y="1273810"/>
            <a:ext cx="9418319" cy="5082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</a:rPr>
              <a:t>npm</a:t>
            </a:r>
            <a:r>
              <a:rPr lang="en-US" sz="2800" dirty="0">
                <a:solidFill>
                  <a:schemeClr val="tx1"/>
                </a:solidFill>
              </a:rPr>
              <a:t> install -g react-native-cli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react-native </a:t>
            </a:r>
            <a:r>
              <a:rPr lang="en-US" sz="2800" dirty="0" err="1">
                <a:solidFill>
                  <a:schemeClr val="tx1"/>
                </a:solidFill>
              </a:rPr>
              <a:t>init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HelloWorldApp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cd </a:t>
            </a:r>
            <a:r>
              <a:rPr lang="en-US" sz="2800" dirty="0" err="1">
                <a:solidFill>
                  <a:schemeClr val="tx1"/>
                </a:solidFill>
              </a:rPr>
              <a:t>HelloWorldApp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react-native run-android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react-native run-</a:t>
            </a:r>
            <a:r>
              <a:rPr lang="en-US" sz="2800" dirty="0" err="1">
                <a:solidFill>
                  <a:schemeClr val="tx1"/>
                </a:solidFill>
              </a:rPr>
              <a:t>ios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1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-317103"/>
            <a:ext cx="4495800" cy="76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952500" y="0"/>
            <a:ext cx="10668000" cy="11049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Organizing a RN project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112520" y="1506538"/>
            <a:ext cx="9418320" cy="484981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dirty="0"/>
              <a:t> app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3000" dirty="0"/>
              <a:t>Components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3000" dirty="0"/>
              <a:t>Config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3000" dirty="0"/>
              <a:t>Styles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3000" dirty="0"/>
              <a:t>Images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dirty="0"/>
              <a:t>android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dirty="0" err="1"/>
              <a:t>ios</a:t>
            </a:r>
            <a:r>
              <a:rPr lang="en-US" sz="3600" dirty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dirty="0"/>
              <a:t>index.android.js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dirty="0"/>
              <a:t>index.ios.js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dirty="0"/>
          </a:p>
          <a:p>
            <a:pPr algn="l"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6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Basic concepts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48422"/>
            <a:ext cx="9418320" cy="508254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4800" dirty="0"/>
              <a:t>Component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4800" dirty="0"/>
              <a:t>Style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4800" dirty="0"/>
              <a:t>Navigation (0.44)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4800" dirty="0"/>
              <a:t>List View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6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52322" y="3882072"/>
            <a:ext cx="9418320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Component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52322" y="456787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Component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484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251657"/>
            <a:ext cx="9418320" cy="5179305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251657"/>
            <a:ext cx="9418320" cy="5179305"/>
          </a:xfrm>
          <a:prstGeom prst="rect">
            <a:avLst/>
          </a:prstGeom>
        </p:spPr>
      </p:pic>
      <p:pic>
        <p:nvPicPr>
          <p:cNvPr id="11" name="Hình ảnh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2" y="1251657"/>
            <a:ext cx="9418320" cy="51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758951"/>
            <a:ext cx="9584319" cy="58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5750"/>
            <a:ext cx="4572000" cy="62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1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52322" y="3882072"/>
            <a:ext cx="9418320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Style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52322" y="456787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52322" y="281622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Style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52322" y="1104900"/>
            <a:ext cx="9418320" cy="493395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22" y="1104900"/>
            <a:ext cx="9615677" cy="5067300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22" y="1104900"/>
            <a:ext cx="9615677" cy="5067300"/>
          </a:xfrm>
          <a:prstGeom prst="rect">
            <a:avLst/>
          </a:prstGeom>
        </p:spPr>
      </p:pic>
      <p:pic>
        <p:nvPicPr>
          <p:cNvPr id="12" name="Hình ảnh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104900"/>
            <a:ext cx="4953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52322" y="281622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Style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52322" y="1104900"/>
            <a:ext cx="9418320" cy="4933950"/>
          </a:xfrm>
        </p:spPr>
        <p:txBody>
          <a:bodyPr>
            <a:noAutofit/>
          </a:bodyPr>
          <a:lstStyle/>
          <a:p>
            <a:pPr algn="l"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400"/>
            <a:ext cx="6038850" cy="6070600"/>
          </a:xfrm>
          <a:prstGeom prst="rect">
            <a:avLst/>
          </a:prstGeom>
        </p:spPr>
      </p:pic>
      <p:pic>
        <p:nvPicPr>
          <p:cNvPr id="13" name="Hình ảnh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109" y="787400"/>
            <a:ext cx="6255891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22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52322" y="3882072"/>
            <a:ext cx="9418320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Style - Flexbox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52322" y="456787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4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386523"/>
            <a:ext cx="9558528" cy="5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1386522"/>
            <a:ext cx="9418320" cy="5082539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32" y="1123950"/>
            <a:ext cx="7615918" cy="5734050"/>
          </a:xfrm>
          <a:prstGeom prst="rect">
            <a:avLst/>
          </a:prstGeom>
        </p:spPr>
      </p:pic>
      <p:pic>
        <p:nvPicPr>
          <p:cNvPr id="13" name="Hình ảnh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798513"/>
            <a:ext cx="4191000" cy="5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203961"/>
            <a:ext cx="9537238" cy="5654039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1123950"/>
            <a:ext cx="3981450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758952"/>
            <a:ext cx="9539478" cy="58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88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178191"/>
            <a:ext cx="9418320" cy="5679809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1123950"/>
            <a:ext cx="3936491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52322" y="3882072"/>
            <a:ext cx="9418320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Navigation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52322" y="456787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2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2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Navigation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386522"/>
            <a:ext cx="9418319" cy="5082540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1" y="1386522"/>
            <a:ext cx="9418319" cy="5082540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0" y="1386522"/>
            <a:ext cx="9418320" cy="5082540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869" y="1386522"/>
            <a:ext cx="9418321" cy="5082540"/>
          </a:xfrm>
          <a:prstGeom prst="rect">
            <a:avLst/>
          </a:prstGeom>
        </p:spPr>
      </p:pic>
      <p:pic>
        <p:nvPicPr>
          <p:cNvPr id="12" name="Hình ảnh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868" y="1386522"/>
            <a:ext cx="9418322" cy="5082540"/>
          </a:xfrm>
          <a:prstGeom prst="rect">
            <a:avLst/>
          </a:prstGeom>
        </p:spPr>
      </p:pic>
      <p:pic>
        <p:nvPicPr>
          <p:cNvPr id="14" name="Hình ảnh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867" y="1386522"/>
            <a:ext cx="9418323" cy="5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Navigation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dirty="0" err="1"/>
              <a:t>StackNavigator</a:t>
            </a:r>
            <a:endParaRPr lang="en-US" sz="4800" dirty="0"/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dirty="0" err="1"/>
              <a:t>TabNavigator</a:t>
            </a:r>
            <a:endParaRPr lang="en-US" sz="4800" dirty="0"/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dirty="0" err="1"/>
              <a:t>DrawerNavigator</a:t>
            </a: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238"/>
            <a:ext cx="11753849" cy="36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7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941832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StackNavigation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11849100" cy="5839640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3950"/>
            <a:ext cx="11849100" cy="5839640"/>
          </a:xfrm>
          <a:prstGeom prst="rect">
            <a:avLst/>
          </a:prstGeom>
        </p:spPr>
      </p:pic>
      <p:pic>
        <p:nvPicPr>
          <p:cNvPr id="15" name="Hình ảnh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34110"/>
            <a:ext cx="11849100" cy="3832406"/>
          </a:xfrm>
          <a:prstGeom prst="rect">
            <a:avLst/>
          </a:prstGeom>
        </p:spPr>
      </p:pic>
      <p:pic>
        <p:nvPicPr>
          <p:cNvPr id="17" name="Hình ảnh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550" y="526870"/>
            <a:ext cx="4667250" cy="64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10244328" cy="685800"/>
          </a:xfrm>
        </p:spPr>
        <p:txBody>
          <a:bodyPr>
            <a:noAutofit/>
          </a:bodyPr>
          <a:lstStyle/>
          <a:p>
            <a:r>
              <a:rPr lang="en-US" sz="6600" dirty="0"/>
              <a:t>Tab &amp; Drawer Navigation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106804"/>
            <a:ext cx="4781549" cy="5676264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123949"/>
            <a:ext cx="4476749" cy="56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3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3524250"/>
            <a:ext cx="10244328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/>
              <a:t>ListView</a:t>
            </a:r>
            <a:endParaRPr lang="en-US" sz="660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68462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80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10244328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/>
              <a:t>Listview</a:t>
            </a:r>
            <a:endParaRPr lang="en-US" sz="660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386523"/>
            <a:ext cx="9418320" cy="5082540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386520"/>
            <a:ext cx="9570720" cy="50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3524250"/>
            <a:ext cx="10244328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Redux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68462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2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10244328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Redux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1386522"/>
            <a:ext cx="9253728" cy="5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8000" dirty="0"/>
              <a:t>Cross Platform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37820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UDPT-2016-2017</a:t>
            </a:r>
          </a:p>
          <a:p>
            <a:pPr algn="l"/>
            <a:r>
              <a:rPr lang="en-US" sz="3600" dirty="0" err="1"/>
              <a:t>Hoàng</a:t>
            </a:r>
            <a:r>
              <a:rPr lang="en-US" sz="3600" dirty="0"/>
              <a:t> Anh Tú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6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3524250"/>
            <a:ext cx="10244328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Firebase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68462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7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10244328" cy="685800"/>
          </a:xfrm>
        </p:spPr>
        <p:txBody>
          <a:bodyPr>
            <a:noAutofit/>
          </a:bodyPr>
          <a:lstStyle/>
          <a:p>
            <a:pPr algn="l"/>
            <a:r>
              <a:rPr lang="en-US" sz="6600" dirty="0"/>
              <a:t>Firebase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1386522"/>
            <a:ext cx="9418320" cy="508254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6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8200" y="2936875"/>
            <a:ext cx="10515600" cy="1325563"/>
          </a:xfrm>
        </p:spPr>
        <p:txBody>
          <a:bodyPr/>
          <a:lstStyle/>
          <a:p>
            <a:r>
              <a:rPr lang="en-US" sz="5400" dirty="0"/>
              <a:t>I choose React Native, and you?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90600" y="5772149"/>
            <a:ext cx="10363200" cy="40481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1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438150"/>
            <a:ext cx="10244328" cy="895350"/>
          </a:xfrm>
        </p:spPr>
        <p:txBody>
          <a:bodyPr>
            <a:noAutofit/>
          </a:bodyPr>
          <a:lstStyle/>
          <a:p>
            <a:endParaRPr lang="en-US" sz="660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785622" y="2647950"/>
            <a:ext cx="10930128" cy="289560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</a:pPr>
            <a:r>
              <a:rPr lang="en-US" sz="4800" dirty="0"/>
              <a:t>Thank you! You all are awesome ! </a:t>
            </a:r>
            <a:r>
              <a:rPr lang="en-US" sz="4800" dirty="0">
                <a:sym typeface="Wingdings" panose="05000000000000000000" pitchFamily="2" charset="2"/>
              </a:rPr>
              <a:t>:)</a:t>
            </a:r>
            <a:endParaRPr lang="en-US" sz="48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3587750"/>
            <a:ext cx="2228850" cy="2362200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3384550"/>
            <a:ext cx="2228850" cy="2362200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3384550"/>
            <a:ext cx="2228850" cy="2362200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0"/>
            <a:ext cx="2228850" cy="2362200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36" y="-38100"/>
            <a:ext cx="2228850" cy="2362200"/>
          </a:xfrm>
          <a:prstGeom prst="rect">
            <a:avLst/>
          </a:prstGeom>
        </p:spPr>
      </p:pic>
      <p:pic>
        <p:nvPicPr>
          <p:cNvPr id="11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42875"/>
            <a:ext cx="2228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29171"/>
          </a:xfrm>
        </p:spPr>
        <p:txBody>
          <a:bodyPr>
            <a:norm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4684541"/>
            <a:ext cx="4323002" cy="1793631"/>
          </a:xfrm>
        </p:spPr>
        <p:txBody>
          <a:bodyPr/>
          <a:lstStyle/>
          <a:p>
            <a:pPr algn="l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Hiệp</a:t>
            </a:r>
            <a:endParaRPr lang="en-US" dirty="0"/>
          </a:p>
          <a:p>
            <a:pPr algn="l"/>
            <a:r>
              <a:rPr lang="en-US" dirty="0"/>
              <a:t>1412175</a:t>
            </a:r>
          </a:p>
          <a:p>
            <a:pPr algn="l"/>
            <a:r>
              <a:rPr lang="en-US" dirty="0"/>
              <a:t>facebook.com/</a:t>
            </a:r>
            <a:r>
              <a:rPr lang="en-US" dirty="0" err="1"/>
              <a:t>tranhiepqna</a:t>
            </a:r>
            <a:r>
              <a:rPr lang="en-US" dirty="0"/>
              <a:t> 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88123"/>
            <a:ext cx="3394534" cy="2855742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98" y="1688123"/>
            <a:ext cx="3394534" cy="2841674"/>
          </a:xfrm>
          <a:prstGeom prst="rect">
            <a:avLst/>
          </a:prstGeom>
        </p:spPr>
      </p:pic>
      <p:sp>
        <p:nvSpPr>
          <p:cNvPr id="8" name="Tiêu đề phụ 2"/>
          <p:cNvSpPr txBox="1">
            <a:spLocks/>
          </p:cNvSpPr>
          <p:nvPr/>
        </p:nvSpPr>
        <p:spPr>
          <a:xfrm>
            <a:off x="6649798" y="4562719"/>
            <a:ext cx="4030394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Khánh</a:t>
            </a:r>
            <a:endParaRPr lang="en-US" dirty="0"/>
          </a:p>
          <a:p>
            <a:r>
              <a:rPr lang="en-US" dirty="0"/>
              <a:t>1412240</a:t>
            </a:r>
          </a:p>
          <a:p>
            <a:r>
              <a:rPr lang="en-US" dirty="0"/>
              <a:t>facebook.com/</a:t>
            </a:r>
            <a:r>
              <a:rPr lang="en-US" dirty="0" err="1"/>
              <a:t>khanh.dra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243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1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8589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9600" dirty="0"/>
              <a:t>React Native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371600" y="18589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What is React Native?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8031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is React Native?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261872" y="2076450"/>
            <a:ext cx="9418320" cy="441579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“React Native lets you build mobile apps using only JavaScript. It uses the same design as React, letting you compose a rich mobile UI from declarative components.”</a:t>
            </a:r>
          </a:p>
          <a:p>
            <a:pPr algn="l"/>
            <a:r>
              <a:rPr lang="en-US" sz="3200" dirty="0">
                <a:solidFill>
                  <a:srgbClr val="00B0F0"/>
                </a:solidFill>
              </a:rPr>
              <a:t>https://facebook.github.io/react-native/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1323</Words>
  <Application>Microsoft Office PowerPoint</Application>
  <PresentationFormat>Màn hình rộng</PresentationFormat>
  <Paragraphs>187</Paragraphs>
  <Slides>43</Slides>
  <Notes>36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Cross Platform</vt:lpstr>
      <vt:lpstr>Group</vt:lpstr>
      <vt:lpstr>Bản trình bày PowerPoint</vt:lpstr>
      <vt:lpstr>React Native</vt:lpstr>
      <vt:lpstr>What is React Native?</vt:lpstr>
      <vt:lpstr>What is React Native?</vt:lpstr>
      <vt:lpstr>Bản trình bày PowerPoint</vt:lpstr>
      <vt:lpstr>Getting Started</vt:lpstr>
      <vt:lpstr>Bản trình bày PowerPoint</vt:lpstr>
      <vt:lpstr>Installing Dependencies</vt:lpstr>
      <vt:lpstr>Installing React Native</vt:lpstr>
      <vt:lpstr>Bản trình bày PowerPoint</vt:lpstr>
      <vt:lpstr>Organizing a RN project</vt:lpstr>
      <vt:lpstr>Basic concepts</vt:lpstr>
      <vt:lpstr>Component</vt:lpstr>
      <vt:lpstr>Component</vt:lpstr>
      <vt:lpstr>Bản trình bày PowerPoint</vt:lpstr>
      <vt:lpstr>Bản trình bày PowerPoint</vt:lpstr>
      <vt:lpstr>Bản trình bày PowerPoint</vt:lpstr>
      <vt:lpstr>Style</vt:lpstr>
      <vt:lpstr>Style</vt:lpstr>
      <vt:lpstr>Style</vt:lpstr>
      <vt:lpstr>Style - Flexbox</vt:lpstr>
      <vt:lpstr>FlexBox</vt:lpstr>
      <vt:lpstr>FlexBox</vt:lpstr>
      <vt:lpstr>FlexBox</vt:lpstr>
      <vt:lpstr>FlexBox</vt:lpstr>
      <vt:lpstr>Navigation</vt:lpstr>
      <vt:lpstr>Navigation</vt:lpstr>
      <vt:lpstr>Navigation</vt:lpstr>
      <vt:lpstr>StackNavigation</vt:lpstr>
      <vt:lpstr>Tab &amp; Drawer Navigation</vt:lpstr>
      <vt:lpstr>ListView</vt:lpstr>
      <vt:lpstr>Listview</vt:lpstr>
      <vt:lpstr>Redux</vt:lpstr>
      <vt:lpstr>Redux</vt:lpstr>
      <vt:lpstr>Firebase</vt:lpstr>
      <vt:lpstr>Firebase</vt:lpstr>
      <vt:lpstr>I choose React Native, and you?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Hiep</dc:creator>
  <cp:lastModifiedBy>Tran Hiep</cp:lastModifiedBy>
  <cp:revision>60</cp:revision>
  <dcterms:created xsi:type="dcterms:W3CDTF">2017-05-23T08:41:45Z</dcterms:created>
  <dcterms:modified xsi:type="dcterms:W3CDTF">2017-05-29T17:33:43Z</dcterms:modified>
</cp:coreProperties>
</file>