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4FD163C-A373-430E-9A92-6B1CE43FF86B}" type="datetimeFigureOut">
              <a:rPr lang="vi-VN" smtClean="0"/>
              <a:t>07/05/2017</a:t>
            </a:fld>
            <a:endParaRPr lang="vi-V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vi-V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2CD5B73-0F53-477F-A178-903CB7E39199}" type="slidenum">
              <a:rPr lang="vi-VN" smtClean="0"/>
              <a:t>‹#›</a:t>
            </a:fld>
            <a:endParaRPr lang="vi-V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163C-A373-430E-9A92-6B1CE43FF86B}" type="datetimeFigureOut">
              <a:rPr lang="vi-VN" smtClean="0"/>
              <a:t>07/05/2017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5B73-0F53-477F-A178-903CB7E39199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163C-A373-430E-9A92-6B1CE43FF86B}" type="datetimeFigureOut">
              <a:rPr lang="vi-VN" smtClean="0"/>
              <a:t>07/05/2017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5B73-0F53-477F-A178-903CB7E39199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4FD163C-A373-430E-9A92-6B1CE43FF86B}" type="datetimeFigureOut">
              <a:rPr lang="vi-VN" smtClean="0"/>
              <a:t>07/05/2017</a:t>
            </a:fld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2CD5B73-0F53-477F-A178-903CB7E39199}" type="slidenum">
              <a:rPr lang="vi-VN" smtClean="0"/>
              <a:t>‹#›</a:t>
            </a:fld>
            <a:endParaRPr lang="vi-V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4FD163C-A373-430E-9A92-6B1CE43FF86B}" type="datetimeFigureOut">
              <a:rPr lang="vi-VN" smtClean="0"/>
              <a:t>07/05/2017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vi-V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2CD5B73-0F53-477F-A178-903CB7E39199}" type="slidenum">
              <a:rPr lang="vi-VN" smtClean="0"/>
              <a:t>‹#›</a:t>
            </a:fld>
            <a:endParaRPr lang="vi-V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163C-A373-430E-9A92-6B1CE43FF86B}" type="datetimeFigureOut">
              <a:rPr lang="vi-VN" smtClean="0"/>
              <a:t>07/05/2017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5B73-0F53-477F-A178-903CB7E39199}" type="slidenum">
              <a:rPr lang="vi-VN" smtClean="0"/>
              <a:t>‹#›</a:t>
            </a:fld>
            <a:endParaRPr lang="vi-V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163C-A373-430E-9A92-6B1CE43FF86B}" type="datetimeFigureOut">
              <a:rPr lang="vi-VN" smtClean="0"/>
              <a:t>07/05/2017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5B73-0F53-477F-A178-903CB7E39199}" type="slidenum">
              <a:rPr lang="vi-VN" smtClean="0"/>
              <a:t>‹#›</a:t>
            </a:fld>
            <a:endParaRPr lang="vi-V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4FD163C-A373-430E-9A92-6B1CE43FF86B}" type="datetimeFigureOut">
              <a:rPr lang="vi-VN" smtClean="0"/>
              <a:t>07/05/2017</a:t>
            </a:fld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2CD5B73-0F53-477F-A178-903CB7E39199}" type="slidenum">
              <a:rPr lang="vi-VN" smtClean="0"/>
              <a:t>‹#›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163C-A373-430E-9A92-6B1CE43FF86B}" type="datetimeFigureOut">
              <a:rPr lang="vi-VN" smtClean="0"/>
              <a:t>07/05/2017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5B73-0F53-477F-A178-903CB7E39199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4FD163C-A373-430E-9A92-6B1CE43FF86B}" type="datetimeFigureOut">
              <a:rPr lang="vi-VN" smtClean="0"/>
              <a:t>07/05/2017</a:t>
            </a:fld>
            <a:endParaRPr lang="vi-V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2CD5B73-0F53-477F-A178-903CB7E39199}" type="slidenum">
              <a:rPr lang="vi-VN" smtClean="0"/>
              <a:t>‹#›</a:t>
            </a:fld>
            <a:endParaRPr lang="vi-V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vi-V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4FD163C-A373-430E-9A92-6B1CE43FF86B}" type="datetimeFigureOut">
              <a:rPr lang="vi-VN" smtClean="0"/>
              <a:t>07/05/2017</a:t>
            </a:fld>
            <a:endParaRPr lang="vi-V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2CD5B73-0F53-477F-A178-903CB7E39199}" type="slidenum">
              <a:rPr lang="vi-VN" smtClean="0"/>
              <a:t>‹#›</a:t>
            </a:fld>
            <a:endParaRPr lang="vi-V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4FD163C-A373-430E-9A92-6B1CE43FF86B}" type="datetimeFigureOut">
              <a:rPr lang="vi-VN" smtClean="0"/>
              <a:t>07/05/2017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vi-V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2CD5B73-0F53-477F-A178-903CB7E39199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SERMINA ỨNG DỤNG PHÂN TÁN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Đê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tài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Tìm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hiểu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vê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̀ Revel 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Golang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63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Tổng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vê</a:t>
            </a:r>
            <a:r>
              <a:rPr lang="en-US" dirty="0" smtClean="0"/>
              <a:t>̀ </a:t>
            </a:r>
            <a:r>
              <a:rPr lang="en-US" dirty="0" err="1" smtClean="0"/>
              <a:t>golang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Golang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̃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trình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dịch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được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thiết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cuối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2007,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thành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̃ mã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nguồn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được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chính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thức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giới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thiệu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vào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2009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Golang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là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̃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lập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trình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server-side</a:t>
            </a: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13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Golang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được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phát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triển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giải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quyết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vấn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lõi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etwork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376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Tổng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vê</a:t>
            </a:r>
            <a:r>
              <a:rPr lang="en-US" dirty="0" smtClean="0"/>
              <a:t>̀ revel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Nổi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bật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Golang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beego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revel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điểm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revel 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với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beego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̃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hot-compile/reload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tức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cần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restart server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chạy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mới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điểm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revel 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với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beego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nào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được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mới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hiện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compile code,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beego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được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mỗi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đổi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này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giúp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hiệu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tiết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kiệm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tài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thống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Giúp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người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dùng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hoạt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̃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revel.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73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260648"/>
            <a:ext cx="7467600" cy="4873752"/>
          </a:xfrm>
        </p:spPr>
        <p:txBody>
          <a:bodyPr/>
          <a:lstStyle/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cấp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nhiều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dịch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vụ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̃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cùng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với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là tutorial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được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cấp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đầy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̃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ràng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người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dùng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Hiệu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̃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dàng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trì</a:t>
            </a:r>
          </a:p>
          <a:p>
            <a:pPr lvl="1"/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31" y="1772816"/>
            <a:ext cx="7632848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TRONG REVEL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vi-VN" sz="2100" dirty="0"/>
              <a:t>Để thêm một module vào ứng dụng, hãy thêm dòng này vào conf/app.conf</a:t>
            </a:r>
          </a:p>
          <a:p>
            <a:endParaRPr lang="vi-VN" dirty="0" smtClean="0"/>
          </a:p>
          <a:p>
            <a:endParaRPr lang="vi-VN" dirty="0" smtClean="0"/>
          </a:p>
          <a:p>
            <a:r>
              <a:rPr lang="vi-VN" sz="2100" dirty="0" smtClean="0"/>
              <a:t>Để </a:t>
            </a:r>
            <a:r>
              <a:rPr lang="vi-VN" sz="2100" dirty="0"/>
              <a:t>tắt module, nhập đường dẫn trống</a:t>
            </a:r>
          </a:p>
          <a:p>
            <a:endParaRPr lang="vi-VN" dirty="0" smtClean="0"/>
          </a:p>
          <a:p>
            <a:endParaRPr lang="vi-VN" dirty="0"/>
          </a:p>
          <a:p>
            <a:pPr lvl="1"/>
            <a:r>
              <a:rPr lang="vi-VN" dirty="0" smtClean="0"/>
              <a:t>Ví dụ, để bật module test runner</a:t>
            </a:r>
          </a:p>
          <a:p>
            <a:endParaRPr lang="vi-V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336571"/>
            <a:ext cx="6048672" cy="64807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70" y="3861048"/>
            <a:ext cx="6048672" cy="57606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70" y="5331862"/>
            <a:ext cx="6069066" cy="61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3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vi-VN" dirty="0"/>
              <a:t>Module Jobs</a:t>
            </a:r>
          </a:p>
          <a:p>
            <a:pPr marL="365760" lvl="1" indent="0">
              <a:buNone/>
            </a:pPr>
            <a:r>
              <a:rPr lang="vi-VN" dirty="0"/>
              <a:t>Thực hiện công việc không đồng bộ bên ngoài luồng yêu cầu</a:t>
            </a:r>
          </a:p>
          <a:p>
            <a:pPr marL="365760" lvl="1" indent="0">
              <a:buNone/>
            </a:pPr>
            <a:r>
              <a:rPr lang="vi-VN" dirty="0"/>
              <a:t>Chẳng hạn như:</a:t>
            </a:r>
          </a:p>
          <a:p>
            <a:pPr marL="365760" lvl="1" indent="0">
              <a:buNone/>
            </a:pPr>
            <a:r>
              <a:rPr lang="vi-VN" dirty="0"/>
              <a:t>Một công việc định kì, ví dụ cập nhật ticker 5 phút một lần</a:t>
            </a:r>
          </a:p>
          <a:p>
            <a:pPr marL="365760" lvl="1" indent="0">
              <a:buNone/>
            </a:pPr>
            <a:r>
              <a:rPr lang="vi-VN" dirty="0"/>
              <a:t>Một công việc thực hiện một lần, ví dụ như gửi email hoặc cập nhật thông tin</a:t>
            </a:r>
          </a:p>
          <a:p>
            <a:pPr lvl="1"/>
            <a:r>
              <a:rPr lang="vi-VN" b="1" dirty="0"/>
              <a:t>Cấu hình:</a:t>
            </a:r>
            <a:endParaRPr lang="vi-VN" dirty="0"/>
          </a:p>
          <a:p>
            <a:pPr lvl="1"/>
            <a:r>
              <a:rPr lang="vi-VN" dirty="0"/>
              <a:t>Thêm module.jobs vào file app.conf</a:t>
            </a:r>
          </a:p>
          <a:p>
            <a:endParaRPr lang="vi-V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1" y="5085184"/>
            <a:ext cx="6912768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vi-VN" dirty="0"/>
              <a:t>Module Testing</a:t>
            </a:r>
          </a:p>
          <a:p>
            <a:pPr lvl="1"/>
            <a:r>
              <a:rPr lang="vi-VN" dirty="0"/>
              <a:t>Revel cung cấp framework testing để dễ dàng viết và chạy kiểm tra chức năng của một ứng dụng.</a:t>
            </a:r>
            <a:endParaRPr lang="vi-VN" sz="1500" dirty="0"/>
          </a:p>
          <a:p>
            <a:pPr lvl="1"/>
            <a:r>
              <a:rPr lang="vi-VN" dirty="0"/>
              <a:t>Các chức năng thử nghiệm cần đặt trong thư mục tests</a:t>
            </a:r>
            <a:r>
              <a:rPr lang="vi-VN" dirty="0" smtClean="0"/>
              <a:t>/</a:t>
            </a:r>
          </a:p>
          <a:p>
            <a:pPr lvl="0"/>
            <a:r>
              <a:rPr lang="vi-VN" sz="1800" dirty="0"/>
              <a:t>Một số controllers trong Revel</a:t>
            </a:r>
          </a:p>
          <a:p>
            <a:pPr lvl="1"/>
            <a:r>
              <a:rPr lang="vi-VN" dirty="0"/>
              <a:t>revel.Controller dùng trong xử lý một yêu cầu và điều khiển:</a:t>
            </a:r>
            <a:endParaRPr lang="vi-VN" sz="1500" dirty="0"/>
          </a:p>
          <a:p>
            <a:pPr lvl="1"/>
            <a:r>
              <a:rPr lang="vi-VN" dirty="0"/>
              <a:t>Các yêu cầu được gửi đến</a:t>
            </a:r>
            <a:endParaRPr lang="vi-VN" sz="1500" dirty="0"/>
          </a:p>
          <a:p>
            <a:pPr lvl="1"/>
            <a:r>
              <a:rPr lang="vi-VN" dirty="0"/>
              <a:t>Đáp ứng lại bằng Html, Json, Xml,...</a:t>
            </a:r>
            <a:endParaRPr lang="vi-VN" sz="1500" dirty="0"/>
          </a:p>
          <a:p>
            <a:pPr lvl="1"/>
            <a:r>
              <a:rPr lang="vi-VN" dirty="0"/>
              <a:t>Một controller luôn nhúng *revel.Controller vào đầu tiên</a:t>
            </a:r>
            <a:endParaRPr lang="vi-VN" sz="1500" dirty="0"/>
          </a:p>
          <a:p>
            <a:pPr lvl="1"/>
            <a:endParaRPr lang="vi-VN" sz="1500" dirty="0"/>
          </a:p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23728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</TotalTime>
  <Words>421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SERMINA ỨNG DỤNG PHÂN TÁN</vt:lpstr>
      <vt:lpstr>Tổng quan về golang</vt:lpstr>
      <vt:lpstr>PowerPoint Presentation</vt:lpstr>
      <vt:lpstr>Tổng quan về revel</vt:lpstr>
      <vt:lpstr>PowerPoint Presentation</vt:lpstr>
      <vt:lpstr>MODULE TRONG REVEL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SERMINA ỨNG DỤNG PHÂN TÁN</dc:title>
  <dc:creator>HOANGLAN</dc:creator>
  <cp:lastModifiedBy>HOANGLAN</cp:lastModifiedBy>
  <cp:revision>8</cp:revision>
  <dcterms:created xsi:type="dcterms:W3CDTF">2017-05-07T16:28:21Z</dcterms:created>
  <dcterms:modified xsi:type="dcterms:W3CDTF">2017-05-07T16:53:35Z</dcterms:modified>
</cp:coreProperties>
</file>