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76" r:id="rId12"/>
    <p:sldId id="272" r:id="rId13"/>
    <p:sldId id="273" r:id="rId14"/>
    <p:sldId id="267" r:id="rId15"/>
    <p:sldId id="269" r:id="rId16"/>
    <p:sldId id="270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6449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65480-4B80-4D3A-8336-B68AF06109CE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225C-CF81-4B28-9764-855529CC8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30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baseline="0" dirty="0" smtClean="0"/>
              <a:t> watch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91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850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05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01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tựa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Template layout </a:t>
            </a:r>
            <a:r>
              <a:rPr lang="en-US" dirty="0" err="1" smtClean="0"/>
              <a:t>trong</a:t>
            </a:r>
            <a:r>
              <a:rPr lang="en-US" dirty="0" smtClean="0"/>
              <a:t> express handlebars)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module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1 file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file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1 file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layout(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(EJS)</a:t>
            </a:r>
          </a:p>
          <a:p>
            <a:pPr algn="l"/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693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Extract text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CSS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file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?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(Extract text </a:t>
            </a:r>
            <a:r>
              <a:rPr lang="en-US" dirty="0" err="1" smtClean="0"/>
              <a:t>webpack</a:t>
            </a:r>
            <a:r>
              <a:rPr lang="en-US" dirty="0" smtClean="0"/>
              <a:t> plugin 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Extract text </a:t>
            </a:r>
            <a:r>
              <a:rPr lang="en-US" dirty="0" err="1" smtClean="0"/>
              <a:t>webpack</a:t>
            </a:r>
            <a:r>
              <a:rPr lang="en-US" dirty="0" smtClean="0"/>
              <a:t> plugin 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r>
              <a:rPr lang="en-US" dirty="0" smtClean="0"/>
              <a:t> ?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Tách</a:t>
            </a:r>
            <a:r>
              <a:rPr lang="en-US" dirty="0" smtClean="0"/>
              <a:t> JS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JS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CSS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47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24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702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Lí</a:t>
            </a:r>
            <a:r>
              <a:rPr lang="en-US" baseline="0" dirty="0" smtClean="0"/>
              <a:t> do phải sử dụng </a:t>
            </a:r>
            <a:r>
              <a:rPr lang="en-US" baseline="0" dirty="0" err="1" smtClean="0"/>
              <a:t>Webpack</a:t>
            </a:r>
            <a:endParaRPr lang="en-US" baseline="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77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01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94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79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02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66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862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6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1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86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4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2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0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0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304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151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4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6" y="1210244"/>
            <a:ext cx="8635860" cy="46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Tạo file CSS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Require file CSS vào trong file main.js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Chạy lệnh trên command line</a:t>
            </a:r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6" y="2293302"/>
            <a:ext cx="44481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6" y="3966672"/>
            <a:ext cx="68103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76" y="5601942"/>
            <a:ext cx="2800350" cy="676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9327" y="2142575"/>
            <a:ext cx="3705225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index.html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</a:t>
            </a:r>
            <a:r>
              <a:rPr lang="en-US" sz="3600" b="1" dirty="0" smtClean="0"/>
              <a:t>main.js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  <a:r>
              <a:rPr lang="en-US" sz="3600" b="1" dirty="0" smtClean="0">
                <a:solidFill>
                  <a:srgbClr val="C00000"/>
                </a:solidFill>
              </a:rPr>
              <a:t>ain.js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hello.js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6642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000" dirty="0" smtClean="0"/>
              <a:t>- </a:t>
            </a:r>
            <a:r>
              <a:rPr lang="en-US" sz="3000" dirty="0" err="1" smtClean="0"/>
              <a:t>css</a:t>
            </a:r>
            <a:r>
              <a:rPr lang="en-US" sz="3000" dirty="0" smtClean="0"/>
              <a:t>-loader </a:t>
            </a:r>
          </a:p>
          <a:p>
            <a:pPr marL="0" indent="0">
              <a:buNone/>
            </a:pPr>
            <a:r>
              <a:rPr lang="en-US" sz="3000" dirty="0" smtClean="0"/>
              <a:t>	- style-loader </a:t>
            </a:r>
          </a:p>
          <a:p>
            <a:pPr marL="0" indent="0">
              <a:buNone/>
            </a:pPr>
            <a:r>
              <a:rPr lang="en-US" sz="3000" dirty="0" smtClean="0"/>
              <a:t>	- node-sass </a:t>
            </a:r>
          </a:p>
          <a:p>
            <a:pPr marL="0" indent="0">
              <a:buNone/>
            </a:pPr>
            <a:r>
              <a:rPr lang="en-US" sz="3000" dirty="0" smtClean="0"/>
              <a:t>	- sass-loader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Webpack</a:t>
            </a:r>
            <a:r>
              <a:rPr lang="en-US" dirty="0"/>
              <a:t> 1 : loader: </a:t>
            </a:r>
            <a:r>
              <a:rPr lang="en-US" b="1" dirty="0"/>
              <a:t>‘</a:t>
            </a:r>
            <a:r>
              <a:rPr lang="en-US" b="1" dirty="0" err="1"/>
              <a:t>style-loader</a:t>
            </a:r>
            <a:r>
              <a:rPr lang="en-US" sz="6600" b="1" dirty="0" err="1"/>
              <a:t>!</a:t>
            </a:r>
            <a:r>
              <a:rPr lang="en-US" b="1" dirty="0" err="1"/>
              <a:t>css-loader</a:t>
            </a:r>
            <a:r>
              <a:rPr lang="en-US" sz="6600" b="1" dirty="0"/>
              <a:t>!</a:t>
            </a:r>
            <a:r>
              <a:rPr lang="en-US" dirty="0"/>
              <a:t> SASS-loader’</a:t>
            </a:r>
          </a:p>
          <a:p>
            <a:r>
              <a:rPr lang="en-US" dirty="0" err="1"/>
              <a:t>Webpack</a:t>
            </a:r>
            <a:r>
              <a:rPr lang="en-US" dirty="0"/>
              <a:t> 2 : user  : [</a:t>
            </a:r>
            <a:r>
              <a:rPr lang="en-US" b="1" dirty="0"/>
              <a:t>‘style-loader’</a:t>
            </a:r>
            <a:r>
              <a:rPr lang="en-US" sz="3600" b="1" dirty="0"/>
              <a:t>, ‘</a:t>
            </a:r>
            <a:r>
              <a:rPr lang="en-US" b="1" dirty="0" err="1"/>
              <a:t>css</a:t>
            </a:r>
            <a:r>
              <a:rPr lang="en-US" b="1" dirty="0"/>
              <a:t>-loader’</a:t>
            </a:r>
            <a:r>
              <a:rPr lang="en-US" sz="3600" b="1" dirty="0"/>
              <a:t>,</a:t>
            </a:r>
            <a:r>
              <a:rPr lang="en-US" dirty="0"/>
              <a:t> ‘SASS-loader’]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32" y="1540412"/>
            <a:ext cx="3720168" cy="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88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File SCSS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: </a:t>
            </a:r>
            <a:endParaRPr lang="en-US" sz="2800" dirty="0" smtClean="0"/>
          </a:p>
          <a:p>
            <a:pPr algn="l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0" y="1801353"/>
            <a:ext cx="6981929" cy="2573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0" y="4440595"/>
            <a:ext cx="7077464" cy="22351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Loading SCSS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932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190221"/>
            <a:ext cx="110162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Loading SCSS</a:t>
            </a:r>
            <a:endParaRPr lang="vi-VN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11130887" cy="488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: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err="1" smtClean="0"/>
              <a:t>Chạy</a:t>
            </a:r>
            <a:r>
              <a:rPr lang="en-US" sz="2800" dirty="0" smtClean="0"/>
              <a:t> </a:t>
            </a:r>
            <a:r>
              <a:rPr lang="en-US" sz="2800" dirty="0" err="1" smtClean="0"/>
              <a:t>lệnh</a:t>
            </a:r>
            <a:r>
              <a:rPr lang="en-US" sz="2800" dirty="0" smtClean="0"/>
              <a:t> 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26" y="2445306"/>
            <a:ext cx="5405016" cy="1036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26" y="4913628"/>
            <a:ext cx="2509416" cy="606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32" y="1784978"/>
            <a:ext cx="3347863" cy="43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6044" cy="1325563"/>
          </a:xfrm>
        </p:spPr>
        <p:txBody>
          <a:bodyPr/>
          <a:lstStyle/>
          <a:p>
            <a:r>
              <a:rPr lang="en-US" b="1" dirty="0" smtClean="0"/>
              <a:t>PLUGGING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604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tool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hoành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</a:t>
            </a:r>
            <a:r>
              <a:rPr lang="en-US" dirty="0" err="1" smtClean="0"/>
              <a:t>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Plugin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Extract text </a:t>
            </a:r>
            <a:r>
              <a:rPr lang="en-US" dirty="0" err="1" smtClean="0"/>
              <a:t>wepack</a:t>
            </a:r>
            <a:r>
              <a:rPr lang="en-US" dirty="0" smtClean="0"/>
              <a:t> plugin 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4" y="4402668"/>
            <a:ext cx="5685954" cy="42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14" y="5096933"/>
            <a:ext cx="645131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161" y="303495"/>
            <a:ext cx="9821839" cy="125234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HTML </a:t>
            </a:r>
            <a:r>
              <a:rPr lang="en-US" sz="4400" dirty="0" err="1" smtClean="0"/>
              <a:t>W</a:t>
            </a:r>
            <a:r>
              <a:rPr lang="en-US" sz="4400" dirty="0" err="1" smtClean="0"/>
              <a:t>ebpack</a:t>
            </a:r>
            <a:r>
              <a:rPr lang="en-US" sz="4400" dirty="0" smtClean="0"/>
              <a:t> </a:t>
            </a:r>
            <a:r>
              <a:rPr lang="en-US" sz="4400" dirty="0" err="1" smtClean="0"/>
              <a:t>P</a:t>
            </a:r>
            <a:r>
              <a:rPr lang="en-US" sz="4400" dirty="0" err="1" smtClean="0"/>
              <a:t>luggin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161" y="1794934"/>
            <a:ext cx="10849970" cy="49470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/>
              <a:t>:  </a:t>
            </a:r>
            <a:endParaRPr lang="en-US" sz="2800" dirty="0" smtClean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G</a:t>
            </a:r>
            <a:r>
              <a:rPr lang="en-US" sz="2400" dirty="0" smtClean="0"/>
              <a:t>enerate </a:t>
            </a:r>
            <a:r>
              <a:rPr lang="en-US" sz="2400" dirty="0" err="1"/>
              <a:t>ra</a:t>
            </a:r>
            <a:r>
              <a:rPr lang="en-US" sz="2400" dirty="0"/>
              <a:t> 1 file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smtClean="0"/>
              <a:t>layout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file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endParaRPr lang="en-US" sz="2400" dirty="0" smtClean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 err="1" smtClean="0"/>
              <a:t>Tỗ</a:t>
            </a:r>
            <a:r>
              <a:rPr lang="en-US" sz="2400" dirty="0" smtClean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qua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(EJS</a:t>
            </a:r>
            <a:r>
              <a:rPr lang="en-US" sz="2400" dirty="0" smtClean="0"/>
              <a:t>)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84" y="4001993"/>
            <a:ext cx="572532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161" y="303495"/>
            <a:ext cx="9821839" cy="125234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Extract </a:t>
            </a:r>
            <a:r>
              <a:rPr lang="en-US" sz="4400" dirty="0"/>
              <a:t>T</a:t>
            </a:r>
            <a:r>
              <a:rPr lang="en-US" sz="4400" dirty="0" smtClean="0"/>
              <a:t>ext </a:t>
            </a:r>
            <a:r>
              <a:rPr lang="en-US" sz="4400" dirty="0" err="1" smtClean="0"/>
              <a:t>W</a:t>
            </a:r>
            <a:r>
              <a:rPr lang="en-US" sz="4400" dirty="0" err="1" smtClean="0"/>
              <a:t>ebpack</a:t>
            </a:r>
            <a:r>
              <a:rPr lang="en-US" sz="4400" dirty="0" smtClean="0"/>
              <a:t> </a:t>
            </a:r>
            <a:r>
              <a:rPr lang="en-US" sz="4400" dirty="0" err="1" smtClean="0"/>
              <a:t>P</a:t>
            </a:r>
            <a:r>
              <a:rPr lang="en-US" sz="4400" dirty="0" err="1" smtClean="0"/>
              <a:t>luggin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46161" y="2099732"/>
            <a:ext cx="10849970" cy="464226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CSS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1 file </a:t>
            </a:r>
            <a:r>
              <a:rPr lang="en-US" sz="2800" dirty="0" err="1"/>
              <a:t>js</a:t>
            </a:r>
            <a:r>
              <a:rPr lang="en-US" sz="2800" dirty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vấn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đề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: </a:t>
            </a:r>
            <a:r>
              <a:rPr lang="en-US" sz="2800" dirty="0" err="1" smtClean="0"/>
              <a:t>Tách</a:t>
            </a:r>
            <a:r>
              <a:rPr lang="en-US" sz="2800" dirty="0" smtClean="0"/>
              <a:t> </a:t>
            </a:r>
            <a:r>
              <a:rPr lang="en-US" sz="2800" dirty="0"/>
              <a:t>JS </a:t>
            </a:r>
            <a:r>
              <a:rPr lang="en-US" sz="2800" dirty="0" err="1"/>
              <a:t>thành</a:t>
            </a:r>
            <a:r>
              <a:rPr lang="en-US" sz="2800" dirty="0"/>
              <a:t> 2 </a:t>
            </a:r>
            <a:r>
              <a:rPr lang="en-US" sz="2800" dirty="0" err="1"/>
              <a:t>phần</a:t>
            </a:r>
            <a:r>
              <a:rPr lang="en-US" sz="2800" dirty="0"/>
              <a:t> JS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CSS </a:t>
            </a:r>
            <a:endParaRPr lang="en-US" sz="28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:</a:t>
            </a:r>
            <a:endParaRPr lang="en-US" sz="2800" dirty="0"/>
          </a:p>
          <a:p>
            <a:pPr algn="l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5" y="4603920"/>
            <a:ext cx="5824241" cy="17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for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1 file </a:t>
            </a:r>
            <a:r>
              <a:rPr lang="en-US" b="1" dirty="0" smtClean="0"/>
              <a:t>index.js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13" y="365125"/>
            <a:ext cx="4515176" cy="631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25" y="3911599"/>
            <a:ext cx="5444654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DEVELOPMENT SERVER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7065"/>
            <a:ext cx="10515600" cy="4351338"/>
          </a:xfrm>
        </p:spPr>
        <p:txBody>
          <a:bodyPr/>
          <a:lstStyle/>
          <a:p>
            <a:r>
              <a:rPr lang="en-US" dirty="0" smtClean="0"/>
              <a:t>Cài đặt server: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Thực hiện lệnh</a:t>
            </a:r>
          </a:p>
          <a:p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99" y="2364867"/>
            <a:ext cx="60388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42" y="4092734"/>
            <a:ext cx="3400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TỔNG QUAN NỘI DUNG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Giới thiệu </a:t>
            </a:r>
            <a:r>
              <a:rPr lang="en-US" dirty="0" err="1" smtClean="0"/>
              <a:t>Webpack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và file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Loader.</a:t>
            </a:r>
          </a:p>
          <a:p>
            <a:r>
              <a:rPr lang="en-US" dirty="0" err="1" smtClean="0"/>
              <a:t>Pluggin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Development Server.</a:t>
            </a:r>
          </a:p>
          <a:p>
            <a:r>
              <a:rPr lang="en-US" dirty="0" smtClean="0"/>
              <a:t>So sánh </a:t>
            </a:r>
            <a:r>
              <a:rPr lang="en-US" dirty="0" err="1" smtClean="0"/>
              <a:t>Webpack</a:t>
            </a:r>
            <a:r>
              <a:rPr lang="en-US" dirty="0" smtClean="0"/>
              <a:t> và một số tool hỗ trợ</a:t>
            </a:r>
            <a:r>
              <a:rPr lang="en-US" dirty="0"/>
              <a:t> </a:t>
            </a:r>
            <a:r>
              <a:rPr lang="en-US" dirty="0" smtClean="0"/>
              <a:t>khác.</a:t>
            </a:r>
          </a:p>
        </p:txBody>
      </p:sp>
    </p:spTree>
    <p:extLst>
      <p:ext uri="{BB962C8B-B14F-4D97-AF65-F5344CB8AC3E}">
        <p14:creationId xmlns:p14="http://schemas.microsoft.com/office/powerpoint/2010/main" val="26209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GIỚI THIỆU WEBPACK</a:t>
            </a:r>
            <a:endParaRPr lang="vi-V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7" y="1862201"/>
            <a:ext cx="10157266" cy="4351338"/>
          </a:xfrm>
        </p:spPr>
      </p:pic>
    </p:spTree>
    <p:extLst>
      <p:ext uri="{BB962C8B-B14F-4D97-AF65-F5344CB8AC3E}">
        <p14:creationId xmlns:p14="http://schemas.microsoft.com/office/powerpoint/2010/main" val="18854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WEBPACK VÀ FILE CONFIG</a:t>
            </a:r>
            <a:endParaRPr lang="vi-VN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" y="1690688"/>
            <a:ext cx="5309426" cy="2130017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93648" y="5291280"/>
            <a:ext cx="5309426" cy="83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48" y="4212110"/>
            <a:ext cx="5309426" cy="5468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18" y="1690687"/>
            <a:ext cx="4867275" cy="4197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918" y="2534830"/>
            <a:ext cx="4867275" cy="1285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918" y="4212110"/>
            <a:ext cx="4891190" cy="19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file webpack.config.js</a:t>
            </a:r>
            <a:endParaRPr lang="vi-V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57" y="2543333"/>
            <a:ext cx="28765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31" y="2363311"/>
            <a:ext cx="5824361" cy="36083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48" y="4167503"/>
            <a:ext cx="5659536" cy="14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Chế độ watch-mode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126" y="3056641"/>
            <a:ext cx="4833747" cy="3391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1836835"/>
            <a:ext cx="390525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51" y="1836835"/>
            <a:ext cx="5924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LOADER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6388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Chuẩn bị file </a:t>
            </a:r>
            <a:r>
              <a:rPr lang="en-US" sz="4500" dirty="0" err="1" smtClean="0"/>
              <a:t>package.json</a:t>
            </a:r>
            <a:endParaRPr lang="en-US" sz="45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4500" dirty="0" smtClean="0"/>
              <a:t>Cài đặt loader</a:t>
            </a:r>
            <a:r>
              <a:rPr lang="en-US" sz="4500" dirty="0" smtClean="0"/>
              <a:t>: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800" b="1" dirty="0" err="1" smtClean="0">
                <a:solidFill>
                  <a:srgbClr val="FF0000"/>
                </a:solidFill>
              </a:rPr>
              <a:t>Chú</a:t>
            </a:r>
            <a:r>
              <a:rPr lang="en-US" sz="3800" b="1" dirty="0" smtClean="0">
                <a:solidFill>
                  <a:srgbClr val="FF0000"/>
                </a:solidFill>
              </a:rPr>
              <a:t> </a:t>
            </a:r>
            <a:r>
              <a:rPr lang="en-US" sz="3800" b="1" dirty="0" smtClean="0">
                <a:solidFill>
                  <a:srgbClr val="FF0000"/>
                </a:solidFill>
              </a:rPr>
              <a:t>ý: </a:t>
            </a:r>
            <a:r>
              <a:rPr lang="en-US" sz="3800" dirty="0" smtClean="0"/>
              <a:t>Loader thực thi theo thứ tự </a:t>
            </a:r>
            <a:r>
              <a:rPr lang="en-US" sz="3800" b="1" dirty="0" smtClean="0"/>
              <a:t>RTL </a:t>
            </a:r>
            <a:r>
              <a:rPr lang="en-US" sz="3800" dirty="0" smtClean="0"/>
              <a:t>trong câu lệnh và cách nhau bởi </a:t>
            </a:r>
            <a:r>
              <a:rPr lang="en-US" sz="3800" dirty="0" err="1" smtClean="0"/>
              <a:t>dấu</a:t>
            </a:r>
            <a:r>
              <a:rPr lang="en-US" sz="3800" dirty="0" smtClean="0"/>
              <a:t> </a:t>
            </a:r>
            <a:r>
              <a:rPr lang="en-US" sz="3800" b="1" dirty="0" smtClean="0"/>
              <a:t>!</a:t>
            </a: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JavaScript (Babel Loader)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CSS (CSS-Loader + Style Loader)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/>
              <a:t>Loading </a:t>
            </a:r>
            <a:r>
              <a:rPr lang="en-US" sz="4400" dirty="0" smtClean="0"/>
              <a:t>SCSS ( node-SASS + SASS-loader + CSS-Loader+ </a:t>
            </a:r>
            <a:r>
              <a:rPr lang="en-US" sz="4400" dirty="0"/>
              <a:t>Style Loader)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4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98" y="2573868"/>
            <a:ext cx="7236949" cy="442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6" y="1743996"/>
            <a:ext cx="2164292" cy="4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JavaScript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- babel-core</a:t>
            </a:r>
          </a:p>
          <a:p>
            <a:pPr marL="0" indent="0">
              <a:buNone/>
            </a:pPr>
            <a:r>
              <a:rPr lang="en-US" dirty="0"/>
              <a:t>	- babel-loader</a:t>
            </a:r>
          </a:p>
          <a:p>
            <a:pPr marL="0" indent="0">
              <a:buNone/>
            </a:pPr>
            <a:r>
              <a:rPr lang="en-US" dirty="0"/>
              <a:t>	- babel-preset-es2015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Babel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babel-loader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trong</a:t>
            </a:r>
            <a:r>
              <a:rPr lang="en-US" dirty="0"/>
              <a:t> file webpack.config.js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32" y="1708862"/>
            <a:ext cx="3720168" cy="57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56" y="736825"/>
            <a:ext cx="4733118" cy="54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Cài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css</a:t>
            </a:r>
            <a:r>
              <a:rPr lang="en-US" dirty="0" smtClean="0"/>
              <a:t>-loader </a:t>
            </a:r>
          </a:p>
          <a:p>
            <a:pPr marL="0" indent="0">
              <a:buNone/>
            </a:pPr>
            <a:r>
              <a:rPr lang="en-US" dirty="0" smtClean="0"/>
              <a:t>	- style-loader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Khai báo sử dụng CSS-Loader và </a:t>
            </a:r>
          </a:p>
          <a:p>
            <a:pPr marL="0" indent="0">
              <a:buNone/>
            </a:pPr>
            <a:r>
              <a:rPr lang="en-US" dirty="0" smtClean="0"/>
              <a:t>Style-Loader trong file webpack.config.js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oader: </a:t>
            </a:r>
            <a:r>
              <a:rPr lang="en-US" b="1" dirty="0" smtClean="0"/>
              <a:t>‘</a:t>
            </a:r>
            <a:r>
              <a:rPr lang="en-US" b="1" dirty="0" err="1" smtClean="0"/>
              <a:t>style-loader</a:t>
            </a:r>
            <a:r>
              <a:rPr lang="en-US" sz="4800" b="1" dirty="0" err="1" smtClean="0">
                <a:solidFill>
                  <a:srgbClr val="FF0000"/>
                </a:solidFill>
              </a:rPr>
              <a:t>!</a:t>
            </a:r>
            <a:r>
              <a:rPr lang="en-US" b="1" dirty="0" err="1" smtClean="0"/>
              <a:t>css-loader</a:t>
            </a:r>
            <a:r>
              <a:rPr lang="en-US" dirty="0" smtClean="0"/>
              <a:t>’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24" y="1825625"/>
            <a:ext cx="4959184" cy="392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32" y="1711460"/>
            <a:ext cx="3703235" cy="5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355</Words>
  <Application>Microsoft Office PowerPoint</Application>
  <PresentationFormat>Widescreen</PresentationFormat>
  <Paragraphs>144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 </vt:lpstr>
      <vt:lpstr>TỔNG QUAN NỘI DUNG</vt:lpstr>
      <vt:lpstr>GIỚI THIỆU WEBPACK</vt:lpstr>
      <vt:lpstr>WEBPACK VÀ FILE CONFIG</vt:lpstr>
      <vt:lpstr>Cấu trúc file webpack.config.js</vt:lpstr>
      <vt:lpstr>Chế độ watch-mode</vt:lpstr>
      <vt:lpstr>LOADER</vt:lpstr>
      <vt:lpstr>Loading JavaScript</vt:lpstr>
      <vt:lpstr>Loading CSS</vt:lpstr>
      <vt:lpstr>Loading CSS</vt:lpstr>
      <vt:lpstr>Loading SCSS</vt:lpstr>
      <vt:lpstr>PowerPoint Presentation</vt:lpstr>
      <vt:lpstr>PowerPoint Presentation</vt:lpstr>
      <vt:lpstr>PLUGGING</vt:lpstr>
      <vt:lpstr>HTML Webpack Pluggin</vt:lpstr>
      <vt:lpstr>Extract Text Webpack Pluggin</vt:lpstr>
      <vt:lpstr>Webpack for Nodejs</vt:lpstr>
      <vt:lpstr>DEVELOPMENT SERVER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MyPC</dc:creator>
  <cp:lastModifiedBy>Hồ Hiền</cp:lastModifiedBy>
  <cp:revision>46</cp:revision>
  <dcterms:created xsi:type="dcterms:W3CDTF">2017-03-30T02:12:09Z</dcterms:created>
  <dcterms:modified xsi:type="dcterms:W3CDTF">2017-04-27T09:12:38Z</dcterms:modified>
</cp:coreProperties>
</file>