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6449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65480-4B80-4D3A-8336-B68AF06109CE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225C-CF81-4B28-9764-855529CC8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330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baseline="0" dirty="0" smtClean="0"/>
              <a:t> watch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891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Lí</a:t>
            </a:r>
            <a:r>
              <a:rPr lang="en-US" baseline="0" dirty="0" smtClean="0"/>
              <a:t> do phải sử dụng </a:t>
            </a:r>
            <a:r>
              <a:rPr lang="en-US" baseline="0" dirty="0" err="1" smtClean="0"/>
              <a:t>Webpack</a:t>
            </a:r>
            <a:endParaRPr lang="en-US" baseline="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77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01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294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79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902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766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862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65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411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476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86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044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07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24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03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001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304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82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151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1D1B-E1CE-478D-96E5-BC59D29E8E34}" type="datetimeFigureOut">
              <a:rPr lang="vi-VN" smtClean="0"/>
              <a:t>25/04/2017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046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46" y="1210244"/>
            <a:ext cx="8635860" cy="46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837"/>
            <a:ext cx="10515600" cy="1325563"/>
          </a:xfrm>
        </p:spPr>
        <p:txBody>
          <a:bodyPr/>
          <a:lstStyle/>
          <a:p>
            <a:r>
              <a:rPr lang="en-US" dirty="0" smtClean="0"/>
              <a:t>Loading CSS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Tạo file CSS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Require file CSS vào trong file main.js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Chạy lệnh trên command line</a:t>
            </a:r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76" y="2293302"/>
            <a:ext cx="444817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76" y="3841939"/>
            <a:ext cx="681037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76" y="5474078"/>
            <a:ext cx="2800350" cy="676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9327" y="1938466"/>
            <a:ext cx="3705225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index.html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smtClean="0"/>
              <a:t>require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</a:t>
            </a:r>
            <a:r>
              <a:rPr lang="en-US" sz="3600" b="1" dirty="0" smtClean="0"/>
              <a:t>main.js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m</a:t>
            </a:r>
            <a:r>
              <a:rPr lang="en-US" sz="3600" b="1" dirty="0" smtClean="0">
                <a:solidFill>
                  <a:srgbClr val="C00000"/>
                </a:solidFill>
              </a:rPr>
              <a:t>ain.js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require</a:t>
            </a:r>
          </a:p>
          <a:p>
            <a:r>
              <a:rPr lang="en-US" sz="3600" dirty="0" smtClean="0"/>
              <a:t>	- </a:t>
            </a:r>
            <a:r>
              <a:rPr lang="en-US" sz="3600" b="1" dirty="0" smtClean="0"/>
              <a:t>hello.js</a:t>
            </a:r>
          </a:p>
          <a:p>
            <a:r>
              <a:rPr lang="en-US" sz="3600" dirty="0" smtClean="0"/>
              <a:t>	- </a:t>
            </a:r>
            <a:r>
              <a:rPr lang="en-US" sz="3600" b="1" dirty="0" smtClean="0"/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16642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PLUGGING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Chuẩn bị ví dụ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503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SERVER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7065"/>
            <a:ext cx="10515600" cy="4351338"/>
          </a:xfrm>
        </p:spPr>
        <p:txBody>
          <a:bodyPr/>
          <a:lstStyle/>
          <a:p>
            <a:r>
              <a:rPr lang="en-US" dirty="0" smtClean="0"/>
              <a:t>Cài đặt server: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Thực hiện lệnh</a:t>
            </a:r>
          </a:p>
          <a:p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99" y="2364867"/>
            <a:ext cx="60388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42" y="4092734"/>
            <a:ext cx="3400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TỔNG QUAN NỘI DUNG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Giới thiệu </a:t>
            </a:r>
            <a:r>
              <a:rPr lang="en-US" dirty="0" err="1" smtClean="0"/>
              <a:t>Webpack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và file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Loader.</a:t>
            </a:r>
          </a:p>
          <a:p>
            <a:r>
              <a:rPr lang="en-US" dirty="0" err="1" smtClean="0"/>
              <a:t>Pluggin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Development Server.</a:t>
            </a:r>
          </a:p>
          <a:p>
            <a:r>
              <a:rPr lang="en-US" dirty="0" smtClean="0"/>
              <a:t>So sánh </a:t>
            </a:r>
            <a:r>
              <a:rPr lang="en-US" dirty="0" err="1" smtClean="0"/>
              <a:t>Webpack</a:t>
            </a:r>
            <a:r>
              <a:rPr lang="en-US" dirty="0" smtClean="0"/>
              <a:t> và một số tool hỗ trợ</a:t>
            </a:r>
            <a:r>
              <a:rPr lang="en-US" dirty="0"/>
              <a:t> </a:t>
            </a:r>
            <a:r>
              <a:rPr lang="en-US" dirty="0" smtClean="0"/>
              <a:t>khác.</a:t>
            </a:r>
          </a:p>
        </p:txBody>
      </p:sp>
    </p:spTree>
    <p:extLst>
      <p:ext uri="{BB962C8B-B14F-4D97-AF65-F5344CB8AC3E}">
        <p14:creationId xmlns:p14="http://schemas.microsoft.com/office/powerpoint/2010/main" val="26209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GIỚI THIỆU WEBPACK</a:t>
            </a:r>
            <a:endParaRPr lang="vi-V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7" y="1862201"/>
            <a:ext cx="10157266" cy="4351338"/>
          </a:xfrm>
        </p:spPr>
      </p:pic>
    </p:spTree>
    <p:extLst>
      <p:ext uri="{BB962C8B-B14F-4D97-AF65-F5344CB8AC3E}">
        <p14:creationId xmlns:p14="http://schemas.microsoft.com/office/powerpoint/2010/main" val="18854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WEBPACK VÀ FILE CONFIG</a:t>
            </a:r>
            <a:endParaRPr lang="vi-VN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" y="1690688"/>
            <a:ext cx="5309426" cy="2130017"/>
          </a:xfrm>
          <a:prstGeom prst="rect">
            <a:avLst/>
          </a:prstGeom>
        </p:spPr>
      </p:pic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93648" y="5291280"/>
            <a:ext cx="5309426" cy="83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48" y="4212110"/>
            <a:ext cx="5309426" cy="5468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918" y="1690687"/>
            <a:ext cx="4867275" cy="4197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918" y="2534830"/>
            <a:ext cx="4867275" cy="12858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918" y="4212110"/>
            <a:ext cx="4891190" cy="19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trúc file webpack.config.js</a:t>
            </a:r>
            <a:endParaRPr lang="vi-V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957" y="2543333"/>
            <a:ext cx="28765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31" y="2363311"/>
            <a:ext cx="5824361" cy="36083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448" y="4167503"/>
            <a:ext cx="5659536" cy="14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Chế độ watch-mode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9126" y="3056641"/>
            <a:ext cx="4833747" cy="3391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1836835"/>
            <a:ext cx="390525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51" y="1836835"/>
            <a:ext cx="5924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LOADER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48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Chuẩn bị file </a:t>
            </a:r>
            <a:r>
              <a:rPr lang="en-US" sz="3600" dirty="0" err="1" smtClean="0"/>
              <a:t>package.json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Cài đặt loader: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Chú ý: </a:t>
            </a:r>
            <a:r>
              <a:rPr lang="en-US" sz="3600" dirty="0" smtClean="0"/>
              <a:t>Loader thực thi theo thứ tự </a:t>
            </a:r>
            <a:r>
              <a:rPr lang="en-US" sz="5700" dirty="0" smtClean="0"/>
              <a:t>RTL </a:t>
            </a:r>
            <a:r>
              <a:rPr lang="en-US" sz="3600" dirty="0" smtClean="0"/>
              <a:t>trong câu lệnh và cách nhau bởi dấu </a:t>
            </a:r>
            <a:r>
              <a:rPr lang="en-US" sz="6600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400" dirty="0" smtClean="0"/>
              <a:t>Loading JavaScript (Babel Loader)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400" dirty="0" smtClean="0"/>
              <a:t>Loading CSS (CSS-Loader + Style Loader)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932" y="2621470"/>
            <a:ext cx="6076950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5" y="1857121"/>
            <a:ext cx="15716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JavaScript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1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CSS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Cài đặt CSS-Loader và Style-Loader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Khai báo sử dụng CSS-Loader và </a:t>
            </a:r>
          </a:p>
          <a:p>
            <a:pPr marL="0" indent="0">
              <a:buNone/>
            </a:pPr>
            <a:r>
              <a:rPr lang="en-US" dirty="0" smtClean="0"/>
              <a:t>Style-Loader trong file webpack.config.js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oader: </a:t>
            </a:r>
            <a:r>
              <a:rPr lang="en-US" b="1" dirty="0" smtClean="0"/>
              <a:t>‘</a:t>
            </a:r>
            <a:r>
              <a:rPr lang="en-US" b="1" dirty="0" err="1" smtClean="0"/>
              <a:t>style-loader</a:t>
            </a:r>
            <a:r>
              <a:rPr lang="en-US" sz="4800" b="1" dirty="0" err="1" smtClean="0"/>
              <a:t>!</a:t>
            </a:r>
            <a:r>
              <a:rPr lang="en-US" b="1" dirty="0" err="1" smtClean="0"/>
              <a:t>css-loader</a:t>
            </a:r>
            <a:r>
              <a:rPr lang="en-US" dirty="0" smtClean="0"/>
              <a:t>’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68" y="2332498"/>
            <a:ext cx="84105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24" y="2971466"/>
            <a:ext cx="4499192" cy="35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162</Words>
  <Application>Microsoft Office PowerPoint</Application>
  <PresentationFormat>Widescreen</PresentationFormat>
  <Paragraphs>62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 </vt:lpstr>
      <vt:lpstr>TỔNG QUAN NỘI DUNG</vt:lpstr>
      <vt:lpstr>GIỚI THIỆU WEBPACK</vt:lpstr>
      <vt:lpstr>WEBPACK VÀ FILE CONFIG</vt:lpstr>
      <vt:lpstr>Cấu trúc file webpack.config.js</vt:lpstr>
      <vt:lpstr>Chế độ watch-mode</vt:lpstr>
      <vt:lpstr>LOADER</vt:lpstr>
      <vt:lpstr>Loading JavaScript</vt:lpstr>
      <vt:lpstr>Loading CSS</vt:lpstr>
      <vt:lpstr>Loading CSS</vt:lpstr>
      <vt:lpstr>PLUGGING</vt:lpstr>
      <vt:lpstr>DEVELOPMENT SERVER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MyPC</dc:creator>
  <cp:lastModifiedBy>Hồ Hiền</cp:lastModifiedBy>
  <cp:revision>24</cp:revision>
  <dcterms:created xsi:type="dcterms:W3CDTF">2017-03-30T02:12:09Z</dcterms:created>
  <dcterms:modified xsi:type="dcterms:W3CDTF">2017-04-25T09:35:16Z</dcterms:modified>
</cp:coreProperties>
</file>