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71" r:id="rId12"/>
    <p:sldId id="272" r:id="rId13"/>
    <p:sldId id="273" r:id="rId14"/>
    <p:sldId id="267" r:id="rId15"/>
    <p:sldId id="269" r:id="rId16"/>
    <p:sldId id="270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6449" autoAdjust="0"/>
  </p:normalViewPr>
  <p:slideViewPr>
    <p:cSldViewPr snapToGrid="0">
      <p:cViewPr varScale="1">
        <p:scale>
          <a:sx n="70" d="100"/>
          <a:sy n="70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5480-4B80-4D3A-8336-B68AF06109CE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225C-CF81-4B28-9764-855529CC8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3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baseline="0" dirty="0" smtClean="0"/>
              <a:t> watch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91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693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02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Lí</a:t>
            </a:r>
            <a:r>
              <a:rPr lang="en-US" baseline="0" dirty="0" smtClean="0"/>
              <a:t> do phải sử dụng </a:t>
            </a:r>
            <a:r>
              <a:rPr lang="en-US" baseline="0" dirty="0" err="1" smtClean="0"/>
              <a:t>Webpack</a:t>
            </a:r>
            <a:endParaRPr lang="en-US" baseline="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7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01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9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79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02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6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62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6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1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86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4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2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0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0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0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5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D1B-E1CE-478D-96E5-BC59D29E8E34}" type="datetimeFigureOut">
              <a:rPr lang="vi-VN" smtClean="0"/>
              <a:t>26/04/2017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4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6" y="1210244"/>
            <a:ext cx="8635860" cy="46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file CSS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 file CSS vào trong file main.js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Chạy lệnh trên command line</a:t>
            </a:r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" y="2293302"/>
            <a:ext cx="44481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6" y="3841939"/>
            <a:ext cx="68103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" y="5474078"/>
            <a:ext cx="2800350" cy="67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9327" y="1938466"/>
            <a:ext cx="370522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index.html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</a:t>
            </a:r>
            <a:r>
              <a:rPr lang="en-US" sz="3600" b="1" dirty="0" smtClean="0"/>
              <a:t>main.js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  <a:r>
              <a:rPr lang="en-US" sz="3600" b="1" dirty="0" smtClean="0">
                <a:solidFill>
                  <a:srgbClr val="C00000"/>
                </a:solidFill>
              </a:rPr>
              <a:t>ain.js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hello.js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6642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Loading SCSS</a:t>
            </a:r>
            <a:endParaRPr lang="vi-V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/>
              <a:t>node-SASS + SASS-loader + CSS-Loader+ Style Loader</a:t>
            </a:r>
            <a:endParaRPr lang="en-US" dirty="0" smtClean="0"/>
          </a:p>
          <a:p>
            <a:pPr algn="l"/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install –save-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-loader </a:t>
            </a:r>
            <a:r>
              <a:rPr lang="en-US" dirty="0" smtClean="0"/>
              <a:t>style-loader node-sass sass-loader)</a:t>
            </a:r>
          </a:p>
          <a:p>
            <a:pPr algn="l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trên</a:t>
            </a:r>
            <a:endParaRPr lang="en-US" dirty="0" smtClean="0"/>
          </a:p>
          <a:p>
            <a:pPr algn="l"/>
            <a:r>
              <a:rPr lang="en-US" dirty="0" smtClean="0"/>
              <a:t>node-SASS 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loading file SCSS</a:t>
            </a:r>
          </a:p>
          <a:p>
            <a:pPr algn="l"/>
            <a:r>
              <a:rPr lang="en-US" dirty="0" smtClean="0"/>
              <a:t>SASS-loader : </a:t>
            </a:r>
            <a:r>
              <a:rPr lang="en-US" dirty="0" err="1" smtClean="0"/>
              <a:t>chuyển</a:t>
            </a:r>
            <a:r>
              <a:rPr lang="en-US" dirty="0" smtClean="0"/>
              <a:t> file SCSS </a:t>
            </a:r>
            <a:r>
              <a:rPr lang="en-US" dirty="0" err="1" smtClean="0"/>
              <a:t>thành</a:t>
            </a:r>
            <a:r>
              <a:rPr lang="en-US" dirty="0" smtClean="0"/>
              <a:t> CSS</a:t>
            </a:r>
          </a:p>
          <a:p>
            <a:pPr algn="l"/>
            <a:r>
              <a:rPr lang="en-US" dirty="0" smtClean="0"/>
              <a:t> CSS-Loader : </a:t>
            </a:r>
            <a:r>
              <a:rPr lang="en-US" dirty="0" err="1" smtClean="0"/>
              <a:t>chuyển</a:t>
            </a:r>
            <a:r>
              <a:rPr lang="en-US" dirty="0" smtClean="0"/>
              <a:t> file CSS </a:t>
            </a:r>
            <a:r>
              <a:rPr lang="en-US" dirty="0" err="1" smtClean="0"/>
              <a:t>thành</a:t>
            </a:r>
            <a:r>
              <a:rPr lang="en-US" dirty="0" smtClean="0"/>
              <a:t> JS</a:t>
            </a:r>
          </a:p>
          <a:p>
            <a:pPr algn="l"/>
            <a:r>
              <a:rPr lang="en-US" dirty="0" smtClean="0"/>
              <a:t>Style Loader 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Style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Webpack</a:t>
            </a:r>
            <a:r>
              <a:rPr lang="en-US" dirty="0" smtClean="0"/>
              <a:t> 1 : loader: </a:t>
            </a:r>
            <a:r>
              <a:rPr lang="en-US" b="1" dirty="0" smtClean="0"/>
              <a:t>‘</a:t>
            </a:r>
            <a:r>
              <a:rPr lang="en-US" b="1" dirty="0" err="1" smtClean="0"/>
              <a:t>style-loader</a:t>
            </a:r>
            <a:r>
              <a:rPr lang="en-US" sz="4800" b="1" dirty="0" err="1" smtClean="0"/>
              <a:t>!</a:t>
            </a:r>
            <a:r>
              <a:rPr lang="en-US" b="1" dirty="0" err="1" smtClean="0"/>
              <a:t>css-loader</a:t>
            </a:r>
            <a:r>
              <a:rPr lang="en-US" sz="4800" b="1" dirty="0" smtClean="0"/>
              <a:t>!</a:t>
            </a:r>
            <a:r>
              <a:rPr lang="en-US" dirty="0"/>
              <a:t> SASS-loader</a:t>
            </a:r>
            <a:r>
              <a:rPr lang="en-US" dirty="0" smtClean="0"/>
              <a:t>’</a:t>
            </a:r>
          </a:p>
          <a:p>
            <a:pPr algn="l"/>
            <a:r>
              <a:rPr lang="en-US" dirty="0" err="1" smtClean="0"/>
              <a:t>Webpack</a:t>
            </a:r>
            <a:r>
              <a:rPr lang="en-US" dirty="0" smtClean="0"/>
              <a:t> 2 : user  : [</a:t>
            </a:r>
            <a:r>
              <a:rPr lang="en-US" b="1" dirty="0"/>
              <a:t>‘</a:t>
            </a:r>
            <a:r>
              <a:rPr lang="en-US" b="1" dirty="0" smtClean="0"/>
              <a:t>style-loader’</a:t>
            </a:r>
            <a:r>
              <a:rPr lang="en-US" sz="2200" b="1" dirty="0" smtClean="0"/>
              <a:t>, ‘</a:t>
            </a:r>
            <a:r>
              <a:rPr lang="en-US" b="1" dirty="0" err="1" smtClean="0"/>
              <a:t>css</a:t>
            </a:r>
            <a:r>
              <a:rPr lang="en-US" b="1" dirty="0" smtClean="0"/>
              <a:t>-loader’</a:t>
            </a:r>
            <a:r>
              <a:rPr lang="en-US" sz="2200" b="1" dirty="0" smtClean="0"/>
              <a:t>,</a:t>
            </a:r>
            <a:r>
              <a:rPr lang="en-US" dirty="0" smtClean="0"/>
              <a:t> ‘SASS-loader’]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3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Loading SCSS</a:t>
            </a:r>
            <a:endParaRPr lang="vi-V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File SCSS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 </a:t>
            </a:r>
          </a:p>
          <a:p>
            <a:pPr algn="l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31" y="1696667"/>
            <a:ext cx="6981929" cy="2573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32" y="4374849"/>
            <a:ext cx="7077464" cy="22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365125"/>
            <a:ext cx="110162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Loading SCSS</a:t>
            </a:r>
            <a:endParaRPr lang="vi-V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1130887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: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file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 </a:t>
            </a:r>
          </a:p>
          <a:p>
            <a:pPr algn="l"/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 </a:t>
            </a:r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84" y="1825625"/>
            <a:ext cx="5963057" cy="1143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84" y="3593887"/>
            <a:ext cx="2800350" cy="67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97" y="2388359"/>
            <a:ext cx="3147130" cy="41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6044" cy="1325563"/>
          </a:xfrm>
        </p:spPr>
        <p:txBody>
          <a:bodyPr/>
          <a:lstStyle/>
          <a:p>
            <a:r>
              <a:rPr lang="en-US" dirty="0" smtClean="0"/>
              <a:t>PLUGGING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045" cy="4351338"/>
          </a:xfrm>
        </p:spPr>
        <p:txBody>
          <a:bodyPr/>
          <a:lstStyle/>
          <a:p>
            <a:r>
              <a:rPr lang="en-US" dirty="0" smtClean="0"/>
              <a:t>PLUGGIN hay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tool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hoành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(</a:t>
            </a:r>
            <a:r>
              <a:rPr lang="en-US" dirty="0" err="1" smtClean="0"/>
              <a:t>tựa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Template layout </a:t>
            </a:r>
            <a:r>
              <a:rPr lang="en-US" dirty="0" err="1" smtClean="0"/>
              <a:t>trong</a:t>
            </a:r>
            <a:r>
              <a:rPr lang="en-US" dirty="0" smtClean="0"/>
              <a:t> express handlebars)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(</a:t>
            </a:r>
            <a:r>
              <a:rPr lang="en-US" dirty="0" err="1" smtClean="0"/>
              <a:t>npm</a:t>
            </a:r>
            <a:r>
              <a:rPr lang="en-US" dirty="0" smtClean="0"/>
              <a:t> install –save-</a:t>
            </a:r>
            <a:r>
              <a:rPr lang="en-US" dirty="0" err="1" smtClean="0"/>
              <a:t>dev</a:t>
            </a:r>
            <a:r>
              <a:rPr lang="en-US" dirty="0" smtClean="0"/>
              <a:t> html-</a:t>
            </a:r>
            <a:r>
              <a:rPr lang="en-US" dirty="0" err="1" smtClean="0"/>
              <a:t>webpack</a:t>
            </a:r>
            <a:r>
              <a:rPr lang="en-US" dirty="0" smtClean="0"/>
              <a:t>-plugin)</a:t>
            </a:r>
          </a:p>
          <a:p>
            <a:pPr lvl="1"/>
            <a:r>
              <a:rPr lang="en-US" dirty="0" smtClean="0"/>
              <a:t>Extract text </a:t>
            </a:r>
            <a:r>
              <a:rPr lang="en-US" dirty="0" err="1" smtClean="0"/>
              <a:t>wepack</a:t>
            </a:r>
            <a:r>
              <a:rPr lang="en-US" dirty="0" smtClean="0"/>
              <a:t> plugin (</a:t>
            </a:r>
            <a:r>
              <a:rPr lang="en-US" dirty="0" err="1" smtClean="0"/>
              <a:t>npm</a:t>
            </a:r>
            <a:r>
              <a:rPr lang="en-US" dirty="0" smtClean="0"/>
              <a:t> install –save-</a:t>
            </a:r>
            <a:r>
              <a:rPr lang="en-US" dirty="0" err="1" smtClean="0"/>
              <a:t>dev</a:t>
            </a:r>
            <a:r>
              <a:rPr lang="en-US" dirty="0" smtClean="0"/>
              <a:t> Extract-text-</a:t>
            </a:r>
            <a:r>
              <a:rPr lang="en-US" dirty="0" err="1" smtClean="0"/>
              <a:t>webpack</a:t>
            </a:r>
            <a:r>
              <a:rPr lang="en-US" dirty="0"/>
              <a:t>=</a:t>
            </a:r>
            <a:r>
              <a:rPr lang="en-US" dirty="0" smtClean="0"/>
              <a:t>plugin)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3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PLUGGING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HTML </a:t>
            </a:r>
            <a:r>
              <a:rPr lang="en-US" sz="4400" dirty="0" err="1" smtClean="0"/>
              <a:t>webpack</a:t>
            </a:r>
            <a:r>
              <a:rPr lang="en-US" sz="4400" dirty="0" smtClean="0"/>
              <a:t> plugin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61" y="1692322"/>
            <a:ext cx="10849970" cy="5049672"/>
          </a:xfrm>
        </p:spPr>
        <p:txBody>
          <a:bodyPr/>
          <a:lstStyle/>
          <a:p>
            <a:pPr algn="l"/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module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file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layout(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(EJS)</a:t>
            </a:r>
          </a:p>
          <a:p>
            <a:pPr algn="l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11" y="4217158"/>
            <a:ext cx="572532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PLUGGING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Extract text </a:t>
            </a:r>
            <a:r>
              <a:rPr lang="en-US" sz="4400" dirty="0" err="1" smtClean="0"/>
              <a:t>webpack</a:t>
            </a:r>
            <a:r>
              <a:rPr lang="en-US" sz="4400" dirty="0" smtClean="0"/>
              <a:t> plugin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46161" y="1692322"/>
            <a:ext cx="10849970" cy="5049672"/>
          </a:xfrm>
        </p:spPr>
        <p:txBody>
          <a:bodyPr/>
          <a:lstStyle/>
          <a:p>
            <a:pPr algn="l"/>
            <a:r>
              <a:rPr lang="en-US" dirty="0"/>
              <a:t>Extract text </a:t>
            </a:r>
            <a:r>
              <a:rPr lang="en-US" dirty="0" err="1"/>
              <a:t>webpack</a:t>
            </a:r>
            <a:r>
              <a:rPr lang="en-US" dirty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CSS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?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/>
              <a:t>Extract text </a:t>
            </a:r>
            <a:r>
              <a:rPr lang="en-US" dirty="0" err="1"/>
              <a:t>webpack</a:t>
            </a:r>
            <a:r>
              <a:rPr lang="en-US" dirty="0"/>
              <a:t> plugin 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/>
              <a:t>Extract text </a:t>
            </a:r>
            <a:r>
              <a:rPr lang="en-US" dirty="0" err="1"/>
              <a:t>webpack</a:t>
            </a:r>
            <a:r>
              <a:rPr lang="en-US" dirty="0"/>
              <a:t> plugin 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? 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Tách</a:t>
            </a:r>
            <a:r>
              <a:rPr lang="en-US" dirty="0" smtClean="0"/>
              <a:t> JS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JS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CSS 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74" y="4553122"/>
            <a:ext cx="528711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file index.js (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= require(“</a:t>
            </a:r>
            <a:r>
              <a:rPr lang="en-US" dirty="0" err="1" smtClean="0"/>
              <a:t>webpack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89" y="365125"/>
            <a:ext cx="4515176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SERVER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r>
              <a:rPr lang="en-US" dirty="0" smtClean="0"/>
              <a:t>Cài đặt server: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Thực hiện lệnh</a:t>
            </a:r>
          </a:p>
          <a:p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9" y="2364867"/>
            <a:ext cx="60388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42" y="4092734"/>
            <a:ext cx="3400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QUAN NỘI DUNG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Giới thiệu </a:t>
            </a:r>
            <a:r>
              <a:rPr lang="en-US" dirty="0" err="1" smtClean="0"/>
              <a:t>Webpack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và file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Loader.</a:t>
            </a:r>
          </a:p>
          <a:p>
            <a:r>
              <a:rPr lang="en-US" dirty="0" err="1" smtClean="0"/>
              <a:t>Pluggin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Server.</a:t>
            </a:r>
          </a:p>
          <a:p>
            <a:r>
              <a:rPr lang="en-US" dirty="0" smtClean="0"/>
              <a:t>So sánh </a:t>
            </a:r>
            <a:r>
              <a:rPr lang="en-US" dirty="0" err="1" smtClean="0"/>
              <a:t>Webpack</a:t>
            </a:r>
            <a:r>
              <a:rPr lang="en-US" dirty="0" smtClean="0"/>
              <a:t> và một số tool hỗ trợ</a:t>
            </a:r>
            <a:r>
              <a:rPr lang="en-US" dirty="0"/>
              <a:t> </a:t>
            </a:r>
            <a:r>
              <a:rPr lang="en-US" dirty="0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26209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GIỚI THIỆU WEBPACK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7" y="1862201"/>
            <a:ext cx="10157266" cy="4351338"/>
          </a:xfrm>
        </p:spPr>
      </p:pic>
    </p:spTree>
    <p:extLst>
      <p:ext uri="{BB962C8B-B14F-4D97-AF65-F5344CB8AC3E}">
        <p14:creationId xmlns:p14="http://schemas.microsoft.com/office/powerpoint/2010/main" val="1885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WEBPACK VÀ FILE CONFIG</a:t>
            </a:r>
            <a:endParaRPr lang="vi-VN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1690688"/>
            <a:ext cx="5309426" cy="2130017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93648" y="5291280"/>
            <a:ext cx="5309426" cy="83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48" y="4212110"/>
            <a:ext cx="5309426" cy="546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18" y="1690687"/>
            <a:ext cx="4867275" cy="4197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918" y="2534830"/>
            <a:ext cx="4867275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918" y="4212110"/>
            <a:ext cx="4891190" cy="19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file webpack.config.js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57" y="2543333"/>
            <a:ext cx="2876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1" y="2363311"/>
            <a:ext cx="5824361" cy="3608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48" y="4167503"/>
            <a:ext cx="5659536" cy="1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Chế độ watch-mode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126" y="3056641"/>
            <a:ext cx="4833747" cy="3391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836835"/>
            <a:ext cx="39052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1" y="1836835"/>
            <a:ext cx="5924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Chuẩn bị file </a:t>
            </a:r>
            <a:r>
              <a:rPr lang="en-US" sz="3600" dirty="0" err="1" smtClean="0"/>
              <a:t>package.json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Cài đặt loader: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Chú ý: </a:t>
            </a:r>
            <a:r>
              <a:rPr lang="en-US" sz="3600" dirty="0" smtClean="0"/>
              <a:t>Loader thực thi theo thứ tự </a:t>
            </a:r>
            <a:r>
              <a:rPr lang="en-US" sz="5700" dirty="0" smtClean="0"/>
              <a:t>RTL </a:t>
            </a:r>
            <a:r>
              <a:rPr lang="en-US" sz="3600" dirty="0" smtClean="0"/>
              <a:t>trong câu lệnh và cách nhau bởi </a:t>
            </a:r>
            <a:r>
              <a:rPr lang="en-US" sz="3600" dirty="0" err="1" smtClean="0"/>
              <a:t>dấu</a:t>
            </a:r>
            <a:r>
              <a:rPr lang="en-US" sz="3600" dirty="0" smtClean="0"/>
              <a:t> </a:t>
            </a:r>
            <a:r>
              <a:rPr lang="en-US" sz="6600" dirty="0" smtClean="0"/>
              <a:t>!</a:t>
            </a: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JavaScript (Babel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CSS (CSS-Loader + 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/>
              <a:t>Loading </a:t>
            </a:r>
            <a:r>
              <a:rPr lang="en-US" sz="4400" dirty="0" smtClean="0"/>
              <a:t>SCSS ( node-SASS + SASS-loader + CSS-Loader+ </a:t>
            </a:r>
            <a:r>
              <a:rPr lang="en-US" sz="4400" dirty="0"/>
              <a:t>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4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32" y="2621470"/>
            <a:ext cx="607695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1857121"/>
            <a:ext cx="1571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JavaScript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- babel-core</a:t>
            </a:r>
          </a:p>
          <a:p>
            <a:pPr marL="0" indent="0">
              <a:buNone/>
            </a:pPr>
            <a:r>
              <a:rPr lang="en-US" dirty="0"/>
              <a:t>	- babel-loader</a:t>
            </a:r>
          </a:p>
          <a:p>
            <a:pPr marL="0" indent="0">
              <a:buNone/>
            </a:pPr>
            <a:r>
              <a:rPr lang="en-US" dirty="0"/>
              <a:t>	- babel-preset-es2015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Babel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babel-loader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trong</a:t>
            </a:r>
            <a:r>
              <a:rPr lang="en-US" dirty="0"/>
              <a:t> file webpack.config.js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32" y="1825625"/>
            <a:ext cx="3189818" cy="48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882" y="1555394"/>
            <a:ext cx="4025900" cy="46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Cài đặt CSS-Loader và Style-Loader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npm</a:t>
            </a:r>
            <a:r>
              <a:rPr lang="en-US" dirty="0" smtClean="0"/>
              <a:t> install –save-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-loader style-loader)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Khai báo sử dụng CSS-Loader và </a:t>
            </a:r>
          </a:p>
          <a:p>
            <a:pPr marL="0" indent="0">
              <a:buNone/>
            </a:pPr>
            <a:r>
              <a:rPr lang="en-US" dirty="0" smtClean="0"/>
              <a:t>Style-Loader trong file webpack.config.js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oader: </a:t>
            </a:r>
            <a:r>
              <a:rPr lang="en-US" b="1" dirty="0" smtClean="0"/>
              <a:t>‘</a:t>
            </a:r>
            <a:r>
              <a:rPr lang="en-US" b="1" dirty="0" err="1" smtClean="0"/>
              <a:t>style-loader</a:t>
            </a:r>
            <a:r>
              <a:rPr lang="en-US" sz="4800" b="1" dirty="0" err="1" smtClean="0"/>
              <a:t>!</a:t>
            </a:r>
            <a:r>
              <a:rPr lang="en-US" b="1" dirty="0" err="1" smtClean="0"/>
              <a:t>css-loader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24" y="2971466"/>
            <a:ext cx="4499192" cy="35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444</Words>
  <Application>Microsoft Office PowerPoint</Application>
  <PresentationFormat>Widescreen</PresentationFormat>
  <Paragraphs>126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</vt:lpstr>
      <vt:lpstr>TỔNG QUAN NỘI DUNG</vt:lpstr>
      <vt:lpstr>GIỚI THIỆU WEBPACK</vt:lpstr>
      <vt:lpstr>WEBPACK VÀ FILE CONFIG</vt:lpstr>
      <vt:lpstr>Cấu trúc file webpack.config.js</vt:lpstr>
      <vt:lpstr>Chế độ watch-mode</vt:lpstr>
      <vt:lpstr>LOADER</vt:lpstr>
      <vt:lpstr>Loading JavaScript</vt:lpstr>
      <vt:lpstr>Loading CSS</vt:lpstr>
      <vt:lpstr>Loading CSS</vt:lpstr>
      <vt:lpstr>PowerPoint Presentation</vt:lpstr>
      <vt:lpstr>PowerPoint Presentation</vt:lpstr>
      <vt:lpstr>PowerPoint Presentation</vt:lpstr>
      <vt:lpstr>PLUGGING</vt:lpstr>
      <vt:lpstr>PLUGGING  HTML webpack plugin</vt:lpstr>
      <vt:lpstr>PLUGGING  Extract text webpack plugin</vt:lpstr>
      <vt:lpstr>Webpack for Nodejs</vt:lpstr>
      <vt:lpstr>DEVELOPMENT SERVER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MyPC</dc:creator>
  <cp:lastModifiedBy>adminstater</cp:lastModifiedBy>
  <cp:revision>35</cp:revision>
  <dcterms:created xsi:type="dcterms:W3CDTF">2017-03-30T02:12:09Z</dcterms:created>
  <dcterms:modified xsi:type="dcterms:W3CDTF">2017-04-26T08:39:41Z</dcterms:modified>
</cp:coreProperties>
</file>